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7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4A1CF-4559-4B64-8E85-1D05BAE3A0D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D2D055F2-C136-471A-BA17-C086F32BAB34}">
      <dgm:prSet phldrT="[Tekst]"/>
      <dgm:spPr/>
      <dgm:t>
        <a:bodyPr/>
        <a:lstStyle/>
        <a:p>
          <a:r>
            <a:rPr lang="nl-BE" dirty="0" smtClean="0"/>
            <a:t>Profielschets &amp; oriëntering</a:t>
          </a:r>
          <a:endParaRPr lang="nl-BE" dirty="0"/>
        </a:p>
      </dgm:t>
    </dgm:pt>
    <dgm:pt modelId="{7AFBC90B-0DBE-4832-8475-92CDB9337615}" type="parTrans" cxnId="{04A0474E-39B0-40BE-A1FF-114E53E72E87}">
      <dgm:prSet/>
      <dgm:spPr/>
      <dgm:t>
        <a:bodyPr/>
        <a:lstStyle/>
        <a:p>
          <a:endParaRPr lang="nl-BE"/>
        </a:p>
      </dgm:t>
    </dgm:pt>
    <dgm:pt modelId="{44AF0D59-13C6-4F9F-A358-2C7F8E81DF3C}" type="sibTrans" cxnId="{04A0474E-39B0-40BE-A1FF-114E53E72E87}">
      <dgm:prSet/>
      <dgm:spPr/>
      <dgm:t>
        <a:bodyPr/>
        <a:lstStyle/>
        <a:p>
          <a:endParaRPr lang="nl-BE"/>
        </a:p>
      </dgm:t>
    </dgm:pt>
    <dgm:pt modelId="{1F962790-1E7F-4DF0-85EF-BBF0C3EF2CC1}">
      <dgm:prSet phldrT="[Tekst]"/>
      <dgm:spPr/>
      <dgm:t>
        <a:bodyPr/>
        <a:lstStyle/>
        <a:p>
          <a:r>
            <a:rPr lang="nl-BE" dirty="0" smtClean="0"/>
            <a:t>Taalbad </a:t>
          </a:r>
          <a:endParaRPr lang="nl-BE" dirty="0"/>
        </a:p>
      </dgm:t>
    </dgm:pt>
    <dgm:pt modelId="{02CE6BDA-A7DE-4BF0-8153-FDC4A82ACBAC}" type="parTrans" cxnId="{FCA93C5F-F2E3-4092-A214-AEA17A08BEB2}">
      <dgm:prSet/>
      <dgm:spPr/>
      <dgm:t>
        <a:bodyPr/>
        <a:lstStyle/>
        <a:p>
          <a:endParaRPr lang="nl-BE"/>
        </a:p>
      </dgm:t>
    </dgm:pt>
    <dgm:pt modelId="{05B249D8-50AE-4F69-943B-EDD5872A3880}" type="sibTrans" cxnId="{FCA93C5F-F2E3-4092-A214-AEA17A08BEB2}">
      <dgm:prSet/>
      <dgm:spPr/>
      <dgm:t>
        <a:bodyPr/>
        <a:lstStyle/>
        <a:p>
          <a:endParaRPr lang="nl-BE"/>
        </a:p>
      </dgm:t>
    </dgm:pt>
    <dgm:pt modelId="{DAC59C5B-8A06-4C4D-81ED-FE0565E3DC3C}">
      <dgm:prSet phldrT="[Tekst]"/>
      <dgm:spPr/>
      <dgm:t>
        <a:bodyPr/>
        <a:lstStyle/>
        <a:p>
          <a:r>
            <a:rPr lang="nl-BE" dirty="0" smtClean="0"/>
            <a:t>Beperkt in de tijd</a:t>
          </a:r>
          <a:endParaRPr lang="nl-BE" dirty="0"/>
        </a:p>
      </dgm:t>
    </dgm:pt>
    <dgm:pt modelId="{468487E5-25C6-4BC8-A11F-452F965CFF87}" type="parTrans" cxnId="{2BEBA33D-108A-4962-8034-88DFCB08EE72}">
      <dgm:prSet/>
      <dgm:spPr/>
      <dgm:t>
        <a:bodyPr/>
        <a:lstStyle/>
        <a:p>
          <a:endParaRPr lang="nl-BE"/>
        </a:p>
      </dgm:t>
    </dgm:pt>
    <dgm:pt modelId="{A49EB0D2-6BBF-4B30-AC7B-9CE5459173B3}" type="sibTrans" cxnId="{2BEBA33D-108A-4962-8034-88DFCB08EE72}">
      <dgm:prSet/>
      <dgm:spPr/>
      <dgm:t>
        <a:bodyPr/>
        <a:lstStyle/>
        <a:p>
          <a:endParaRPr lang="nl-BE"/>
        </a:p>
      </dgm:t>
    </dgm:pt>
    <dgm:pt modelId="{5F020695-2DB1-41E0-83A1-334073ECF0ED}">
      <dgm:prSet phldrT="[Tekst]"/>
      <dgm:spPr/>
      <dgm:t>
        <a:bodyPr/>
        <a:lstStyle/>
        <a:p>
          <a:r>
            <a:rPr lang="nl-BE" dirty="0" smtClean="0"/>
            <a:t>Profielschets &amp; oriëntering</a:t>
          </a:r>
          <a:endParaRPr lang="nl-BE" dirty="0"/>
        </a:p>
      </dgm:t>
    </dgm:pt>
    <dgm:pt modelId="{CA0241DF-819F-4130-8C55-D91E095E3087}" type="parTrans" cxnId="{E5AADCA9-07AB-4839-8976-CEA2609FEEAB}">
      <dgm:prSet/>
      <dgm:spPr/>
      <dgm:t>
        <a:bodyPr/>
        <a:lstStyle/>
        <a:p>
          <a:endParaRPr lang="nl-BE"/>
        </a:p>
      </dgm:t>
    </dgm:pt>
    <dgm:pt modelId="{8D3B1FA2-3233-4C7D-AC86-0E1EFF335B13}" type="sibTrans" cxnId="{E5AADCA9-07AB-4839-8976-CEA2609FEEAB}">
      <dgm:prSet/>
      <dgm:spPr/>
      <dgm:t>
        <a:bodyPr/>
        <a:lstStyle/>
        <a:p>
          <a:endParaRPr lang="nl-BE"/>
        </a:p>
      </dgm:t>
    </dgm:pt>
    <dgm:pt modelId="{CD75E533-97B1-43EC-8518-841517EB1A85}">
      <dgm:prSet phldrT="[Tekst]"/>
      <dgm:spPr/>
      <dgm:t>
        <a:bodyPr/>
        <a:lstStyle/>
        <a:p>
          <a:r>
            <a:rPr lang="nl-BE" dirty="0" smtClean="0"/>
            <a:t>Semi-geïntegreerde fase</a:t>
          </a:r>
          <a:endParaRPr lang="nl-BE" dirty="0"/>
        </a:p>
      </dgm:t>
    </dgm:pt>
    <dgm:pt modelId="{7ACEDE8F-9013-4E7A-BEB6-4DFDE3F33F9C}" type="parTrans" cxnId="{B4A7931F-B4F0-4218-AA5E-689ECE784C37}">
      <dgm:prSet/>
      <dgm:spPr/>
      <dgm:t>
        <a:bodyPr/>
        <a:lstStyle/>
        <a:p>
          <a:endParaRPr lang="nl-BE"/>
        </a:p>
      </dgm:t>
    </dgm:pt>
    <dgm:pt modelId="{10B4B081-8B5E-4856-85DB-F3972A3F585A}" type="sibTrans" cxnId="{B4A7931F-B4F0-4218-AA5E-689ECE784C37}">
      <dgm:prSet/>
      <dgm:spPr/>
      <dgm:t>
        <a:bodyPr/>
        <a:lstStyle/>
        <a:p>
          <a:endParaRPr lang="nl-BE"/>
        </a:p>
      </dgm:t>
    </dgm:pt>
    <dgm:pt modelId="{664007DC-566F-4DA5-A669-F1BF0917643D}">
      <dgm:prSet phldrT="[Tekst]"/>
      <dgm:spPr/>
      <dgm:t>
        <a:bodyPr/>
        <a:lstStyle/>
        <a:p>
          <a:r>
            <a:rPr lang="nl-BE" dirty="0" smtClean="0"/>
            <a:t>Beperkt in de tijd</a:t>
          </a:r>
          <a:endParaRPr lang="nl-BE" dirty="0"/>
        </a:p>
      </dgm:t>
    </dgm:pt>
    <dgm:pt modelId="{DBE6037A-25A9-415D-8135-C8C2A3285CB1}" type="parTrans" cxnId="{639029C4-8D90-461F-AC56-2785A1C95F81}">
      <dgm:prSet/>
      <dgm:spPr/>
      <dgm:t>
        <a:bodyPr/>
        <a:lstStyle/>
        <a:p>
          <a:endParaRPr lang="nl-BE"/>
        </a:p>
      </dgm:t>
    </dgm:pt>
    <dgm:pt modelId="{B2EF9598-DA82-42FA-A14C-F445A6062497}" type="sibTrans" cxnId="{639029C4-8D90-461F-AC56-2785A1C95F81}">
      <dgm:prSet/>
      <dgm:spPr/>
      <dgm:t>
        <a:bodyPr/>
        <a:lstStyle/>
        <a:p>
          <a:endParaRPr lang="nl-BE"/>
        </a:p>
      </dgm:t>
    </dgm:pt>
    <dgm:pt modelId="{96A852DE-C845-43E0-8111-1B1BA33E7AC8}">
      <dgm:prSet phldrT="[Tekst]"/>
      <dgm:spPr/>
      <dgm:t>
        <a:bodyPr/>
        <a:lstStyle/>
        <a:p>
          <a:r>
            <a:rPr lang="nl-BE" dirty="0" smtClean="0"/>
            <a:t>Uitstroom (arbeidsmarkt of HO)</a:t>
          </a:r>
          <a:endParaRPr lang="nl-BE" dirty="0"/>
        </a:p>
      </dgm:t>
    </dgm:pt>
    <dgm:pt modelId="{BD25DF8D-7BAC-4C66-892D-E1BE59E2C823}" type="parTrans" cxnId="{A009E823-E404-427D-BF72-4672E45A6CDA}">
      <dgm:prSet/>
      <dgm:spPr/>
      <dgm:t>
        <a:bodyPr/>
        <a:lstStyle/>
        <a:p>
          <a:endParaRPr lang="nl-BE"/>
        </a:p>
      </dgm:t>
    </dgm:pt>
    <dgm:pt modelId="{BC4F553E-290A-4A99-9094-D13FB391A5AD}" type="sibTrans" cxnId="{A009E823-E404-427D-BF72-4672E45A6CDA}">
      <dgm:prSet/>
      <dgm:spPr/>
      <dgm:t>
        <a:bodyPr/>
        <a:lstStyle/>
        <a:p>
          <a:endParaRPr lang="nl-BE"/>
        </a:p>
      </dgm:t>
    </dgm:pt>
    <dgm:pt modelId="{CDB6A551-54F0-493A-851D-98E2ACE11247}">
      <dgm:prSet phldrT="[Tekst]"/>
      <dgm:spPr/>
      <dgm:t>
        <a:bodyPr/>
        <a:lstStyle/>
        <a:p>
          <a:r>
            <a:rPr lang="nl-BE" dirty="0" smtClean="0"/>
            <a:t>Volledige integratie</a:t>
          </a:r>
          <a:endParaRPr lang="nl-BE" dirty="0"/>
        </a:p>
      </dgm:t>
    </dgm:pt>
    <dgm:pt modelId="{17BA8C5F-70F7-4861-8924-2CC3312DCFA5}" type="parTrans" cxnId="{E6C12261-7CE1-431B-B865-B4E827FE8CDB}">
      <dgm:prSet/>
      <dgm:spPr/>
      <dgm:t>
        <a:bodyPr/>
        <a:lstStyle/>
        <a:p>
          <a:endParaRPr lang="nl-BE"/>
        </a:p>
      </dgm:t>
    </dgm:pt>
    <dgm:pt modelId="{6157CB1D-ACB2-4BF4-90F1-70BA521CF982}" type="sibTrans" cxnId="{E6C12261-7CE1-431B-B865-B4E827FE8CDB}">
      <dgm:prSet/>
      <dgm:spPr/>
      <dgm:t>
        <a:bodyPr/>
        <a:lstStyle/>
        <a:p>
          <a:endParaRPr lang="nl-BE"/>
        </a:p>
      </dgm:t>
    </dgm:pt>
    <dgm:pt modelId="{2D6818FC-32CA-4D73-B659-966CB61E9BF0}">
      <dgm:prSet phldrT="[Tekst]"/>
      <dgm:spPr/>
      <dgm:t>
        <a:bodyPr/>
        <a:lstStyle/>
        <a:p>
          <a:r>
            <a:rPr lang="nl-BE" dirty="0" smtClean="0"/>
            <a:t>Aangehouden ondersteuning</a:t>
          </a:r>
          <a:endParaRPr lang="nl-BE" dirty="0"/>
        </a:p>
      </dgm:t>
    </dgm:pt>
    <dgm:pt modelId="{5FBA81EA-D304-4554-9BB2-1C43B014ACBD}" type="parTrans" cxnId="{813C97DE-5B96-4ED7-8892-669CDB1FD616}">
      <dgm:prSet/>
      <dgm:spPr/>
      <dgm:t>
        <a:bodyPr/>
        <a:lstStyle/>
        <a:p>
          <a:endParaRPr lang="nl-BE"/>
        </a:p>
      </dgm:t>
    </dgm:pt>
    <dgm:pt modelId="{225739B8-A3F4-46E4-8DB8-11DF08BCAA19}" type="sibTrans" cxnId="{813C97DE-5B96-4ED7-8892-669CDB1FD616}">
      <dgm:prSet/>
      <dgm:spPr/>
      <dgm:t>
        <a:bodyPr/>
        <a:lstStyle/>
        <a:p>
          <a:endParaRPr lang="nl-BE"/>
        </a:p>
      </dgm:t>
    </dgm:pt>
    <dgm:pt modelId="{3D4816E8-CD56-4892-BBBA-3CB4A10F6659}">
      <dgm:prSet phldrT="[Tekst]"/>
      <dgm:spPr/>
      <dgm:t>
        <a:bodyPr/>
        <a:lstStyle/>
        <a:p>
          <a:r>
            <a:rPr lang="nl-BE" dirty="0" smtClean="0"/>
            <a:t>Geen beperking in de tijd</a:t>
          </a:r>
          <a:endParaRPr lang="nl-BE" dirty="0"/>
        </a:p>
      </dgm:t>
    </dgm:pt>
    <dgm:pt modelId="{EDD90099-9967-424C-8683-376E6ACF337F}" type="parTrans" cxnId="{69B57640-E771-42FC-8C6F-8044EF17BC3E}">
      <dgm:prSet/>
      <dgm:spPr/>
      <dgm:t>
        <a:bodyPr/>
        <a:lstStyle/>
        <a:p>
          <a:endParaRPr lang="nl-BE"/>
        </a:p>
      </dgm:t>
    </dgm:pt>
    <dgm:pt modelId="{2A8C2FB7-0D80-496E-BCA5-F65B347DD9F8}" type="sibTrans" cxnId="{69B57640-E771-42FC-8C6F-8044EF17BC3E}">
      <dgm:prSet/>
      <dgm:spPr/>
      <dgm:t>
        <a:bodyPr/>
        <a:lstStyle/>
        <a:p>
          <a:endParaRPr lang="nl-BE"/>
        </a:p>
      </dgm:t>
    </dgm:pt>
    <dgm:pt modelId="{3781A2FD-5275-4FD6-92D0-F8CB1BED7569}" type="pres">
      <dgm:prSet presAssocID="{E644A1CF-4559-4B64-8E85-1D05BAE3A0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EEA32E6B-FC55-4C2D-9C55-E1F7DF580202}" type="pres">
      <dgm:prSet presAssocID="{E644A1CF-4559-4B64-8E85-1D05BAE3A0DA}" presName="tSp" presStyleCnt="0"/>
      <dgm:spPr/>
    </dgm:pt>
    <dgm:pt modelId="{9590554B-67D5-4B2D-9E11-D95083EF296D}" type="pres">
      <dgm:prSet presAssocID="{E644A1CF-4559-4B64-8E85-1D05BAE3A0DA}" presName="bSp" presStyleCnt="0"/>
      <dgm:spPr/>
    </dgm:pt>
    <dgm:pt modelId="{578485D7-6E2C-4492-86A9-10715BA40A26}" type="pres">
      <dgm:prSet presAssocID="{E644A1CF-4559-4B64-8E85-1D05BAE3A0DA}" presName="process" presStyleCnt="0"/>
      <dgm:spPr/>
    </dgm:pt>
    <dgm:pt modelId="{B29CB4EC-F7CA-4C26-B75D-514D52D6BD9F}" type="pres">
      <dgm:prSet presAssocID="{D2D055F2-C136-471A-BA17-C086F32BAB34}" presName="composite1" presStyleCnt="0"/>
      <dgm:spPr/>
    </dgm:pt>
    <dgm:pt modelId="{54BE0501-4C39-415B-808A-D04890911EA4}" type="pres">
      <dgm:prSet presAssocID="{D2D055F2-C136-471A-BA17-C086F32BAB34}" presName="dummyNode1" presStyleLbl="node1" presStyleIdx="0" presStyleCnt="3"/>
      <dgm:spPr/>
    </dgm:pt>
    <dgm:pt modelId="{EE7B0A6F-3438-4E7E-8A6E-8BE3D7DED15D}" type="pres">
      <dgm:prSet presAssocID="{D2D055F2-C136-471A-BA17-C086F32BAB3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8FCE833-A72A-4534-B18C-9C859F4DA556}" type="pres">
      <dgm:prSet presAssocID="{D2D055F2-C136-471A-BA17-C086F32BAB3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30BE1C77-83BF-4C79-A17C-D73D6FCBC204}" type="pres">
      <dgm:prSet presAssocID="{D2D055F2-C136-471A-BA17-C086F32BAB3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F172F82A-B54C-4A32-8A2F-A402D8A1D318}" type="pres">
      <dgm:prSet presAssocID="{D2D055F2-C136-471A-BA17-C086F32BAB34}" presName="connSite1" presStyleCnt="0"/>
      <dgm:spPr/>
    </dgm:pt>
    <dgm:pt modelId="{5DE79FD3-19EB-428C-8B79-5910557BFFC3}" type="pres">
      <dgm:prSet presAssocID="{44AF0D59-13C6-4F9F-A358-2C7F8E81DF3C}" presName="Name9" presStyleLbl="sibTrans2D1" presStyleIdx="0" presStyleCnt="2"/>
      <dgm:spPr/>
      <dgm:t>
        <a:bodyPr/>
        <a:lstStyle/>
        <a:p>
          <a:endParaRPr lang="fr-CA"/>
        </a:p>
      </dgm:t>
    </dgm:pt>
    <dgm:pt modelId="{ECF83B5F-12D6-4AF5-920F-176493FAE21C}" type="pres">
      <dgm:prSet presAssocID="{5F020695-2DB1-41E0-83A1-334073ECF0ED}" presName="composite2" presStyleCnt="0"/>
      <dgm:spPr/>
    </dgm:pt>
    <dgm:pt modelId="{619720C4-B0DD-46CE-A9AC-2E5C40AEA123}" type="pres">
      <dgm:prSet presAssocID="{5F020695-2DB1-41E0-83A1-334073ECF0ED}" presName="dummyNode2" presStyleLbl="node1" presStyleIdx="0" presStyleCnt="3"/>
      <dgm:spPr/>
    </dgm:pt>
    <dgm:pt modelId="{8879738B-943A-48D2-AD1D-2EC8E8FBEDD8}" type="pres">
      <dgm:prSet presAssocID="{5F020695-2DB1-41E0-83A1-334073ECF0ED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C1B6209-C264-44A6-A678-6E20B1E26922}" type="pres">
      <dgm:prSet presAssocID="{5F020695-2DB1-41E0-83A1-334073ECF0E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1A7DBE40-FD34-40BE-ABDD-E017EE1335CC}" type="pres">
      <dgm:prSet presAssocID="{5F020695-2DB1-41E0-83A1-334073ECF0ED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69DE8CC4-F0C0-41E2-98B6-5644A9D9E6B6}" type="pres">
      <dgm:prSet presAssocID="{5F020695-2DB1-41E0-83A1-334073ECF0ED}" presName="connSite2" presStyleCnt="0"/>
      <dgm:spPr/>
    </dgm:pt>
    <dgm:pt modelId="{C77F5BA5-34BB-4074-9A0C-16590C7F4391}" type="pres">
      <dgm:prSet presAssocID="{8D3B1FA2-3233-4C7D-AC86-0E1EFF335B13}" presName="Name18" presStyleLbl="sibTrans2D1" presStyleIdx="1" presStyleCnt="2"/>
      <dgm:spPr/>
      <dgm:t>
        <a:bodyPr/>
        <a:lstStyle/>
        <a:p>
          <a:endParaRPr lang="fr-CA"/>
        </a:p>
      </dgm:t>
    </dgm:pt>
    <dgm:pt modelId="{24FFD697-9441-4238-AB0C-8FA3961EFEF0}" type="pres">
      <dgm:prSet presAssocID="{96A852DE-C845-43E0-8111-1B1BA33E7AC8}" presName="composite1" presStyleCnt="0"/>
      <dgm:spPr/>
    </dgm:pt>
    <dgm:pt modelId="{640AF08D-8693-46CA-A606-3A6AEBFBE59F}" type="pres">
      <dgm:prSet presAssocID="{96A852DE-C845-43E0-8111-1B1BA33E7AC8}" presName="dummyNode1" presStyleLbl="node1" presStyleIdx="1" presStyleCnt="3"/>
      <dgm:spPr/>
    </dgm:pt>
    <dgm:pt modelId="{9B9466C6-5006-41C9-9B42-58F6111BCC7D}" type="pres">
      <dgm:prSet presAssocID="{96A852DE-C845-43E0-8111-1B1BA33E7AC8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559DE01-787E-41F7-9ABC-FBA4F273CA7C}" type="pres">
      <dgm:prSet presAssocID="{96A852DE-C845-43E0-8111-1B1BA33E7AC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6E69B9A-2E66-471A-B9C0-72361F10D0CA}" type="pres">
      <dgm:prSet presAssocID="{96A852DE-C845-43E0-8111-1B1BA33E7AC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5F6B379-9830-429C-B21E-271B66D81209}" type="pres">
      <dgm:prSet presAssocID="{96A852DE-C845-43E0-8111-1B1BA33E7AC8}" presName="connSite1" presStyleCnt="0"/>
      <dgm:spPr/>
    </dgm:pt>
  </dgm:ptLst>
  <dgm:cxnLst>
    <dgm:cxn modelId="{E6C12261-7CE1-431B-B865-B4E827FE8CDB}" srcId="{96A852DE-C845-43E0-8111-1B1BA33E7AC8}" destId="{CDB6A551-54F0-493A-851D-98E2ACE11247}" srcOrd="0" destOrd="0" parTransId="{17BA8C5F-70F7-4861-8924-2CC3312DCFA5}" sibTransId="{6157CB1D-ACB2-4BF4-90F1-70BA521CF982}"/>
    <dgm:cxn modelId="{6E0C65F9-35B6-42FC-9B3D-34A4BE3558F5}" type="presOf" srcId="{3D4816E8-CD56-4892-BBBA-3CB4A10F6659}" destId="{8559DE01-787E-41F7-9ABC-FBA4F273CA7C}" srcOrd="1" destOrd="2" presId="urn:microsoft.com/office/officeart/2005/8/layout/hProcess4"/>
    <dgm:cxn modelId="{5D5E37C7-607D-48CB-AE9B-0FCB09247EA4}" type="presOf" srcId="{1F962790-1E7F-4DF0-85EF-BBF0C3EF2CC1}" destId="{88FCE833-A72A-4534-B18C-9C859F4DA556}" srcOrd="1" destOrd="0" presId="urn:microsoft.com/office/officeart/2005/8/layout/hProcess4"/>
    <dgm:cxn modelId="{A009E823-E404-427D-BF72-4672E45A6CDA}" srcId="{E644A1CF-4559-4B64-8E85-1D05BAE3A0DA}" destId="{96A852DE-C845-43E0-8111-1B1BA33E7AC8}" srcOrd="2" destOrd="0" parTransId="{BD25DF8D-7BAC-4C66-892D-E1BE59E2C823}" sibTransId="{BC4F553E-290A-4A99-9094-D13FB391A5AD}"/>
    <dgm:cxn modelId="{979F69F4-3798-4A3B-9F58-99B2BA0E486B}" type="presOf" srcId="{CDB6A551-54F0-493A-851D-98E2ACE11247}" destId="{8559DE01-787E-41F7-9ABC-FBA4F273CA7C}" srcOrd="1" destOrd="0" presId="urn:microsoft.com/office/officeart/2005/8/layout/hProcess4"/>
    <dgm:cxn modelId="{91D2536D-A02E-43F5-B0FC-6ED2B1CE25D7}" type="presOf" srcId="{664007DC-566F-4DA5-A669-F1BF0917643D}" destId="{8879738B-943A-48D2-AD1D-2EC8E8FBEDD8}" srcOrd="0" destOrd="1" presId="urn:microsoft.com/office/officeart/2005/8/layout/hProcess4"/>
    <dgm:cxn modelId="{04A0474E-39B0-40BE-A1FF-114E53E72E87}" srcId="{E644A1CF-4559-4B64-8E85-1D05BAE3A0DA}" destId="{D2D055F2-C136-471A-BA17-C086F32BAB34}" srcOrd="0" destOrd="0" parTransId="{7AFBC90B-0DBE-4832-8475-92CDB9337615}" sibTransId="{44AF0D59-13C6-4F9F-A358-2C7F8E81DF3C}"/>
    <dgm:cxn modelId="{09C21422-A5E7-4FC6-878E-C7923BF1B7A3}" type="presOf" srcId="{1F962790-1E7F-4DF0-85EF-BBF0C3EF2CC1}" destId="{EE7B0A6F-3438-4E7E-8A6E-8BE3D7DED15D}" srcOrd="0" destOrd="0" presId="urn:microsoft.com/office/officeart/2005/8/layout/hProcess4"/>
    <dgm:cxn modelId="{92131B36-6156-4C3D-BA43-3031D8BB8BA9}" type="presOf" srcId="{2D6818FC-32CA-4D73-B659-966CB61E9BF0}" destId="{8559DE01-787E-41F7-9ABC-FBA4F273CA7C}" srcOrd="1" destOrd="1" presId="urn:microsoft.com/office/officeart/2005/8/layout/hProcess4"/>
    <dgm:cxn modelId="{09AB3C5E-E91D-4D0D-BBBD-83450931FB92}" type="presOf" srcId="{DAC59C5B-8A06-4C4D-81ED-FE0565E3DC3C}" destId="{EE7B0A6F-3438-4E7E-8A6E-8BE3D7DED15D}" srcOrd="0" destOrd="1" presId="urn:microsoft.com/office/officeart/2005/8/layout/hProcess4"/>
    <dgm:cxn modelId="{EA6D1274-5435-41EF-BC51-D313FE00C23C}" type="presOf" srcId="{44AF0D59-13C6-4F9F-A358-2C7F8E81DF3C}" destId="{5DE79FD3-19EB-428C-8B79-5910557BFFC3}" srcOrd="0" destOrd="0" presId="urn:microsoft.com/office/officeart/2005/8/layout/hProcess4"/>
    <dgm:cxn modelId="{B0E4C52D-8381-446C-90C3-B345AA5B5640}" type="presOf" srcId="{2D6818FC-32CA-4D73-B659-966CB61E9BF0}" destId="{9B9466C6-5006-41C9-9B42-58F6111BCC7D}" srcOrd="0" destOrd="1" presId="urn:microsoft.com/office/officeart/2005/8/layout/hProcess4"/>
    <dgm:cxn modelId="{71C1A11C-68B4-4DF5-8FF1-7BF007EF213A}" type="presOf" srcId="{3D4816E8-CD56-4892-BBBA-3CB4A10F6659}" destId="{9B9466C6-5006-41C9-9B42-58F6111BCC7D}" srcOrd="0" destOrd="2" presId="urn:microsoft.com/office/officeart/2005/8/layout/hProcess4"/>
    <dgm:cxn modelId="{F522B9C5-1C7D-4D82-8CCC-38D7DB15DD82}" type="presOf" srcId="{8D3B1FA2-3233-4C7D-AC86-0E1EFF335B13}" destId="{C77F5BA5-34BB-4074-9A0C-16590C7F4391}" srcOrd="0" destOrd="0" presId="urn:microsoft.com/office/officeart/2005/8/layout/hProcess4"/>
    <dgm:cxn modelId="{A4CD8CD6-A4EB-40ED-844F-2CCA23B3F1B4}" type="presOf" srcId="{E644A1CF-4559-4B64-8E85-1D05BAE3A0DA}" destId="{3781A2FD-5275-4FD6-92D0-F8CB1BED7569}" srcOrd="0" destOrd="0" presId="urn:microsoft.com/office/officeart/2005/8/layout/hProcess4"/>
    <dgm:cxn modelId="{813C97DE-5B96-4ED7-8892-669CDB1FD616}" srcId="{96A852DE-C845-43E0-8111-1B1BA33E7AC8}" destId="{2D6818FC-32CA-4D73-B659-966CB61E9BF0}" srcOrd="1" destOrd="0" parTransId="{5FBA81EA-D304-4554-9BB2-1C43B014ACBD}" sibTransId="{225739B8-A3F4-46E4-8DB8-11DF08BCAA19}"/>
    <dgm:cxn modelId="{639029C4-8D90-461F-AC56-2785A1C95F81}" srcId="{5F020695-2DB1-41E0-83A1-334073ECF0ED}" destId="{664007DC-566F-4DA5-A669-F1BF0917643D}" srcOrd="1" destOrd="0" parTransId="{DBE6037A-25A9-415D-8135-C8C2A3285CB1}" sibTransId="{B2EF9598-DA82-42FA-A14C-F445A6062497}"/>
    <dgm:cxn modelId="{0290E00C-8D00-4954-B4F0-5A22951D3079}" type="presOf" srcId="{5F020695-2DB1-41E0-83A1-334073ECF0ED}" destId="{1A7DBE40-FD34-40BE-ABDD-E017EE1335CC}" srcOrd="0" destOrd="0" presId="urn:microsoft.com/office/officeart/2005/8/layout/hProcess4"/>
    <dgm:cxn modelId="{B4A7931F-B4F0-4218-AA5E-689ECE784C37}" srcId="{5F020695-2DB1-41E0-83A1-334073ECF0ED}" destId="{CD75E533-97B1-43EC-8518-841517EB1A85}" srcOrd="0" destOrd="0" parTransId="{7ACEDE8F-9013-4E7A-BEB6-4DFDE3F33F9C}" sibTransId="{10B4B081-8B5E-4856-85DB-F3972A3F585A}"/>
    <dgm:cxn modelId="{F0A2CDB6-6724-4F3E-A22E-3A6E92138E4A}" type="presOf" srcId="{CDB6A551-54F0-493A-851D-98E2ACE11247}" destId="{9B9466C6-5006-41C9-9B42-58F6111BCC7D}" srcOrd="0" destOrd="0" presId="urn:microsoft.com/office/officeart/2005/8/layout/hProcess4"/>
    <dgm:cxn modelId="{2BEBA33D-108A-4962-8034-88DFCB08EE72}" srcId="{D2D055F2-C136-471A-BA17-C086F32BAB34}" destId="{DAC59C5B-8A06-4C4D-81ED-FE0565E3DC3C}" srcOrd="1" destOrd="0" parTransId="{468487E5-25C6-4BC8-A11F-452F965CFF87}" sibTransId="{A49EB0D2-6BBF-4B30-AC7B-9CE5459173B3}"/>
    <dgm:cxn modelId="{FCA93C5F-F2E3-4092-A214-AEA17A08BEB2}" srcId="{D2D055F2-C136-471A-BA17-C086F32BAB34}" destId="{1F962790-1E7F-4DF0-85EF-BBF0C3EF2CC1}" srcOrd="0" destOrd="0" parTransId="{02CE6BDA-A7DE-4BF0-8153-FDC4A82ACBAC}" sibTransId="{05B249D8-50AE-4F69-943B-EDD5872A3880}"/>
    <dgm:cxn modelId="{5FB4C43C-74A4-41CC-A764-73DC4B94907A}" type="presOf" srcId="{CD75E533-97B1-43EC-8518-841517EB1A85}" destId="{8879738B-943A-48D2-AD1D-2EC8E8FBEDD8}" srcOrd="0" destOrd="0" presId="urn:microsoft.com/office/officeart/2005/8/layout/hProcess4"/>
    <dgm:cxn modelId="{69B57640-E771-42FC-8C6F-8044EF17BC3E}" srcId="{96A852DE-C845-43E0-8111-1B1BA33E7AC8}" destId="{3D4816E8-CD56-4892-BBBA-3CB4A10F6659}" srcOrd="2" destOrd="0" parTransId="{EDD90099-9967-424C-8683-376E6ACF337F}" sibTransId="{2A8C2FB7-0D80-496E-BCA5-F65B347DD9F8}"/>
    <dgm:cxn modelId="{CE214D23-35BD-4360-83D2-E28D903C183D}" type="presOf" srcId="{CD75E533-97B1-43EC-8518-841517EB1A85}" destId="{AC1B6209-C264-44A6-A678-6E20B1E26922}" srcOrd="1" destOrd="0" presId="urn:microsoft.com/office/officeart/2005/8/layout/hProcess4"/>
    <dgm:cxn modelId="{F4D31615-F903-448A-9B98-9E88A0F01954}" type="presOf" srcId="{DAC59C5B-8A06-4C4D-81ED-FE0565E3DC3C}" destId="{88FCE833-A72A-4534-B18C-9C859F4DA556}" srcOrd="1" destOrd="1" presId="urn:microsoft.com/office/officeart/2005/8/layout/hProcess4"/>
    <dgm:cxn modelId="{E5AADCA9-07AB-4839-8976-CEA2609FEEAB}" srcId="{E644A1CF-4559-4B64-8E85-1D05BAE3A0DA}" destId="{5F020695-2DB1-41E0-83A1-334073ECF0ED}" srcOrd="1" destOrd="0" parTransId="{CA0241DF-819F-4130-8C55-D91E095E3087}" sibTransId="{8D3B1FA2-3233-4C7D-AC86-0E1EFF335B13}"/>
    <dgm:cxn modelId="{2C438262-6997-4D8B-9D53-D020C87C1CD0}" type="presOf" srcId="{664007DC-566F-4DA5-A669-F1BF0917643D}" destId="{AC1B6209-C264-44A6-A678-6E20B1E26922}" srcOrd="1" destOrd="1" presId="urn:microsoft.com/office/officeart/2005/8/layout/hProcess4"/>
    <dgm:cxn modelId="{B25B7390-9202-4788-B794-2917D8EA8292}" type="presOf" srcId="{D2D055F2-C136-471A-BA17-C086F32BAB34}" destId="{30BE1C77-83BF-4C79-A17C-D73D6FCBC204}" srcOrd="0" destOrd="0" presId="urn:microsoft.com/office/officeart/2005/8/layout/hProcess4"/>
    <dgm:cxn modelId="{44777A6B-6A05-4C06-BDCB-B69A7E937615}" type="presOf" srcId="{96A852DE-C845-43E0-8111-1B1BA33E7AC8}" destId="{F6E69B9A-2E66-471A-B9C0-72361F10D0CA}" srcOrd="0" destOrd="0" presId="urn:microsoft.com/office/officeart/2005/8/layout/hProcess4"/>
    <dgm:cxn modelId="{28530F13-0488-44E7-AB08-644AE8591AEF}" type="presParOf" srcId="{3781A2FD-5275-4FD6-92D0-F8CB1BED7569}" destId="{EEA32E6B-FC55-4C2D-9C55-E1F7DF580202}" srcOrd="0" destOrd="0" presId="urn:microsoft.com/office/officeart/2005/8/layout/hProcess4"/>
    <dgm:cxn modelId="{E8B86E31-1763-4E41-9A98-F3251F898B51}" type="presParOf" srcId="{3781A2FD-5275-4FD6-92D0-F8CB1BED7569}" destId="{9590554B-67D5-4B2D-9E11-D95083EF296D}" srcOrd="1" destOrd="0" presId="urn:microsoft.com/office/officeart/2005/8/layout/hProcess4"/>
    <dgm:cxn modelId="{0FDEC4CD-0316-4B1F-A616-34DCA99B6A8E}" type="presParOf" srcId="{3781A2FD-5275-4FD6-92D0-F8CB1BED7569}" destId="{578485D7-6E2C-4492-86A9-10715BA40A26}" srcOrd="2" destOrd="0" presId="urn:microsoft.com/office/officeart/2005/8/layout/hProcess4"/>
    <dgm:cxn modelId="{4C65EF18-E47E-4245-9D2C-18ADF44BEC77}" type="presParOf" srcId="{578485D7-6E2C-4492-86A9-10715BA40A26}" destId="{B29CB4EC-F7CA-4C26-B75D-514D52D6BD9F}" srcOrd="0" destOrd="0" presId="urn:microsoft.com/office/officeart/2005/8/layout/hProcess4"/>
    <dgm:cxn modelId="{BF1EB2EA-66AB-4527-8810-B822CCB6FED4}" type="presParOf" srcId="{B29CB4EC-F7CA-4C26-B75D-514D52D6BD9F}" destId="{54BE0501-4C39-415B-808A-D04890911EA4}" srcOrd="0" destOrd="0" presId="urn:microsoft.com/office/officeart/2005/8/layout/hProcess4"/>
    <dgm:cxn modelId="{C4AE2D7C-97DC-448A-B533-DF33E8CB80DE}" type="presParOf" srcId="{B29CB4EC-F7CA-4C26-B75D-514D52D6BD9F}" destId="{EE7B0A6F-3438-4E7E-8A6E-8BE3D7DED15D}" srcOrd="1" destOrd="0" presId="urn:microsoft.com/office/officeart/2005/8/layout/hProcess4"/>
    <dgm:cxn modelId="{A49A75C1-76BE-4F4B-89A8-E88F95EC62DA}" type="presParOf" srcId="{B29CB4EC-F7CA-4C26-B75D-514D52D6BD9F}" destId="{88FCE833-A72A-4534-B18C-9C859F4DA556}" srcOrd="2" destOrd="0" presId="urn:microsoft.com/office/officeart/2005/8/layout/hProcess4"/>
    <dgm:cxn modelId="{D56E4013-AB13-412A-9208-0F1BCD6E7315}" type="presParOf" srcId="{B29CB4EC-F7CA-4C26-B75D-514D52D6BD9F}" destId="{30BE1C77-83BF-4C79-A17C-D73D6FCBC204}" srcOrd="3" destOrd="0" presId="urn:microsoft.com/office/officeart/2005/8/layout/hProcess4"/>
    <dgm:cxn modelId="{5F8E4DA7-D61B-430F-9D02-4F200F1D289F}" type="presParOf" srcId="{B29CB4EC-F7CA-4C26-B75D-514D52D6BD9F}" destId="{F172F82A-B54C-4A32-8A2F-A402D8A1D318}" srcOrd="4" destOrd="0" presId="urn:microsoft.com/office/officeart/2005/8/layout/hProcess4"/>
    <dgm:cxn modelId="{1C5C746F-B6A6-4BB7-A613-BCBB7D2B40BE}" type="presParOf" srcId="{578485D7-6E2C-4492-86A9-10715BA40A26}" destId="{5DE79FD3-19EB-428C-8B79-5910557BFFC3}" srcOrd="1" destOrd="0" presId="urn:microsoft.com/office/officeart/2005/8/layout/hProcess4"/>
    <dgm:cxn modelId="{EEAD123B-F453-456E-87F7-EDA2226CFE85}" type="presParOf" srcId="{578485D7-6E2C-4492-86A9-10715BA40A26}" destId="{ECF83B5F-12D6-4AF5-920F-176493FAE21C}" srcOrd="2" destOrd="0" presId="urn:microsoft.com/office/officeart/2005/8/layout/hProcess4"/>
    <dgm:cxn modelId="{9BBC9489-8C63-488F-83DF-EEC57B2C5373}" type="presParOf" srcId="{ECF83B5F-12D6-4AF5-920F-176493FAE21C}" destId="{619720C4-B0DD-46CE-A9AC-2E5C40AEA123}" srcOrd="0" destOrd="0" presId="urn:microsoft.com/office/officeart/2005/8/layout/hProcess4"/>
    <dgm:cxn modelId="{14E4EB98-5037-47C5-8F1C-EEB112C27EC7}" type="presParOf" srcId="{ECF83B5F-12D6-4AF5-920F-176493FAE21C}" destId="{8879738B-943A-48D2-AD1D-2EC8E8FBEDD8}" srcOrd="1" destOrd="0" presId="urn:microsoft.com/office/officeart/2005/8/layout/hProcess4"/>
    <dgm:cxn modelId="{B92AB57F-3430-4424-93F4-A072CD516195}" type="presParOf" srcId="{ECF83B5F-12D6-4AF5-920F-176493FAE21C}" destId="{AC1B6209-C264-44A6-A678-6E20B1E26922}" srcOrd="2" destOrd="0" presId="urn:microsoft.com/office/officeart/2005/8/layout/hProcess4"/>
    <dgm:cxn modelId="{B8564369-35DE-440A-B4FB-7128F9B4913B}" type="presParOf" srcId="{ECF83B5F-12D6-4AF5-920F-176493FAE21C}" destId="{1A7DBE40-FD34-40BE-ABDD-E017EE1335CC}" srcOrd="3" destOrd="0" presId="urn:microsoft.com/office/officeart/2005/8/layout/hProcess4"/>
    <dgm:cxn modelId="{825F920B-2202-40E0-B3E2-4D1009BAD84A}" type="presParOf" srcId="{ECF83B5F-12D6-4AF5-920F-176493FAE21C}" destId="{69DE8CC4-F0C0-41E2-98B6-5644A9D9E6B6}" srcOrd="4" destOrd="0" presId="urn:microsoft.com/office/officeart/2005/8/layout/hProcess4"/>
    <dgm:cxn modelId="{BE6C6CB7-F842-41EE-A246-7B36BB3B9548}" type="presParOf" srcId="{578485D7-6E2C-4492-86A9-10715BA40A26}" destId="{C77F5BA5-34BB-4074-9A0C-16590C7F4391}" srcOrd="3" destOrd="0" presId="urn:microsoft.com/office/officeart/2005/8/layout/hProcess4"/>
    <dgm:cxn modelId="{86E72072-6557-4EBC-BC32-52A8D02B12A1}" type="presParOf" srcId="{578485D7-6E2C-4492-86A9-10715BA40A26}" destId="{24FFD697-9441-4238-AB0C-8FA3961EFEF0}" srcOrd="4" destOrd="0" presId="urn:microsoft.com/office/officeart/2005/8/layout/hProcess4"/>
    <dgm:cxn modelId="{C5F726BF-5689-4223-8061-404BEB2939FC}" type="presParOf" srcId="{24FFD697-9441-4238-AB0C-8FA3961EFEF0}" destId="{640AF08D-8693-46CA-A606-3A6AEBFBE59F}" srcOrd="0" destOrd="0" presId="urn:microsoft.com/office/officeart/2005/8/layout/hProcess4"/>
    <dgm:cxn modelId="{C92DD355-70D2-4C83-8258-98D1F3139051}" type="presParOf" srcId="{24FFD697-9441-4238-AB0C-8FA3961EFEF0}" destId="{9B9466C6-5006-41C9-9B42-58F6111BCC7D}" srcOrd="1" destOrd="0" presId="urn:microsoft.com/office/officeart/2005/8/layout/hProcess4"/>
    <dgm:cxn modelId="{2F437981-A094-4DEF-9AD8-BC14A3C98775}" type="presParOf" srcId="{24FFD697-9441-4238-AB0C-8FA3961EFEF0}" destId="{8559DE01-787E-41F7-9ABC-FBA4F273CA7C}" srcOrd="2" destOrd="0" presId="urn:microsoft.com/office/officeart/2005/8/layout/hProcess4"/>
    <dgm:cxn modelId="{37912730-6711-4572-BFBD-2E9F1F9DD0BA}" type="presParOf" srcId="{24FFD697-9441-4238-AB0C-8FA3961EFEF0}" destId="{F6E69B9A-2E66-471A-B9C0-72361F10D0CA}" srcOrd="3" destOrd="0" presId="urn:microsoft.com/office/officeart/2005/8/layout/hProcess4"/>
    <dgm:cxn modelId="{8046DF26-BB77-4443-8E60-429970598B6B}" type="presParOf" srcId="{24FFD697-9441-4238-AB0C-8FA3961EFEF0}" destId="{45F6B379-9830-429C-B21E-271B66D8120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B0A6F-3438-4E7E-8A6E-8BE3D7DED15D}">
      <dsp:nvSpPr>
        <dsp:cNvPr id="0" name=""/>
        <dsp:cNvSpPr/>
      </dsp:nvSpPr>
      <dsp:spPr>
        <a:xfrm>
          <a:off x="261742" y="874557"/>
          <a:ext cx="2037514" cy="1680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Taalbad </a:t>
          </a:r>
          <a:endParaRPr lang="nl-B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Beperkt in de tijd</a:t>
          </a:r>
          <a:endParaRPr lang="nl-BE" sz="1600" kern="1200" dirty="0"/>
        </a:p>
      </dsp:txBody>
      <dsp:txXfrm>
        <a:off x="300416" y="913231"/>
        <a:ext cx="1960166" cy="1243063"/>
      </dsp:txXfrm>
    </dsp:sp>
    <dsp:sp modelId="{5DE79FD3-19EB-428C-8B79-5910557BFFC3}">
      <dsp:nvSpPr>
        <dsp:cNvPr id="0" name=""/>
        <dsp:cNvSpPr/>
      </dsp:nvSpPr>
      <dsp:spPr>
        <a:xfrm>
          <a:off x="1385935" y="1199968"/>
          <a:ext cx="2357558" cy="2357558"/>
        </a:xfrm>
        <a:prstGeom prst="leftCircularArrow">
          <a:avLst>
            <a:gd name="adj1" fmla="val 3620"/>
            <a:gd name="adj2" fmla="val 450451"/>
            <a:gd name="adj3" fmla="val 2225962"/>
            <a:gd name="adj4" fmla="val 9024489"/>
            <a:gd name="adj5" fmla="val 422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E1C77-83BF-4C79-A17C-D73D6FCBC204}">
      <dsp:nvSpPr>
        <dsp:cNvPr id="0" name=""/>
        <dsp:cNvSpPr/>
      </dsp:nvSpPr>
      <dsp:spPr>
        <a:xfrm>
          <a:off x="714523" y="2194968"/>
          <a:ext cx="1811123" cy="720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 smtClean="0"/>
            <a:t>Profielschets &amp; oriëntering</a:t>
          </a:r>
          <a:endParaRPr lang="nl-BE" sz="1500" kern="1200" dirty="0"/>
        </a:p>
      </dsp:txBody>
      <dsp:txXfrm>
        <a:off x="735618" y="2216063"/>
        <a:ext cx="1768933" cy="678034"/>
      </dsp:txXfrm>
    </dsp:sp>
    <dsp:sp modelId="{8879738B-943A-48D2-AD1D-2EC8E8FBEDD8}">
      <dsp:nvSpPr>
        <dsp:cNvPr id="0" name=""/>
        <dsp:cNvSpPr/>
      </dsp:nvSpPr>
      <dsp:spPr>
        <a:xfrm>
          <a:off x="2932047" y="874557"/>
          <a:ext cx="2037514" cy="1680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Semi-geïntegreerde fase</a:t>
          </a:r>
          <a:endParaRPr lang="nl-B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Beperkt in de tijd</a:t>
          </a:r>
          <a:endParaRPr lang="nl-BE" sz="1600" kern="1200" dirty="0"/>
        </a:p>
      </dsp:txBody>
      <dsp:txXfrm>
        <a:off x="2970721" y="1273344"/>
        <a:ext cx="1960166" cy="1243063"/>
      </dsp:txXfrm>
    </dsp:sp>
    <dsp:sp modelId="{C77F5BA5-34BB-4074-9A0C-16590C7F4391}">
      <dsp:nvSpPr>
        <dsp:cNvPr id="0" name=""/>
        <dsp:cNvSpPr/>
      </dsp:nvSpPr>
      <dsp:spPr>
        <a:xfrm>
          <a:off x="4039260" y="-193779"/>
          <a:ext cx="2617907" cy="2617907"/>
        </a:xfrm>
        <a:prstGeom prst="circularArrow">
          <a:avLst>
            <a:gd name="adj1" fmla="val 3260"/>
            <a:gd name="adj2" fmla="val 402191"/>
            <a:gd name="adj3" fmla="val 19422299"/>
            <a:gd name="adj4" fmla="val 12575511"/>
            <a:gd name="adj5" fmla="val 38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DBE40-FD34-40BE-ABDD-E017EE1335CC}">
      <dsp:nvSpPr>
        <dsp:cNvPr id="0" name=""/>
        <dsp:cNvSpPr/>
      </dsp:nvSpPr>
      <dsp:spPr>
        <a:xfrm>
          <a:off x="3384828" y="514445"/>
          <a:ext cx="1811123" cy="720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 smtClean="0"/>
            <a:t>Profielschets &amp; oriëntering</a:t>
          </a:r>
          <a:endParaRPr lang="nl-BE" sz="1500" kern="1200" dirty="0"/>
        </a:p>
      </dsp:txBody>
      <dsp:txXfrm>
        <a:off x="3405923" y="535540"/>
        <a:ext cx="1768933" cy="678034"/>
      </dsp:txXfrm>
    </dsp:sp>
    <dsp:sp modelId="{9B9466C6-5006-41C9-9B42-58F6111BCC7D}">
      <dsp:nvSpPr>
        <dsp:cNvPr id="0" name=""/>
        <dsp:cNvSpPr/>
      </dsp:nvSpPr>
      <dsp:spPr>
        <a:xfrm>
          <a:off x="5602352" y="874557"/>
          <a:ext cx="2037514" cy="1680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Volledige integratie</a:t>
          </a:r>
          <a:endParaRPr lang="nl-B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Aangehouden ondersteuning</a:t>
          </a:r>
          <a:endParaRPr lang="nl-B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1600" kern="1200" dirty="0" smtClean="0"/>
            <a:t>Geen beperking in de tijd</a:t>
          </a:r>
          <a:endParaRPr lang="nl-BE" sz="1600" kern="1200" dirty="0"/>
        </a:p>
      </dsp:txBody>
      <dsp:txXfrm>
        <a:off x="5641026" y="913231"/>
        <a:ext cx="1960166" cy="1243063"/>
      </dsp:txXfrm>
    </dsp:sp>
    <dsp:sp modelId="{F6E69B9A-2E66-471A-B9C0-72361F10D0CA}">
      <dsp:nvSpPr>
        <dsp:cNvPr id="0" name=""/>
        <dsp:cNvSpPr/>
      </dsp:nvSpPr>
      <dsp:spPr>
        <a:xfrm>
          <a:off x="6055133" y="2194968"/>
          <a:ext cx="1811123" cy="720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500" kern="1200" dirty="0" smtClean="0"/>
            <a:t>Uitstroom (arbeidsmarkt of HO)</a:t>
          </a:r>
          <a:endParaRPr lang="nl-BE" sz="1500" kern="1200" dirty="0"/>
        </a:p>
      </dsp:txBody>
      <dsp:txXfrm>
        <a:off x="6076228" y="2216063"/>
        <a:ext cx="1768933" cy="678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268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748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373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361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95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705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012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873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459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940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A60F-6BE3-48A7-A4AC-83AE7A494095}" type="datetimeFigureOut">
              <a:rPr lang="nl-BE" smtClean="0"/>
              <a:t>21/11/17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1155-AE78-4FEE-A3B2-79115C8C18C3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865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(O)Kans voor een versterkt onthaalonderwijs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093743"/>
            <a:ext cx="9144000" cy="1655762"/>
          </a:xfrm>
        </p:spPr>
        <p:txBody>
          <a:bodyPr>
            <a:normAutofit/>
          </a:bodyPr>
          <a:lstStyle/>
          <a:p>
            <a:r>
              <a:rPr lang="nl-BE" smtClean="0"/>
              <a:t>Reflectiesessie 2</a:t>
            </a:r>
          </a:p>
          <a:p>
            <a:endParaRPr lang="nl-BE" dirty="0" smtClean="0"/>
          </a:p>
          <a:p>
            <a:r>
              <a:rPr lang="nl-BE" dirty="0" smtClean="0"/>
              <a:t>Uitdagende leerlingenprofielen</a:t>
            </a:r>
          </a:p>
        </p:txBody>
      </p:sp>
    </p:spTree>
    <p:extLst>
      <p:ext uri="{BB962C8B-B14F-4D97-AF65-F5344CB8AC3E}">
        <p14:creationId xmlns:p14="http://schemas.microsoft.com/office/powerpoint/2010/main" val="167960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Uitdagende profielen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7382" y="2402898"/>
            <a:ext cx="10515600" cy="3439102"/>
          </a:xfrm>
        </p:spPr>
        <p:txBody>
          <a:bodyPr>
            <a:normAutofit/>
          </a:bodyPr>
          <a:lstStyle/>
          <a:p>
            <a:r>
              <a:rPr lang="nl-BE" sz="2400" dirty="0" smtClean="0"/>
              <a:t>Toename van analfabete en zwak-gealfabetiseerde </a:t>
            </a:r>
            <a:r>
              <a:rPr lang="nl-BE" sz="2400" dirty="0" smtClean="0"/>
              <a:t>lln</a:t>
            </a:r>
          </a:p>
          <a:p>
            <a:endParaRPr lang="nl-BE" sz="2400" dirty="0" smtClean="0"/>
          </a:p>
          <a:p>
            <a:r>
              <a:rPr lang="nl-BE" sz="2400" dirty="0" smtClean="0"/>
              <a:t>10-12 jarige nieuwkomers, overstap BaO naar </a:t>
            </a:r>
            <a:r>
              <a:rPr lang="nl-BE" sz="2400" dirty="0" smtClean="0"/>
              <a:t>SO</a:t>
            </a:r>
          </a:p>
          <a:p>
            <a:endParaRPr lang="nl-BE" sz="2400" dirty="0" smtClean="0"/>
          </a:p>
          <a:p>
            <a:r>
              <a:rPr lang="nl-BE" sz="2400" dirty="0" smtClean="0"/>
              <a:t>12-14 jarige nieuwkomers, instroom 2</a:t>
            </a:r>
            <a:r>
              <a:rPr lang="nl-BE" sz="2400" baseline="30000" dirty="0" smtClean="0"/>
              <a:t>de</a:t>
            </a:r>
            <a:r>
              <a:rPr lang="nl-BE" sz="2400" dirty="0" smtClean="0"/>
              <a:t> graad </a:t>
            </a:r>
            <a:r>
              <a:rPr lang="nl-BE" sz="2400" dirty="0" smtClean="0"/>
              <a:t>SO</a:t>
            </a:r>
          </a:p>
          <a:p>
            <a:endParaRPr lang="nl-BE" sz="2400" dirty="0" smtClean="0"/>
          </a:p>
          <a:p>
            <a:r>
              <a:rPr lang="nl-BE" sz="2400" dirty="0" smtClean="0"/>
              <a:t>16-18 jarige nieuwkomers, instroom arbeidsmarkt – </a:t>
            </a:r>
            <a:r>
              <a:rPr lang="nl-BE" sz="2400" dirty="0" err="1" smtClean="0"/>
              <a:t>leren&amp;werken</a:t>
            </a:r>
            <a:r>
              <a:rPr lang="nl-BE" sz="2400" dirty="0" smtClean="0"/>
              <a:t> – H(B)O</a:t>
            </a:r>
          </a:p>
          <a:p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15457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Uitdagende </a:t>
            </a:r>
            <a:r>
              <a:rPr lang="nl-BE" dirty="0" err="1" smtClean="0"/>
              <a:t>lln</a:t>
            </a:r>
            <a:r>
              <a:rPr lang="nl-BE" dirty="0" smtClean="0"/>
              <a:t> profielen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7571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2600" dirty="0"/>
              <a:t>Maar ook:</a:t>
            </a:r>
          </a:p>
          <a:p>
            <a:r>
              <a:rPr lang="nl-BE" sz="2600" dirty="0" smtClean="0"/>
              <a:t>Veranderende profielen (instroom wordt bepaald door gebeurtenissen op wereldvlak)</a:t>
            </a:r>
          </a:p>
          <a:p>
            <a:r>
              <a:rPr lang="nl-BE" sz="2600" dirty="0" smtClean="0"/>
              <a:t>Toename </a:t>
            </a:r>
            <a:r>
              <a:rPr lang="nl-BE" sz="2600" dirty="0"/>
              <a:t>diversiteit in de groep van anderstalige nieuwkomers</a:t>
            </a:r>
          </a:p>
          <a:p>
            <a:r>
              <a:rPr lang="nl-BE" sz="2600" dirty="0"/>
              <a:t>Toename niet-begeleide minderjarige nieuwkomers</a:t>
            </a:r>
          </a:p>
          <a:p>
            <a:r>
              <a:rPr lang="nl-BE" sz="2600" dirty="0"/>
              <a:t>Toename </a:t>
            </a:r>
            <a:r>
              <a:rPr lang="nl-BE" sz="2600" dirty="0" err="1"/>
              <a:t>lln</a:t>
            </a:r>
            <a:r>
              <a:rPr lang="nl-BE" sz="2600" dirty="0"/>
              <a:t> met trauma (opgelopen voor, tijdens of na migratietraject</a:t>
            </a:r>
            <a:r>
              <a:rPr lang="nl-BE" sz="2600" dirty="0" smtClean="0"/>
              <a:t>)</a:t>
            </a:r>
          </a:p>
          <a:p>
            <a:endParaRPr lang="nl-BE" sz="2600" dirty="0"/>
          </a:p>
          <a:p>
            <a:r>
              <a:rPr lang="nl-BE" sz="2600" dirty="0" smtClean="0"/>
              <a:t>Onderscheid tussen “gewone” en “uitdagende” profielen?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BE" sz="2600" dirty="0" smtClean="0"/>
              <a:t>Nood aan maatwerk, flexibele organisatie van </a:t>
            </a:r>
            <a:r>
              <a:rPr lang="nl-BE" sz="2600" dirty="0" smtClean="0"/>
              <a:t>onthaalonderwijs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BE" sz="2600" dirty="0" smtClean="0"/>
              <a:t>Wat met heterogeniteit?</a:t>
            </a:r>
            <a:endParaRPr lang="nl-BE" sz="2600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764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Analfabete en zwak-gealfabetiseerde </a:t>
            </a:r>
            <a:r>
              <a:rPr lang="nl-BE" dirty="0" err="1" smtClean="0"/>
              <a:t>lln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sz="2400" dirty="0" smtClean="0"/>
              <a:t>Alfabetisering in T1?</a:t>
            </a:r>
          </a:p>
          <a:p>
            <a:endParaRPr lang="nl-BE" sz="2400" dirty="0" smtClean="0"/>
          </a:p>
          <a:p>
            <a:r>
              <a:rPr lang="nl-BE" sz="2400" dirty="0" smtClean="0"/>
              <a:t>Kennis over onderwijs, samenleving in T1 (zie MO inburgering)?</a:t>
            </a:r>
          </a:p>
          <a:p>
            <a:endParaRPr lang="nl-BE" sz="2400" dirty="0" smtClean="0"/>
          </a:p>
          <a:p>
            <a:r>
              <a:rPr lang="nl-BE" sz="2400" dirty="0" smtClean="0"/>
              <a:t>Apart of samen met andere nieuwkomers?</a:t>
            </a:r>
          </a:p>
          <a:p>
            <a:endParaRPr lang="nl-BE" sz="2400" dirty="0" smtClean="0"/>
          </a:p>
          <a:p>
            <a:r>
              <a:rPr lang="nl-BE" sz="2400" dirty="0" smtClean="0"/>
              <a:t>Wanneer maken zij de overstap naar reguliere klas?</a:t>
            </a:r>
          </a:p>
          <a:p>
            <a:endParaRPr lang="nl-BE" sz="2400" dirty="0" smtClean="0"/>
          </a:p>
          <a:p>
            <a:r>
              <a:rPr lang="nl-BE" sz="2400" dirty="0" smtClean="0"/>
              <a:t>Rol voor reguliere leerlingen?</a:t>
            </a:r>
          </a:p>
          <a:p>
            <a:endParaRPr lang="nl-BE" sz="2400" dirty="0" smtClean="0"/>
          </a:p>
          <a:p>
            <a:r>
              <a:rPr lang="nl-BE" sz="2400" dirty="0" smtClean="0"/>
              <a:t>Vaak i</a:t>
            </a:r>
            <a:r>
              <a:rPr lang="nl-BE" sz="2400" dirty="0" smtClean="0"/>
              <a:t>ntersectionele problematiek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86367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3564" y="203488"/>
            <a:ext cx="10515600" cy="1325563"/>
          </a:xfrm>
        </p:spPr>
        <p:txBody>
          <a:bodyPr/>
          <a:lstStyle/>
          <a:p>
            <a:r>
              <a:rPr lang="nl-BE" dirty="0" smtClean="0"/>
              <a:t>10-12 jarige en 12-14-jarige </a:t>
            </a:r>
            <a:r>
              <a:rPr lang="nl-BE" dirty="0" err="1" smtClean="0"/>
              <a:t>lln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 smtClean="0"/>
              <a:t>In welke mate biedt aanbeveling SO antwoord?</a:t>
            </a:r>
          </a:p>
          <a:p>
            <a:pPr lvl="1"/>
            <a:r>
              <a:rPr lang="nl-BE" dirty="0"/>
              <a:t>Naar een snellere en meer gefaseerde integratie in het reguliere onderwijs</a:t>
            </a:r>
          </a:p>
          <a:p>
            <a:pPr lvl="1"/>
            <a:r>
              <a:rPr lang="nl-BE" dirty="0"/>
              <a:t>Via een model in 3 fases</a:t>
            </a:r>
          </a:p>
          <a:p>
            <a:endParaRPr lang="nl-BE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12702562"/>
              </p:ext>
            </p:extLst>
          </p:nvPr>
        </p:nvGraphicFramePr>
        <p:xfrm>
          <a:off x="1221117" y="3027871"/>
          <a:ext cx="8128000" cy="342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20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16-18 jarige </a:t>
            </a:r>
            <a:r>
              <a:rPr lang="nl-BE" dirty="0" err="1" smtClean="0"/>
              <a:t>lln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92018" y="2114262"/>
            <a:ext cx="10515600" cy="4351338"/>
          </a:xfrm>
        </p:spPr>
        <p:txBody>
          <a:bodyPr/>
          <a:lstStyle/>
          <a:p>
            <a:r>
              <a:rPr lang="nl-BE" sz="2400" dirty="0" smtClean="0"/>
              <a:t>Aanbod nu nog te sterk gericht op traject voor deze lln in SO (leerplicht onderwijs</a:t>
            </a:r>
            <a:r>
              <a:rPr lang="nl-BE" sz="2400" dirty="0" smtClean="0"/>
              <a:t>)</a:t>
            </a:r>
          </a:p>
          <a:p>
            <a:endParaRPr lang="nl-BE" sz="2400" dirty="0" smtClean="0"/>
          </a:p>
          <a:p>
            <a:r>
              <a:rPr lang="nl-BE" sz="2400" dirty="0" smtClean="0"/>
              <a:t>Structurele samenwerking nodig tussen secundair onderwijs (miv onthaalonderwijs) en aanbieders van onderwijs en vorming voor volwassenen</a:t>
            </a:r>
          </a:p>
          <a:p>
            <a:pPr lvl="1"/>
            <a:r>
              <a:rPr lang="nl-BE" dirty="0" smtClean="0"/>
              <a:t>Volwassenenonderwijs, hoger onderwijs, VDAB en </a:t>
            </a:r>
            <a:r>
              <a:rPr lang="nl-BE" dirty="0" err="1" smtClean="0"/>
              <a:t>Syntra</a:t>
            </a:r>
            <a:endParaRPr lang="nl-BE" dirty="0" smtClean="0"/>
          </a:p>
          <a:p>
            <a:pPr lvl="1"/>
            <a:r>
              <a:rPr lang="nl-BE" dirty="0" smtClean="0"/>
              <a:t>Aandacht voor deze doelgroep in verdere uitwerking stelsel duaal </a:t>
            </a:r>
            <a:r>
              <a:rPr lang="nl-BE" dirty="0" smtClean="0"/>
              <a:t>leren</a:t>
            </a:r>
          </a:p>
          <a:p>
            <a:pPr lvl="1"/>
            <a:endParaRPr lang="nl-BE" dirty="0" smtClean="0"/>
          </a:p>
          <a:p>
            <a:r>
              <a:rPr lang="nl-BE" sz="2400" dirty="0" smtClean="0"/>
              <a:t>Belang van geïntegreerde trajecten (vermijden van voor- en schakeltrajecten gericht op taalverwerving Nederlands (school, abstract taalniveau)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11078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8D2B230F76847AE8A253D1F019F23" ma:contentTypeVersion="0" ma:contentTypeDescription="Een nieuw document maken." ma:contentTypeScope="" ma:versionID="a89c4d7c3fc871af2a29d382a9668aa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4313E2-DAC4-4E1F-9712-A2AC2308E57D}"/>
</file>

<file path=customXml/itemProps2.xml><?xml version="1.0" encoding="utf-8"?>
<ds:datastoreItem xmlns:ds="http://schemas.openxmlformats.org/officeDocument/2006/customXml" ds:itemID="{1D606E0B-C945-4A4F-BECA-90BBE275EEB3}"/>
</file>

<file path=customXml/itemProps3.xml><?xml version="1.0" encoding="utf-8"?>
<ds:datastoreItem xmlns:ds="http://schemas.openxmlformats.org/officeDocument/2006/customXml" ds:itemID="{EE9B30A8-0AFA-4488-B98A-14A70A47A9F9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323</Words>
  <Application>Microsoft Macintosh PowerPoint</Application>
  <PresentationFormat>Custom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Kantoorthema</vt:lpstr>
      <vt:lpstr>(O)Kans voor een versterkt onthaalonderwijs</vt:lpstr>
      <vt:lpstr>Uitdagende profielen</vt:lpstr>
      <vt:lpstr>Uitdagende lln profielen</vt:lpstr>
      <vt:lpstr>Analfabete en zwak-gealfabetiseerde lln</vt:lpstr>
      <vt:lpstr>10-12 jarige en 12-14-jarige lln</vt:lpstr>
      <vt:lpstr>16-18 jarige lln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(O)Kans voor een versterkt onthaalonderwijs</dc:title>
  <dc:creator>Reinhilde Pulinx</dc:creator>
  <cp:lastModifiedBy>Piet Van Avermaet</cp:lastModifiedBy>
  <cp:revision>13</cp:revision>
  <dcterms:created xsi:type="dcterms:W3CDTF">2017-11-20T14:02:44Z</dcterms:created>
  <dcterms:modified xsi:type="dcterms:W3CDTF">2017-11-21T07:28:54Z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0x01010054E8D2B230F76847AE8A253D1F019F23</vt:lpwstr>
  </property>
</Properties>
</file>