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C:\Users\Directie\Desktop\mindmap%20Brussel.emm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(W)onderzoekers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Op Het </a:t>
            </a:r>
            <a:r>
              <a:rPr lang="nl-BE" dirty="0" err="1" smtClean="0"/>
              <a:t>TalenT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84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024" y="1353149"/>
            <a:ext cx="4792132" cy="3594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http://www.tekstkado.nl/contents/media/ervaring_opt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76" y="543134"/>
            <a:ext cx="5657422" cy="56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4264">
            <a:off x="2014807" y="2873277"/>
            <a:ext cx="2762250" cy="16573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1193">
            <a:off x="4168281" y="3192932"/>
            <a:ext cx="1733550" cy="26384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1717">
            <a:off x="6108064" y="2741669"/>
            <a:ext cx="2619375" cy="1743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032" y="2578768"/>
            <a:ext cx="8323051" cy="34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Kaarten </a:t>
            </a:r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2" y="1823573"/>
            <a:ext cx="3438525" cy="1333500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38172" y="3834785"/>
            <a:ext cx="2247900" cy="2038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3659036"/>
            <a:ext cx="3427789" cy="17410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909" y="1443072"/>
            <a:ext cx="2958426" cy="221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4635536"/>
            <a:ext cx="9609666" cy="1471965"/>
          </a:xfrm>
        </p:spPr>
        <p:txBody>
          <a:bodyPr>
            <a:normAutofit/>
          </a:bodyPr>
          <a:lstStyle/>
          <a:p>
            <a:r>
              <a:rPr lang="nl-BE" dirty="0" smtClean="0"/>
              <a:t>Kies uit: leerling, leerkracht, ouders, school/beleid, buurt/externen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6" name="Tijdelijke aanduiding voor afbeelding 5">
            <a:hlinkClick r:id="rId2" action="ppaction://hlinkfile"/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9637" b="1963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laat je vragen de vrije loop – 20/80 regel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73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Wat heeft X nodig om OL waar te kunnen maken?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2087592" y="2907102"/>
            <a:ext cx="2398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Kies uit:</a:t>
            </a:r>
          </a:p>
          <a:p>
            <a:endParaRPr lang="nl-BE" dirty="0" smtClean="0"/>
          </a:p>
          <a:p>
            <a:r>
              <a:rPr lang="nl-BE" dirty="0" smtClean="0"/>
              <a:t>Leerling</a:t>
            </a:r>
          </a:p>
          <a:p>
            <a:r>
              <a:rPr lang="nl-BE" dirty="0" smtClean="0"/>
              <a:t>Leerkracht</a:t>
            </a:r>
          </a:p>
          <a:p>
            <a:r>
              <a:rPr lang="nl-BE" dirty="0" smtClean="0"/>
              <a:t>Ouders</a:t>
            </a:r>
          </a:p>
          <a:p>
            <a:r>
              <a:rPr lang="nl-BE" dirty="0" smtClean="0"/>
              <a:t>School/beleid</a:t>
            </a:r>
          </a:p>
          <a:p>
            <a:r>
              <a:rPr lang="nl-BE" dirty="0" smtClean="0"/>
              <a:t>Buurt/externen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142008" y="2907102"/>
            <a:ext cx="2277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Welke X zal het meeste aan bod komen in het avontuur over de Wonderzoekers van Het </a:t>
            </a:r>
            <a:r>
              <a:rPr lang="nl-BE" dirty="0" err="1" smtClean="0"/>
              <a:t>TalenT</a:t>
            </a:r>
            <a:r>
              <a:rPr lang="nl-BE" dirty="0" smtClean="0"/>
              <a:t>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73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tijdslijn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00" y="2971800"/>
            <a:ext cx="7119804" cy="16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6154" y="809603"/>
            <a:ext cx="9601196" cy="398095"/>
          </a:xfrm>
        </p:spPr>
        <p:txBody>
          <a:bodyPr>
            <a:normAutofit/>
          </a:bodyPr>
          <a:lstStyle/>
          <a:p>
            <a:r>
              <a:rPr lang="nl-BE" sz="1800" dirty="0" smtClean="0"/>
              <a:t>Wetenschappelijk onderzoek ‘Creative Little </a:t>
            </a:r>
            <a:r>
              <a:rPr lang="nl-BE" sz="1800" dirty="0" err="1" smtClean="0"/>
              <a:t>Scientists</a:t>
            </a:r>
            <a:r>
              <a:rPr lang="nl-BE" sz="1800" dirty="0" smtClean="0"/>
              <a:t>’</a:t>
            </a: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77425"/>
          </a:xfrm>
        </p:spPr>
        <p:txBody>
          <a:bodyPr>
            <a:normAutofit fontScale="40000" lnSpcReduction="20000"/>
          </a:bodyPr>
          <a:lstStyle/>
          <a:p>
            <a:r>
              <a:rPr lang="nl-BE" dirty="0" smtClean="0"/>
              <a:t>Individuele gesprekken met </a:t>
            </a:r>
            <a:r>
              <a:rPr lang="nl-BE" dirty="0" err="1" smtClean="0"/>
              <a:t>lkr</a:t>
            </a:r>
            <a:r>
              <a:rPr lang="nl-BE" dirty="0" smtClean="0"/>
              <a:t>.</a:t>
            </a:r>
          </a:p>
          <a:p>
            <a:r>
              <a:rPr lang="nl-BE" dirty="0" smtClean="0"/>
              <a:t>Vraag naar visie, iedereen dezelfde richting</a:t>
            </a:r>
          </a:p>
          <a:p>
            <a:r>
              <a:rPr lang="nl-BE" dirty="0" smtClean="0"/>
              <a:t>SWOT met </a:t>
            </a:r>
            <a:r>
              <a:rPr lang="nl-BE" dirty="0" err="1" smtClean="0"/>
              <a:t>lkr</a:t>
            </a:r>
            <a:r>
              <a:rPr lang="nl-BE" dirty="0" smtClean="0"/>
              <a:t>. rond OL op basis van info boek</a:t>
            </a:r>
          </a:p>
          <a:p>
            <a:r>
              <a:rPr lang="nl-BE" dirty="0" smtClean="0"/>
              <a:t>Baobab werkgroep door bindend karakter van project</a:t>
            </a:r>
          </a:p>
          <a:p>
            <a:r>
              <a:rPr lang="nl-BE" dirty="0" smtClean="0"/>
              <a:t>Opmaken prioriteitenlijst school + visie</a:t>
            </a:r>
          </a:p>
          <a:p>
            <a:r>
              <a:rPr lang="nl-BE" dirty="0" smtClean="0"/>
              <a:t>Nascholingen OL via Hogeschool Gent</a:t>
            </a:r>
          </a:p>
          <a:p>
            <a:r>
              <a:rPr lang="nl-BE" dirty="0" smtClean="0"/>
              <a:t>Finaliseren visie op pedagogische studiedag</a:t>
            </a:r>
          </a:p>
          <a:p>
            <a:r>
              <a:rPr lang="nl-BE" dirty="0" smtClean="0"/>
              <a:t>Nieuwe prioriteiten bepalen o.a. meer weten over OL</a:t>
            </a:r>
          </a:p>
          <a:p>
            <a:r>
              <a:rPr lang="nl-BE" dirty="0" smtClean="0"/>
              <a:t>Werkgroep OL zorgt voor heel concrete en praktische invulling voor het team: ophangen brainstormen schoolprojecten</a:t>
            </a:r>
          </a:p>
          <a:p>
            <a:r>
              <a:rPr lang="nl-BE" dirty="0" smtClean="0"/>
              <a:t>Ondertekenen engagementsverklaring</a:t>
            </a:r>
          </a:p>
          <a:p>
            <a:r>
              <a:rPr lang="nl-BE" dirty="0" smtClean="0"/>
              <a:t>Activiteiten organiseren en observeren via 7 aandachtspunten</a:t>
            </a:r>
          </a:p>
          <a:p>
            <a:r>
              <a:rPr lang="nl-BE" dirty="0" smtClean="0"/>
              <a:t>Uit bundel leerkrachtvaardigheden filteren en sterker worden</a:t>
            </a:r>
          </a:p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BE" dirty="0" smtClean="0"/>
              <a:t>Individuele gesprekken met </a:t>
            </a:r>
            <a:r>
              <a:rPr lang="nl-BE" dirty="0" err="1" smtClean="0"/>
              <a:t>lkr</a:t>
            </a:r>
            <a:r>
              <a:rPr lang="nl-BE" dirty="0" smtClean="0"/>
              <a:t>.</a:t>
            </a:r>
          </a:p>
          <a:p>
            <a:r>
              <a:rPr lang="nl-BE" dirty="0" smtClean="0"/>
              <a:t>OL als inspiratiebron</a:t>
            </a:r>
          </a:p>
          <a:p>
            <a:r>
              <a:rPr lang="nl-BE" dirty="0" smtClean="0"/>
              <a:t>Sleutelelementen voor innovatie</a:t>
            </a:r>
          </a:p>
          <a:p>
            <a:r>
              <a:rPr lang="nl-BE" dirty="0" smtClean="0"/>
              <a:t>Wat werkt op school</a:t>
            </a:r>
          </a:p>
          <a:p>
            <a:r>
              <a:rPr lang="nl-BE" dirty="0" smtClean="0"/>
              <a:t>Samenvatting SWOT + terugkoppeling naar </a:t>
            </a:r>
            <a:r>
              <a:rPr lang="nl-BE" dirty="0" err="1" smtClean="0"/>
              <a:t>lkr</a:t>
            </a:r>
            <a:r>
              <a:rPr lang="nl-BE" dirty="0" smtClean="0"/>
              <a:t>.</a:t>
            </a:r>
          </a:p>
          <a:p>
            <a:r>
              <a:rPr lang="nl-BE" dirty="0" smtClean="0"/>
              <a:t>Baobab-project 3 jaar</a:t>
            </a:r>
          </a:p>
          <a:p>
            <a:r>
              <a:rPr lang="nl-BE" dirty="0" smtClean="0"/>
              <a:t>Hoe past dit binnen de ambitienota van AGSO</a:t>
            </a:r>
          </a:p>
          <a:p>
            <a:r>
              <a:rPr lang="nl-BE" dirty="0" smtClean="0"/>
              <a:t>Verlenging Baobab-project</a:t>
            </a:r>
          </a:p>
          <a:p>
            <a:r>
              <a:rPr lang="nl-BE" dirty="0" smtClean="0"/>
              <a:t>Nieuw schooljaar: vacatures uitschrijven op basis van visie met OL als voorwaarde</a:t>
            </a:r>
          </a:p>
          <a:p>
            <a:r>
              <a:rPr lang="nl-BE" dirty="0" smtClean="0"/>
              <a:t>Verdiepen in OL en OH via lectuur en </a:t>
            </a:r>
            <a:r>
              <a:rPr lang="nl-BE" dirty="0" err="1" smtClean="0"/>
              <a:t>CoP</a:t>
            </a:r>
            <a:r>
              <a:rPr lang="nl-BE" dirty="0"/>
              <a:t> </a:t>
            </a:r>
            <a:r>
              <a:rPr lang="nl-BE" dirty="0" smtClean="0"/>
              <a:t>Gent</a:t>
            </a:r>
          </a:p>
          <a:p>
            <a:r>
              <a:rPr lang="nl-BE" dirty="0" smtClean="0"/>
              <a:t>Coachen leerkrachten in hun OH.</a:t>
            </a:r>
          </a:p>
          <a:p>
            <a:r>
              <a:rPr lang="nl-BE" dirty="0" smtClean="0"/>
              <a:t>Visualisering visie + opstellen engagementsverklaring</a:t>
            </a:r>
          </a:p>
          <a:p>
            <a:r>
              <a:rPr lang="nl-BE" dirty="0" smtClean="0"/>
              <a:t>Planning maken observaties</a:t>
            </a:r>
          </a:p>
          <a:p>
            <a:r>
              <a:rPr lang="nl-BE" dirty="0" smtClean="0"/>
              <a:t>Vaardigheden </a:t>
            </a:r>
            <a:r>
              <a:rPr lang="nl-BE" dirty="0" err="1" smtClean="0"/>
              <a:t>lkr</a:t>
            </a:r>
            <a:r>
              <a:rPr lang="nl-BE" dirty="0" smtClean="0"/>
              <a:t>. versterken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66463" y="1199132"/>
            <a:ext cx="9700576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+mj-lt"/>
              </a:rPr>
              <a:t>Stagedagen </a:t>
            </a:r>
            <a:r>
              <a:rPr lang="nl-BE" dirty="0" err="1" smtClean="0">
                <a:latin typeface="+mj-lt"/>
              </a:rPr>
              <a:t>Artesis</a:t>
            </a:r>
            <a:r>
              <a:rPr lang="nl-BE" dirty="0" smtClean="0">
                <a:latin typeface="+mj-lt"/>
              </a:rPr>
              <a:t> </a:t>
            </a:r>
            <a:r>
              <a:rPr lang="nl-BE" dirty="0" err="1" smtClean="0">
                <a:latin typeface="+mj-lt"/>
              </a:rPr>
              <a:t>Plantijn</a:t>
            </a:r>
            <a:r>
              <a:rPr lang="nl-BE" dirty="0" smtClean="0">
                <a:latin typeface="+mj-lt"/>
              </a:rPr>
              <a:t> rond OL in de KS</a:t>
            </a:r>
            <a:endParaRPr lang="nl-BE" dirty="0"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532343" y="1578694"/>
            <a:ext cx="496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+mj-lt"/>
              </a:rPr>
              <a:t>Financiële extra: €5000 per projectjaar</a:t>
            </a:r>
            <a:endParaRPr lang="nl-BE" dirty="0"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07766" y="1948026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latin typeface="+mj-lt"/>
              </a:rPr>
              <a:t>Ouders informeren over OL</a:t>
            </a: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96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4.81481E-6 L 4.16667E-7 -0.07222 " pathEditMode="relative" rAng="0" ptsTypes="AA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  <p:bldP spid="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Realisaties op 2 </a:t>
            </a:r>
            <a:r>
              <a:rPr lang="nl-BE" smtClean="0"/>
              <a:t>jaar tijd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Taalvaardigheid leerlingen, ondernemende kinderen, creativiteit, spreekdurf voor groep, feedback geven op andere kinderen, inrichten atelier</a:t>
            </a:r>
          </a:p>
          <a:p>
            <a:r>
              <a:rPr lang="nl-BE" dirty="0" smtClean="0"/>
              <a:t>Leerkrachten gebruiken de kracht van brainstormen, rekening houden met beginsituatie, materialen integreren binnen OL, bepalen minimumafspraken, lerende gemeenschap, nieuwe ideeën, feedback, kijken bij elkaar, weinig afwezigheden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Ouders vullen </a:t>
            </a:r>
            <a:r>
              <a:rPr lang="nl-BE" dirty="0" err="1" smtClean="0"/>
              <a:t>ZOEFschrift</a:t>
            </a:r>
            <a:r>
              <a:rPr lang="nl-BE" dirty="0" smtClean="0"/>
              <a:t> in, verwonderd over wat hun kind kan, grotere betrokkenheid, meegeven materialen, vragen stellen, ouderconferentie</a:t>
            </a:r>
          </a:p>
          <a:p>
            <a:r>
              <a:rPr lang="nl-BE" dirty="0" smtClean="0"/>
              <a:t>School: duidelijk profiel, visie terug te vinden in alle andere beleidsthema’s, duidelijke opbouw WO doelen, evaluatie leren </a:t>
            </a:r>
            <a:r>
              <a:rPr lang="nl-BE" dirty="0" err="1" smtClean="0"/>
              <a:t>leren</a:t>
            </a:r>
            <a:r>
              <a:rPr lang="nl-BE" dirty="0" smtClean="0"/>
              <a:t>, </a:t>
            </a:r>
          </a:p>
          <a:p>
            <a:r>
              <a:rPr lang="nl-BE" dirty="0" smtClean="0"/>
              <a:t>Buurt/extern: open leercentrum, promotiefilm voor de school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40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358</Words>
  <Application>Microsoft Office PowerPoint</Application>
  <PresentationFormat>Aangepast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Organisch</vt:lpstr>
      <vt:lpstr>(W)onderzoekers</vt:lpstr>
      <vt:lpstr>PowerPoint-presentatie</vt:lpstr>
      <vt:lpstr>Vragen </vt:lpstr>
      <vt:lpstr>Kaarten </vt:lpstr>
      <vt:lpstr>Kies uit: leerling, leerkracht, ouders, school/beleid, buurt/externen </vt:lpstr>
      <vt:lpstr>Wat heeft X nodig om OL waar te kunnen maken?</vt:lpstr>
      <vt:lpstr>tijdslijn</vt:lpstr>
      <vt:lpstr>Wetenschappelijk onderzoek ‘Creative Little Scientists’</vt:lpstr>
      <vt:lpstr>Realisaties op 2 jaar tijd</vt:lpstr>
    </vt:vector>
  </TitlesOfParts>
  <Company>AGSO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(W)onderzoekers</dc:title>
  <dc:creator>Administrator</dc:creator>
  <cp:lastModifiedBy>Stoops, Luc</cp:lastModifiedBy>
  <cp:revision>8</cp:revision>
  <dcterms:created xsi:type="dcterms:W3CDTF">2015-10-15T10:03:31Z</dcterms:created>
  <dcterms:modified xsi:type="dcterms:W3CDTF">2015-11-05T09:14:07Z</dcterms:modified>
</cp:coreProperties>
</file>