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4"/>
  </p:notesMasterIdLst>
  <p:sldIdLst>
    <p:sldId id="265" r:id="rId5"/>
    <p:sldId id="278" r:id="rId6"/>
    <p:sldId id="291" r:id="rId7"/>
    <p:sldId id="296" r:id="rId8"/>
    <p:sldId id="297" r:id="rId9"/>
    <p:sldId id="298" r:id="rId10"/>
    <p:sldId id="299" r:id="rId11"/>
    <p:sldId id="301" r:id="rId12"/>
    <p:sldId id="300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landersArtSans-Medium" panose="00000600000000000000" pitchFamily="2" charset="0"/>
      <p:regular r:id="rId19"/>
    </p:embeddedFont>
    <p:embeddedFont>
      <p:font typeface="FlandersArtSans-Regular" panose="00000500000000000000" pitchFamily="2" charset="0"/>
      <p:regular r:id="rId20"/>
    </p:embeddedFont>
    <p:embeddedFont>
      <p:font typeface="FlandersArtSerif-Regular" panose="00000500000000000000" pitchFamily="2" charset="0"/>
      <p:regular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18">
          <p15:clr>
            <a:srgbClr val="A4A3A4"/>
          </p15:clr>
        </p15:guide>
        <p15:guide id="4" pos="44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ermans Evelyn" initials="LE" lastIdx="8" clrIdx="0">
    <p:extLst>
      <p:ext uri="{19B8F6BF-5375-455C-9EA6-DF929625EA0E}">
        <p15:presenceInfo xmlns:p15="http://schemas.microsoft.com/office/powerpoint/2012/main" userId="S::evelyn.laermans@ond.vlaanderen.be::a2c5199d-f9d3-4818-a648-d151ccec2b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E55"/>
    <a:srgbClr val="4FB543"/>
    <a:srgbClr val="2B92BE"/>
    <a:srgbClr val="247FB0"/>
    <a:srgbClr val="D26E25"/>
    <a:srgbClr val="543F5E"/>
    <a:srgbClr val="15465B"/>
    <a:srgbClr val="D26E5B"/>
    <a:srgbClr val="1546FF"/>
    <a:srgbClr val="926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C382A4-E967-46F5-BDD7-0AB5BF0B5DB0}" v="4" dt="2021-08-18T11:37:29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93" autoAdjust="0"/>
  </p:normalViewPr>
  <p:slideViewPr>
    <p:cSldViewPr snapToGrid="0">
      <p:cViewPr varScale="1">
        <p:scale>
          <a:sx n="73" d="100"/>
          <a:sy n="73" d="100"/>
        </p:scale>
        <p:origin x="1666" y="53"/>
      </p:cViewPr>
      <p:guideLst>
        <p:guide orient="horz" pos="2160"/>
        <p:guide pos="2880"/>
        <p:guide orient="horz" pos="418"/>
        <p:guide pos="44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ermans Evelyn" userId="a2c5199d-f9d3-4818-a648-d151ccec2bd8" providerId="ADAL" clId="{1C67DD6C-460B-47A7-942C-C43280778354}"/>
    <pc:docChg chg="custSel modSld">
      <pc:chgData name="Laermans Evelyn" userId="a2c5199d-f9d3-4818-a648-d151ccec2bd8" providerId="ADAL" clId="{1C67DD6C-460B-47A7-942C-C43280778354}" dt="2021-08-11T08:11:23.901" v="21"/>
      <pc:docMkLst>
        <pc:docMk/>
      </pc:docMkLst>
      <pc:sldChg chg="addCm modCm">
        <pc:chgData name="Laermans Evelyn" userId="a2c5199d-f9d3-4818-a648-d151ccec2bd8" providerId="ADAL" clId="{1C67DD6C-460B-47A7-942C-C43280778354}" dt="2021-08-11T07:47:08.792" v="3"/>
        <pc:sldMkLst>
          <pc:docMk/>
          <pc:sldMk cId="672782994" sldId="279"/>
        </pc:sldMkLst>
      </pc:sldChg>
      <pc:sldChg chg="addCm delCm modCm">
        <pc:chgData name="Laermans Evelyn" userId="a2c5199d-f9d3-4818-a648-d151ccec2bd8" providerId="ADAL" clId="{1C67DD6C-460B-47A7-942C-C43280778354}" dt="2021-08-11T07:54:52.213" v="9"/>
        <pc:sldMkLst>
          <pc:docMk/>
          <pc:sldMk cId="3321747725" sldId="281"/>
        </pc:sldMkLst>
      </pc:sldChg>
      <pc:sldChg chg="addCm modCm">
        <pc:chgData name="Laermans Evelyn" userId="a2c5199d-f9d3-4818-a648-d151ccec2bd8" providerId="ADAL" clId="{1C67DD6C-460B-47A7-942C-C43280778354}" dt="2021-08-11T08:01:26.112" v="11"/>
        <pc:sldMkLst>
          <pc:docMk/>
          <pc:sldMk cId="959800069" sldId="282"/>
        </pc:sldMkLst>
      </pc:sldChg>
      <pc:sldChg chg="addCm delCm modCm">
        <pc:chgData name="Laermans Evelyn" userId="a2c5199d-f9d3-4818-a648-d151ccec2bd8" providerId="ADAL" clId="{1C67DD6C-460B-47A7-942C-C43280778354}" dt="2021-08-11T08:11:23.901" v="21"/>
        <pc:sldMkLst>
          <pc:docMk/>
          <pc:sldMk cId="2516315345" sldId="283"/>
        </pc:sldMkLst>
      </pc:sldChg>
    </pc:docChg>
  </pc:docChgLst>
  <pc:docChgLst>
    <pc:chgData name="Verbeke Luk" userId="S::luk.verbeke@ond.vlaanderen.be::742fd895-39b6-4514-87cf-ad5e30d0a4c9" providerId="AD" clId="Web-{F27CB158-CC42-8529-AE85-90D34FF7B437}"/>
    <pc:docChg chg="addSld modSld">
      <pc:chgData name="Verbeke Luk" userId="S::luk.verbeke@ond.vlaanderen.be::742fd895-39b6-4514-87cf-ad5e30d0a4c9" providerId="AD" clId="Web-{F27CB158-CC42-8529-AE85-90D34FF7B437}" dt="2021-08-09T06:07:31.686" v="1" actId="20577"/>
      <pc:docMkLst>
        <pc:docMk/>
      </pc:docMkLst>
      <pc:sldChg chg="modSp new">
        <pc:chgData name="Verbeke Luk" userId="S::luk.verbeke@ond.vlaanderen.be::742fd895-39b6-4514-87cf-ad5e30d0a4c9" providerId="AD" clId="Web-{F27CB158-CC42-8529-AE85-90D34FF7B437}" dt="2021-08-09T06:07:31.686" v="1" actId="20577"/>
        <pc:sldMkLst>
          <pc:docMk/>
          <pc:sldMk cId="3177690299" sldId="284"/>
        </pc:sldMkLst>
        <pc:spChg chg="mod">
          <ac:chgData name="Verbeke Luk" userId="S::luk.verbeke@ond.vlaanderen.be::742fd895-39b6-4514-87cf-ad5e30d0a4c9" providerId="AD" clId="Web-{F27CB158-CC42-8529-AE85-90D34FF7B437}" dt="2021-08-09T06:07:31.686" v="1" actId="20577"/>
          <ac:spMkLst>
            <pc:docMk/>
            <pc:sldMk cId="3177690299" sldId="284"/>
            <ac:spMk id="3" creationId="{34207DBB-4FEC-40B7-B298-B312EB8563D4}"/>
          </ac:spMkLst>
        </pc:spChg>
      </pc:sldChg>
    </pc:docChg>
  </pc:docChgLst>
  <pc:docChgLst>
    <pc:chgData name="Laermans Evelyn" userId="a2c5199d-f9d3-4818-a648-d151ccec2bd8" providerId="ADAL" clId="{F7C382A4-E967-46F5-BDD7-0AB5BF0B5DB0}"/>
    <pc:docChg chg="modSld">
      <pc:chgData name="Laermans Evelyn" userId="a2c5199d-f9d3-4818-a648-d151ccec2bd8" providerId="ADAL" clId="{F7C382A4-E967-46F5-BDD7-0AB5BF0B5DB0}" dt="2021-08-18T12:08:23.164" v="337" actId="20577"/>
      <pc:docMkLst>
        <pc:docMk/>
      </pc:docMkLst>
      <pc:sldChg chg="modNotesTx">
        <pc:chgData name="Laermans Evelyn" userId="a2c5199d-f9d3-4818-a648-d151ccec2bd8" providerId="ADAL" clId="{F7C382A4-E967-46F5-BDD7-0AB5BF0B5DB0}" dt="2021-08-18T12:08:01.790" v="329" actId="20577"/>
        <pc:sldMkLst>
          <pc:docMk/>
          <pc:sldMk cId="0" sldId="265"/>
        </pc:sldMkLst>
      </pc:sldChg>
      <pc:sldChg chg="modNotesTx">
        <pc:chgData name="Laermans Evelyn" userId="a2c5199d-f9d3-4818-a648-d151ccec2bd8" providerId="ADAL" clId="{F7C382A4-E967-46F5-BDD7-0AB5BF0B5DB0}" dt="2021-08-18T12:08:03.975" v="330" actId="20577"/>
        <pc:sldMkLst>
          <pc:docMk/>
          <pc:sldMk cId="1830191125" sldId="278"/>
        </pc:sldMkLst>
      </pc:sldChg>
      <pc:sldChg chg="modNotesTx">
        <pc:chgData name="Laermans Evelyn" userId="a2c5199d-f9d3-4818-a648-d151ccec2bd8" providerId="ADAL" clId="{F7C382A4-E967-46F5-BDD7-0AB5BF0B5DB0}" dt="2021-08-18T12:08:05.751" v="331" actId="20577"/>
        <pc:sldMkLst>
          <pc:docMk/>
          <pc:sldMk cId="2048300155" sldId="291"/>
        </pc:sldMkLst>
      </pc:sldChg>
      <pc:sldChg chg="modNotesTx">
        <pc:chgData name="Laermans Evelyn" userId="a2c5199d-f9d3-4818-a648-d151ccec2bd8" providerId="ADAL" clId="{F7C382A4-E967-46F5-BDD7-0AB5BF0B5DB0}" dt="2021-08-18T12:08:07.948" v="332" actId="20577"/>
        <pc:sldMkLst>
          <pc:docMk/>
          <pc:sldMk cId="4076555127" sldId="296"/>
        </pc:sldMkLst>
      </pc:sldChg>
      <pc:sldChg chg="modNotesTx">
        <pc:chgData name="Laermans Evelyn" userId="a2c5199d-f9d3-4818-a648-d151ccec2bd8" providerId="ADAL" clId="{F7C382A4-E967-46F5-BDD7-0AB5BF0B5DB0}" dt="2021-08-18T12:08:11.577" v="333" actId="20577"/>
        <pc:sldMkLst>
          <pc:docMk/>
          <pc:sldMk cId="2719776450" sldId="297"/>
        </pc:sldMkLst>
      </pc:sldChg>
      <pc:sldChg chg="modNotesTx">
        <pc:chgData name="Laermans Evelyn" userId="a2c5199d-f9d3-4818-a648-d151ccec2bd8" providerId="ADAL" clId="{F7C382A4-E967-46F5-BDD7-0AB5BF0B5DB0}" dt="2021-08-18T12:08:16.115" v="334" actId="20577"/>
        <pc:sldMkLst>
          <pc:docMk/>
          <pc:sldMk cId="131276318" sldId="298"/>
        </pc:sldMkLst>
      </pc:sldChg>
      <pc:sldChg chg="modNotesTx">
        <pc:chgData name="Laermans Evelyn" userId="a2c5199d-f9d3-4818-a648-d151ccec2bd8" providerId="ADAL" clId="{F7C382A4-E967-46F5-BDD7-0AB5BF0B5DB0}" dt="2021-08-18T12:08:19.182" v="335" actId="20577"/>
        <pc:sldMkLst>
          <pc:docMk/>
          <pc:sldMk cId="1141872944" sldId="299"/>
        </pc:sldMkLst>
      </pc:sldChg>
      <pc:sldChg chg="modNotesTx">
        <pc:chgData name="Laermans Evelyn" userId="a2c5199d-f9d3-4818-a648-d151ccec2bd8" providerId="ADAL" clId="{F7C382A4-E967-46F5-BDD7-0AB5BF0B5DB0}" dt="2021-08-18T12:08:23.164" v="337" actId="20577"/>
        <pc:sldMkLst>
          <pc:docMk/>
          <pc:sldMk cId="3633880987" sldId="300"/>
        </pc:sldMkLst>
      </pc:sldChg>
      <pc:sldChg chg="modNotesTx">
        <pc:chgData name="Laermans Evelyn" userId="a2c5199d-f9d3-4818-a648-d151ccec2bd8" providerId="ADAL" clId="{F7C382A4-E967-46F5-BDD7-0AB5BF0B5DB0}" dt="2021-08-18T12:08:21.022" v="336" actId="20577"/>
        <pc:sldMkLst>
          <pc:docMk/>
          <pc:sldMk cId="1464614174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23/08/2021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565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800" dirty="0">
              <a:solidFill>
                <a:srgbClr val="60606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176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800" dirty="0">
              <a:solidFill>
                <a:srgbClr val="60606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8375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BE" sz="1800" b="0" dirty="0">
              <a:solidFill>
                <a:srgbClr val="60606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840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BE" sz="1800" dirty="0">
              <a:solidFill>
                <a:srgbClr val="606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68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BE" sz="1800" dirty="0">
              <a:solidFill>
                <a:srgbClr val="606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005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" marR="635" indent="-6350">
              <a:lnSpc>
                <a:spcPct val="112000"/>
              </a:lnSpc>
              <a:spcAft>
                <a:spcPts val="1020"/>
              </a:spcAft>
            </a:pPr>
            <a:endParaRPr lang="nl-BE" sz="1800" dirty="0">
              <a:solidFill>
                <a:srgbClr val="606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5078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" marR="635" indent="-6350">
              <a:lnSpc>
                <a:spcPct val="112000"/>
              </a:lnSpc>
              <a:spcAft>
                <a:spcPts val="1020"/>
              </a:spcAft>
            </a:pPr>
            <a:endParaRPr lang="nl-BE" sz="1800" kern="1200" dirty="0">
              <a:solidFill>
                <a:srgbClr val="606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536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3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/>
              <a:t>Sleep de afbeelding naar de tijdelijke aanduiding of 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err="1"/>
              <a:t>Klik</a:t>
            </a:r>
            <a:r>
              <a:rPr lang="fr-FR"/>
              <a:t> om de </a:t>
            </a:r>
            <a:r>
              <a:rPr lang="fr-FR" err="1"/>
              <a:t>titelstijl</a:t>
            </a:r>
            <a:r>
              <a:rPr lang="fr-FR"/>
              <a:t> van </a:t>
            </a:r>
            <a:r>
              <a:rPr lang="fr-FR" err="1"/>
              <a:t>het</a:t>
            </a:r>
            <a:r>
              <a:rPr lang="fr-FR"/>
              <a:t> model te </a:t>
            </a:r>
            <a:r>
              <a:rPr lang="fr-FR" err="1"/>
              <a:t>bewerken</a:t>
            </a:r>
            <a:endParaRPr lang="nl-BE"/>
          </a:p>
        </p:txBody>
      </p:sp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+mj-lt"/>
                <a:cs typeface="Calibri"/>
              </a:defRPr>
            </a:lvl1pPr>
          </a:lstStyle>
          <a:p>
            <a:r>
              <a:rPr lang="fr-FR" err="1"/>
              <a:t>Titelstijl</a:t>
            </a:r>
            <a:r>
              <a:rPr lang="fr-FR"/>
              <a:t> van model </a:t>
            </a:r>
            <a:r>
              <a:rPr lang="fr-FR" err="1"/>
              <a:t>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fr-FR" err="1"/>
              <a:t>Klik</a:t>
            </a:r>
            <a:r>
              <a:rPr lang="fr-FR"/>
              <a:t> om de </a:t>
            </a:r>
            <a:r>
              <a:rPr lang="fr-FR" err="1"/>
              <a:t>tekststijl</a:t>
            </a:r>
            <a:r>
              <a:rPr lang="fr-FR"/>
              <a:t> van </a:t>
            </a:r>
            <a:r>
              <a:rPr lang="fr-FR" err="1"/>
              <a:t>het</a:t>
            </a:r>
            <a:r>
              <a:rPr lang="fr-FR"/>
              <a:t> model te </a:t>
            </a:r>
            <a:r>
              <a:rPr lang="fr-FR" err="1"/>
              <a:t>bewerken</a:t>
            </a:r>
            <a:endParaRPr lang="fr-FR"/>
          </a:p>
          <a:p>
            <a:pPr lvl="1"/>
            <a:r>
              <a:rPr lang="fr-FR" err="1"/>
              <a:t>Tweede</a:t>
            </a:r>
            <a:r>
              <a:rPr lang="fr-FR"/>
              <a:t> niveau</a:t>
            </a:r>
          </a:p>
          <a:p>
            <a:pPr lvl="2"/>
            <a:r>
              <a:rPr lang="fr-FR" err="1"/>
              <a:t>Derde</a:t>
            </a:r>
            <a:r>
              <a:rPr lang="fr-FR"/>
              <a:t> niveau</a:t>
            </a:r>
          </a:p>
          <a:p>
            <a:pPr lvl="3"/>
            <a:r>
              <a:rPr lang="fr-FR" err="1"/>
              <a:t>Vierde</a:t>
            </a:r>
            <a:r>
              <a:rPr lang="fr-FR"/>
              <a:t> niveau</a:t>
            </a:r>
          </a:p>
          <a:p>
            <a:pPr lvl="4"/>
            <a:r>
              <a:rPr lang="fr-FR" err="1"/>
              <a:t>Vijfde</a:t>
            </a:r>
            <a:r>
              <a:rPr lang="fr-FR"/>
              <a:t>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fr-FR" err="1"/>
              <a:t>Klik</a:t>
            </a:r>
            <a:r>
              <a:rPr lang="fr-FR"/>
              <a:t> om de </a:t>
            </a:r>
            <a:r>
              <a:rPr lang="fr-FR" err="1"/>
              <a:t>tekststijl</a:t>
            </a:r>
            <a:r>
              <a:rPr lang="fr-FR"/>
              <a:t> van </a:t>
            </a:r>
            <a:r>
              <a:rPr lang="fr-FR" err="1"/>
              <a:t>het</a:t>
            </a:r>
            <a:r>
              <a:rPr lang="fr-FR"/>
              <a:t> model te </a:t>
            </a:r>
            <a:r>
              <a:rPr lang="fr-FR" err="1"/>
              <a:t>bewerken</a:t>
            </a:r>
            <a:endParaRPr lang="fr-FR"/>
          </a:p>
          <a:p>
            <a:pPr lvl="1"/>
            <a:r>
              <a:rPr lang="fr-FR" err="1"/>
              <a:t>Tweede</a:t>
            </a:r>
            <a:r>
              <a:rPr lang="fr-FR"/>
              <a:t> niveau</a:t>
            </a:r>
          </a:p>
          <a:p>
            <a:pPr lvl="2"/>
            <a:r>
              <a:rPr lang="fr-FR" err="1"/>
              <a:t>Derde</a:t>
            </a:r>
            <a:r>
              <a:rPr lang="fr-FR"/>
              <a:t> niveau</a:t>
            </a:r>
          </a:p>
          <a:p>
            <a:pPr lvl="3"/>
            <a:r>
              <a:rPr lang="fr-FR" err="1"/>
              <a:t>Vierde</a:t>
            </a:r>
            <a:r>
              <a:rPr lang="fr-FR"/>
              <a:t> niveau</a:t>
            </a:r>
          </a:p>
          <a:p>
            <a:pPr lvl="4"/>
            <a:r>
              <a:rPr lang="fr-FR" err="1"/>
              <a:t>Vijfde</a:t>
            </a:r>
            <a:r>
              <a:rPr lang="fr-FR"/>
              <a:t> niveau</a:t>
            </a:r>
            <a:endParaRPr lang="nl-BE"/>
          </a:p>
        </p:txBody>
      </p:sp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FlandersArtSans-Regular" panose="00000500000000000000" pitchFamily="2" charset="0"/>
                <a:cs typeface="Calibri"/>
              </a:defRPr>
            </a:lvl2pPr>
            <a:lvl3pPr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/>
              <a:t>Titelstijl van model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Klik om de 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53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/>
              <a:t>Titelstijl van model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Klik om de 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79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938151" y="1579418"/>
            <a:ext cx="7802088" cy="4572000"/>
          </a:xfrm>
        </p:spPr>
        <p:txBody>
          <a:bodyPr/>
          <a:lstStyle>
            <a:lvl1pPr>
              <a:defRPr>
                <a:latin typeface="FlandersArtSans-Regular" panose="00000500000000000000" pitchFamily="2" charset="0"/>
              </a:defRPr>
            </a:lvl1pPr>
            <a:lvl2pPr>
              <a:defRPr>
                <a:latin typeface="FlandersArtSans-Regular" panose="00000500000000000000" pitchFamily="2" charset="0"/>
              </a:defRPr>
            </a:lvl2pPr>
            <a:lvl3pPr>
              <a:defRPr>
                <a:latin typeface="FlandersArtSans-Regular" panose="00000500000000000000" pitchFamily="2" charset="0"/>
              </a:defRPr>
            </a:lvl3pPr>
            <a:lvl4pPr>
              <a:defRPr>
                <a:latin typeface="FlandersArtSans-Regular" panose="00000500000000000000" pitchFamily="2" charset="0"/>
              </a:defRPr>
            </a:lvl4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542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5"/>
          </p:nvPr>
        </p:nvSpPr>
        <p:spPr>
          <a:xfrm>
            <a:off x="961633" y="1698171"/>
            <a:ext cx="7778605" cy="451262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767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45365" cy="6265475"/>
            <a:chOff x="288000" y="288000"/>
            <a:chExt cx="8545365" cy="6265475"/>
          </a:xfrm>
          <a:solidFill>
            <a:srgbClr val="2B92BE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28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2B92B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74" y="657891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615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FlandersArtSans-Regular" panose="00000500000000000000" pitchFamily="2" charset="0"/>
                <a:cs typeface="Calibri"/>
              </a:defRPr>
            </a:lvl2pPr>
            <a:lvl3pPr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err="1"/>
              <a:t>Titelstijl</a:t>
            </a:r>
            <a:r>
              <a:rPr lang="fr-FR"/>
              <a:t> van model </a:t>
            </a:r>
            <a:r>
              <a:rPr lang="fr-FR" err="1"/>
              <a:t>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Klik om de 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50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3" y="644782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err="1"/>
              <a:t>Klik</a:t>
            </a:r>
            <a:r>
              <a:rPr lang="fr-FR"/>
              <a:t> om de </a:t>
            </a:r>
            <a:r>
              <a:rPr lang="fr-FR" err="1"/>
              <a:t>titelstijl</a:t>
            </a:r>
            <a:r>
              <a:rPr lang="fr-FR"/>
              <a:t> van </a:t>
            </a:r>
            <a:r>
              <a:rPr lang="fr-FR" err="1"/>
              <a:t>het</a:t>
            </a:r>
            <a:r>
              <a:rPr lang="fr-FR"/>
              <a:t> model te </a:t>
            </a:r>
            <a:r>
              <a:rPr lang="fr-FR" err="1"/>
              <a:t>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53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</a:p>
          <a:p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fr-FR"/>
              <a:t>Titelstijl van model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23/08/2021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6" r:id="rId2"/>
    <p:sldLayoutId id="2147483677" r:id="rId3"/>
    <p:sldLayoutId id="2147483676" r:id="rId4"/>
    <p:sldLayoutId id="2147483683" r:id="rId5"/>
    <p:sldLayoutId id="2147483684" r:id="rId6"/>
    <p:sldLayoutId id="2147483687" r:id="rId7"/>
    <p:sldLayoutId id="2147483688" r:id="rId8"/>
    <p:sldLayoutId id="2147483691" r:id="rId9"/>
    <p:sldLayoutId id="2147483674" r:id="rId10"/>
    <p:sldLayoutId id="2147483652" r:id="rId11"/>
    <p:sldLayoutId id="2147483682" r:id="rId12"/>
    <p:sldLayoutId id="2147483743" r:id="rId13"/>
    <p:sldLayoutId id="2147483755" r:id="rId14"/>
    <p:sldLayoutId id="2147483760" r:id="rId15"/>
    <p:sldLayoutId id="2147483761" r:id="rId16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8"/>
        </a:buBlip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9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20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1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-onderwijs.vlaanderen.be/edulex/document/14282#3-1-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vlaanderen.us9.list-manage.com%2Ftrack%2Fclick%3Fu%3Dde1c317b69a2bdc33383cea86%26id%3D3d29f275ae%26e%3D230cff2e8f&amp;data=04%7C01%7Cevelyn.laermans%40ond.vlaanderen.be%7Cacd0afd72d8345433d7208d942de0f96%7C0c0338a695614ee8b8d64e89cbd520a0%7C0%7C0%7C637614343783879707%7CUnknown%7CTWFpbGZsb3d8eyJWIjoiMC4wLjAwMDAiLCJQIjoiV2luMzIiLCJBTiI6Ik1haWwiLCJXVCI6Mn0%3D%7C1000&amp;sdata=51Qg6XWE4Vf8%2FE%2B3ORDklTxyf62xZft9ZiXbJXHqKpw%3D&amp;reserved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-onderwijs.vlaanderen.be/edulex/document.aspx?docid=1564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derwijs.vlaanderen.be/nl/instellingsbeheer-volwassenenonderwij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onderwijs.vlaanderen.be/nl/cursisten/studeren-en-evalueren/studiebewijs-verloren" TargetMode="External"/><Relationship Id="rId4" Type="http://schemas.openxmlformats.org/officeDocument/2006/relationships/hyperlink" Target="https://www.onderwijs.vlaanderen.be/nl/directies-en-administraties/volwassenenonderwijs/cursistenadministratie/studiebewijzen#Verloren_studiebewijz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000" b="0">
                <a:latin typeface="+mj-lt"/>
              </a:rPr>
              <a:t>Nieuwe regelgeving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>
                <a:latin typeface="FlandersArtSans-Regular" panose="00000500000000000000" pitchFamily="2" charset="0"/>
              </a:rPr>
              <a:t>Evelyn Laermans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Infosessie vwo start schooljaar 2021-2022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5"/>
          </p:nvPr>
        </p:nvSpPr>
        <p:spPr/>
        <p:txBody>
          <a:bodyPr vert="horz" lIns="0" tIns="0" rIns="0" bIns="45720" rtlCol="0" anchor="t">
            <a:noAutofit/>
          </a:bodyPr>
          <a:lstStyle/>
          <a:p>
            <a:pPr fontAlgn="base"/>
            <a:r>
              <a:rPr lang="en-US" err="1"/>
              <a:t>Wijzigingen</a:t>
            </a:r>
            <a:r>
              <a:rPr lang="en-US"/>
              <a:t> </a:t>
            </a:r>
            <a:r>
              <a:rPr lang="en-US" err="1"/>
              <a:t>regelgeving</a:t>
            </a:r>
            <a:endParaRPr lang="en-US"/>
          </a:p>
          <a:p>
            <a:pPr lvl="1" fontAlgn="base"/>
            <a:endParaRPr lang="nl-NL"/>
          </a:p>
          <a:p>
            <a:pPr lvl="1" fontAlgn="base"/>
            <a:r>
              <a:rPr lang="nl-NL"/>
              <a:t>Onderwijsdecreet XXXI </a:t>
            </a:r>
          </a:p>
          <a:p>
            <a:pPr lvl="1" fontAlgn="base"/>
            <a:endParaRPr lang="nl-NL"/>
          </a:p>
          <a:p>
            <a:pPr lvl="1" fontAlgn="base"/>
            <a:r>
              <a:rPr lang="nl-NL"/>
              <a:t>Coronamaatregelen</a:t>
            </a:r>
          </a:p>
          <a:p>
            <a:pPr lvl="1" fontAlgn="base"/>
            <a:endParaRPr lang="nl-NL"/>
          </a:p>
          <a:p>
            <a:pPr marL="288000" lvl="1" fontAlgn="base">
              <a:buSzPct val="90000"/>
              <a:buBlip>
                <a:blip r:embed="rId3"/>
              </a:buBlip>
            </a:pPr>
            <a:r>
              <a:rPr lang="nl-NL">
                <a:solidFill>
                  <a:schemeClr val="tx1"/>
                </a:solidFill>
              </a:rPr>
              <a:t>Vereenvoudiging procedure</a:t>
            </a:r>
          </a:p>
          <a:p>
            <a:pPr lvl="1" fontAlgn="base"/>
            <a:endParaRPr lang="nl-NL"/>
          </a:p>
          <a:p>
            <a:pPr lvl="1" fontAlgn="base"/>
            <a:r>
              <a:rPr lang="nl-NL"/>
              <a:t>Uitreiken vervangende attesten verloren studiebewijzen</a:t>
            </a:r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BE" sz="3900">
                <a:latin typeface="+mn-lt"/>
              </a:rPr>
            </a:br>
            <a:r>
              <a:rPr lang="nl-BE" sz="3900"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3019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NL"/>
              <a:t>Structurele mogelijkheid voor open modules ICT</a:t>
            </a:r>
          </a:p>
          <a:p>
            <a:pPr lvl="1"/>
            <a:endParaRPr lang="nl-NL"/>
          </a:p>
          <a:p>
            <a:pPr lvl="1"/>
            <a:r>
              <a:rPr lang="nl-NL"/>
              <a:t>Maatgericht ICT-aanbod binnen de opleidingen ICT in CBE en Start </a:t>
            </a:r>
            <a:r>
              <a:rPr lang="nl-NL" err="1"/>
              <a:t>to</a:t>
            </a:r>
            <a:r>
              <a:rPr lang="nl-NL"/>
              <a:t> ICT in CVO</a:t>
            </a:r>
            <a:endParaRPr lang="nl-BE"/>
          </a:p>
          <a:p>
            <a:pPr lvl="1"/>
            <a:endParaRPr lang="nl-NL"/>
          </a:p>
          <a:p>
            <a:pPr lvl="1"/>
            <a:r>
              <a:rPr lang="nl-NL"/>
              <a:t>Tijdelijke coronamaatregel wordt structureel ingevoerd</a:t>
            </a:r>
          </a:p>
          <a:p>
            <a:pPr lvl="1"/>
            <a:endParaRPr lang="nl-NL"/>
          </a:p>
          <a:p>
            <a:pPr lvl="1"/>
            <a:r>
              <a:rPr lang="nl-NL"/>
              <a:t>Open module bevat een relevante selectie van basiscompetenties uit het opleidingsprofiel op maat van de cursistengroep van 20, 40 of 60 lestijden</a:t>
            </a:r>
          </a:p>
          <a:p>
            <a:pPr lvl="1"/>
            <a:endParaRPr lang="nl-NL"/>
          </a:p>
          <a:p>
            <a:pPr lvl="1"/>
            <a:r>
              <a:rPr lang="nl-BE"/>
              <a:t>Info over open modules, zie omzendbrief </a:t>
            </a:r>
            <a:r>
              <a:rPr lang="nl-BE">
                <a:hlinkClick r:id="rId3"/>
              </a:rPr>
              <a:t>VWO/2011/03</a:t>
            </a:r>
            <a:endParaRPr lang="nl-BE"/>
          </a:p>
          <a:p>
            <a:endParaRPr lang="nl-BE"/>
          </a:p>
          <a:p>
            <a:pPr marL="0" lvl="1" indent="0">
              <a:buSzPct val="90000"/>
              <a:buNone/>
            </a:pPr>
            <a:endParaRPr lang="nl-BE"/>
          </a:p>
          <a:p>
            <a:pPr marL="576000" lvl="2" indent="0">
              <a:buNone/>
            </a:pPr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Wijzigingen regelgeving</a:t>
            </a:r>
            <a:br>
              <a:rPr lang="nl-BE"/>
            </a:br>
            <a:r>
              <a:rPr lang="nl-BE" sz="2200">
                <a:solidFill>
                  <a:srgbClr val="0070C0"/>
                </a:solidFill>
              </a:rPr>
              <a:t>Onderwijsdecreet XXXI – vanaf 1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204830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NL"/>
              <a:t>Geletterdheidsmodules Regie over het Eigen Leren</a:t>
            </a:r>
          </a:p>
          <a:p>
            <a:pPr marL="0" indent="0">
              <a:buNone/>
            </a:pPr>
            <a:endParaRPr lang="nl-NL"/>
          </a:p>
          <a:p>
            <a:pPr lvl="1"/>
            <a:r>
              <a:rPr lang="nl-BE">
                <a:hlinkClick r:id="rId3"/>
              </a:rPr>
              <a:t>Opleidingsprofiel</a:t>
            </a:r>
            <a:r>
              <a:rPr lang="nl-BE"/>
              <a:t> sinds 1 februari 2021</a:t>
            </a:r>
          </a:p>
          <a:p>
            <a:pPr lvl="1"/>
            <a:endParaRPr lang="nl-BE"/>
          </a:p>
          <a:p>
            <a:pPr lvl="1"/>
            <a:r>
              <a:rPr lang="nl-NL"/>
              <a:t>Een afzonderlijke coëfficiënt (1,875) voor de financieringsparameter Gemiddelde klasgrootte </a:t>
            </a:r>
          </a:p>
          <a:p>
            <a:pPr lvl="1"/>
            <a:endParaRPr lang="nl-NL"/>
          </a:p>
          <a:p>
            <a:pPr lvl="1"/>
            <a:r>
              <a:rPr lang="nl-NL"/>
              <a:t>Cursisten die geen diploma secundair onderwijs hebben, kunnen gratis inschrijven voor de cursussen met startdatum vanaf 1 september 2021</a:t>
            </a:r>
            <a:endParaRPr lang="nl-BE"/>
          </a:p>
          <a:p>
            <a:endParaRPr lang="nl-BE"/>
          </a:p>
          <a:p>
            <a:pPr marL="0" lvl="1" indent="0">
              <a:buSzPct val="90000"/>
              <a:buNone/>
            </a:pPr>
            <a:endParaRPr lang="nl-BE"/>
          </a:p>
          <a:p>
            <a:pPr marL="576000" lvl="2" indent="0">
              <a:buNone/>
            </a:pPr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Wijzigingen regelgeving</a:t>
            </a:r>
            <a:br>
              <a:rPr lang="nl-BE"/>
            </a:br>
            <a:r>
              <a:rPr lang="nl-BE" sz="2200">
                <a:solidFill>
                  <a:srgbClr val="0070C0"/>
                </a:solidFill>
              </a:rPr>
              <a:t>Onderwijsdecreet XXXI – vanaf 1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407655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NL"/>
              <a:t>Update coronaomzendbrief </a:t>
            </a:r>
            <a:r>
              <a:rPr lang="nl-NL">
                <a:hlinkClick r:id="rId3"/>
              </a:rPr>
              <a:t>VWO/2020/01</a:t>
            </a:r>
            <a:endParaRPr lang="nl-NL"/>
          </a:p>
          <a:p>
            <a:pPr marL="0" indent="0">
              <a:buNone/>
            </a:pPr>
            <a:endParaRPr lang="nl-NL"/>
          </a:p>
          <a:p>
            <a:pPr lvl="1"/>
            <a:r>
              <a:rPr lang="nl-NL"/>
              <a:t>Corona-VIII-decreet verlengt mogelijkheid tot organiseren 100%-afstandsonderwijs voor schooljaar 2021-2022 </a:t>
            </a:r>
          </a:p>
          <a:p>
            <a:pPr lvl="1"/>
            <a:endParaRPr lang="nl-NL"/>
          </a:p>
          <a:p>
            <a:pPr lvl="1"/>
            <a:r>
              <a:rPr lang="nl-NL"/>
              <a:t>Tijdelijke versoepelingen aan richtlijnen inschrijvingen zijn afgelopen nu beperkende coronamaatregelen afgelopen zijn</a:t>
            </a:r>
          </a:p>
          <a:p>
            <a:pPr lvl="1"/>
            <a:endParaRPr lang="nl-NL"/>
          </a:p>
          <a:p>
            <a:pPr lvl="2"/>
            <a:r>
              <a:rPr lang="nl-NL"/>
              <a:t>Papieren </a:t>
            </a:r>
            <a:r>
              <a:rPr lang="nl-NL" err="1"/>
              <a:t>stavingsstuk</a:t>
            </a:r>
            <a:r>
              <a:rPr lang="nl-NL"/>
              <a:t> vrijstelling inschrijvingsgeld terug max 1 maand oud voor of na de inschrijving </a:t>
            </a:r>
          </a:p>
          <a:p>
            <a:pPr marL="576000" lvl="2" indent="0">
              <a:buNone/>
            </a:pPr>
            <a:endParaRPr lang="nl-NL"/>
          </a:p>
          <a:p>
            <a:pPr lvl="2"/>
            <a:r>
              <a:rPr lang="nl-NL"/>
              <a:t>Cursisten niet langer digitaal inschrijven via mail</a:t>
            </a:r>
          </a:p>
          <a:p>
            <a:pPr lvl="2"/>
            <a:endParaRPr lang="nl-NL"/>
          </a:p>
          <a:p>
            <a:pPr lvl="2"/>
            <a:endParaRPr lang="nl-BE"/>
          </a:p>
          <a:p>
            <a:pPr marL="288000" lvl="1" indent="0">
              <a:buNone/>
            </a:pPr>
            <a:endParaRPr lang="nl-BE"/>
          </a:p>
          <a:p>
            <a:endParaRPr lang="nl-BE"/>
          </a:p>
          <a:p>
            <a:pPr marL="0" lvl="1" indent="0">
              <a:buSzPct val="90000"/>
              <a:buNone/>
            </a:pPr>
            <a:endParaRPr lang="nl-BE"/>
          </a:p>
          <a:p>
            <a:pPr marL="576000" lvl="2" indent="0">
              <a:buNone/>
            </a:pPr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Wijzigingen regelgeving</a:t>
            </a:r>
            <a:br>
              <a:rPr lang="nl-BE"/>
            </a:br>
            <a:r>
              <a:rPr lang="nl-BE" sz="2200">
                <a:solidFill>
                  <a:srgbClr val="0070C0"/>
                </a:solidFill>
              </a:rPr>
              <a:t>Coronaregelgeving – update omzendbief VWO/2020/01</a:t>
            </a:r>
          </a:p>
        </p:txBody>
      </p:sp>
    </p:spTree>
    <p:extLst>
      <p:ext uri="{BB962C8B-B14F-4D97-AF65-F5344CB8AC3E}">
        <p14:creationId xmlns:p14="http://schemas.microsoft.com/office/powerpoint/2010/main" val="271977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BE"/>
              <a:t>Volgende mogelijkheden om digitaal in te schrijven blijven uiteraard wel bestaan</a:t>
            </a:r>
          </a:p>
          <a:p>
            <a:endParaRPr lang="nl-BE"/>
          </a:p>
          <a:p>
            <a:pPr lvl="1"/>
            <a:r>
              <a:rPr lang="nl-BE"/>
              <a:t>Beveiligd online inschrijven voor nieuwe of bestaande cursisten</a:t>
            </a:r>
          </a:p>
          <a:p>
            <a:pPr lvl="1"/>
            <a:endParaRPr lang="nl-BE"/>
          </a:p>
          <a:p>
            <a:pPr lvl="1"/>
            <a:r>
              <a:rPr lang="nl-BE"/>
              <a:t>Pré-inschrijven online voor nieuwe of bestaande cursisten</a:t>
            </a:r>
          </a:p>
          <a:p>
            <a:pPr marL="288000" lvl="1" indent="0">
              <a:buNone/>
            </a:pPr>
            <a:endParaRPr lang="nl-BE"/>
          </a:p>
          <a:p>
            <a:pPr lvl="1"/>
            <a:r>
              <a:rPr lang="nl-BE"/>
              <a:t>1e inschrijving via contact voor nieuwe cursisten, vervolginschrijvingen voor bestaande cursisten via online leerplatform van het centrum (via e-ID of account)</a:t>
            </a:r>
          </a:p>
          <a:p>
            <a:endParaRPr lang="nl-BE"/>
          </a:p>
          <a:p>
            <a:r>
              <a:rPr lang="nl-BE"/>
              <a:t>Meer info, zie </a:t>
            </a:r>
            <a:r>
              <a:rPr lang="nl-BE">
                <a:hlinkClick r:id="rId3"/>
              </a:rPr>
              <a:t>registratierichtlijnen</a:t>
            </a:r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Wijzigingen regelgeving</a:t>
            </a:r>
            <a:br>
              <a:rPr lang="nl-BE"/>
            </a:br>
            <a:r>
              <a:rPr lang="nl-BE" sz="2200">
                <a:solidFill>
                  <a:srgbClr val="0070C0"/>
                </a:solidFill>
              </a:rPr>
              <a:t>Coronaregelgeving – update omzendbief VWO/2020/01</a:t>
            </a:r>
          </a:p>
        </p:txBody>
      </p:sp>
    </p:spTree>
    <p:extLst>
      <p:ext uri="{BB962C8B-B14F-4D97-AF65-F5344CB8AC3E}">
        <p14:creationId xmlns:p14="http://schemas.microsoft.com/office/powerpoint/2010/main" val="13127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88000" lvl="1">
              <a:buSzPct val="90000"/>
              <a:buBlip>
                <a:blip r:embed="rId3"/>
              </a:buBlip>
            </a:pPr>
            <a:r>
              <a:rPr lang="nl-NL">
                <a:solidFill>
                  <a:schemeClr val="tx1"/>
                </a:solidFill>
              </a:rPr>
              <a:t>Ook volgende tijdelijke maatregelen kregen geen verlenging: </a:t>
            </a:r>
          </a:p>
          <a:p>
            <a:pPr lvl="1"/>
            <a:endParaRPr lang="nl-NL"/>
          </a:p>
          <a:p>
            <a:pPr lvl="1"/>
            <a:r>
              <a:rPr lang="nl-NL"/>
              <a:t>Afwijking centrumreglement</a:t>
            </a:r>
          </a:p>
          <a:p>
            <a:pPr lvl="1"/>
            <a:endParaRPr lang="nl-NL"/>
          </a:p>
          <a:p>
            <a:pPr lvl="1"/>
            <a:r>
              <a:rPr lang="nl-NL"/>
              <a:t>Afwijking verhoogd inschrijvingsgeld bij 4e inschrijving</a:t>
            </a:r>
          </a:p>
          <a:p>
            <a:pPr lvl="1"/>
            <a:endParaRPr lang="nl-NL"/>
          </a:p>
          <a:p>
            <a:pPr lvl="1"/>
            <a:r>
              <a:rPr lang="nl-NL"/>
              <a:t>Afwijking verschuldigd inschrijvingsgeld bij </a:t>
            </a:r>
            <a:r>
              <a:rPr lang="nl-NL" err="1"/>
              <a:t>herinschrijving</a:t>
            </a:r>
            <a:endParaRPr lang="nl-NL"/>
          </a:p>
          <a:p>
            <a:pPr lvl="1"/>
            <a:endParaRPr lang="nl-NL"/>
          </a:p>
          <a:p>
            <a:pPr lvl="1"/>
            <a:r>
              <a:rPr lang="nl-NL"/>
              <a:t>Afwijking rationalisatienorm CVO</a:t>
            </a:r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Wijzigingen regelgeving</a:t>
            </a:r>
            <a:br>
              <a:rPr lang="nl-BE"/>
            </a:br>
            <a:r>
              <a:rPr lang="nl-BE" sz="2200">
                <a:solidFill>
                  <a:srgbClr val="0070C0"/>
                </a:solidFill>
              </a:rPr>
              <a:t>Coronaregelgeving – update omzendbief VWO/2020/01</a:t>
            </a:r>
          </a:p>
        </p:txBody>
      </p:sp>
    </p:spTree>
    <p:extLst>
      <p:ext uri="{BB962C8B-B14F-4D97-AF65-F5344CB8AC3E}">
        <p14:creationId xmlns:p14="http://schemas.microsoft.com/office/powerpoint/2010/main" val="114187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88000" lvl="1">
              <a:buSzPct val="90000"/>
              <a:buBlip>
                <a:blip r:embed="rId3"/>
              </a:buBlip>
            </a:pPr>
            <a:r>
              <a:rPr lang="nl-NL">
                <a:solidFill>
                  <a:schemeClr val="tx1"/>
                </a:solidFill>
              </a:rPr>
              <a:t>Nieuw: niet meer nodig om vervangende attesten van verloren studiebewijzen behaald vóór 1999 nog extra ter visering voor te leggen aan AHOVOKS</a:t>
            </a:r>
          </a:p>
          <a:p>
            <a:pPr marL="288000" lvl="1">
              <a:buSzPct val="90000"/>
              <a:buBlip>
                <a:blip r:embed="rId3"/>
              </a:buBlip>
            </a:pPr>
            <a:endParaRPr lang="nl-NL">
              <a:solidFill>
                <a:schemeClr val="tx1"/>
              </a:solidFill>
            </a:endParaRPr>
          </a:p>
          <a:p>
            <a:pPr marL="288000" lvl="1">
              <a:buSzPct val="90000"/>
              <a:buBlip>
                <a:blip r:embed="rId3"/>
              </a:buBlip>
            </a:pPr>
            <a:r>
              <a:rPr lang="nl-NL">
                <a:solidFill>
                  <a:schemeClr val="tx1"/>
                </a:solidFill>
              </a:rPr>
              <a:t>Vereenvoudiging: </a:t>
            </a:r>
          </a:p>
          <a:p>
            <a:pPr lvl="1"/>
            <a:endParaRPr lang="nl-NL"/>
          </a:p>
          <a:p>
            <a:pPr lvl="1"/>
            <a:r>
              <a:rPr lang="nl-NL"/>
              <a:t>Uniforme procedure</a:t>
            </a:r>
          </a:p>
          <a:p>
            <a:pPr lvl="1"/>
            <a:endParaRPr lang="nl-NL"/>
          </a:p>
          <a:p>
            <a:pPr lvl="1"/>
            <a:r>
              <a:rPr lang="nl-NL"/>
              <a:t>Tussenstap van extra visering door AHOVOKS valt weg</a:t>
            </a:r>
          </a:p>
          <a:p>
            <a:pPr lvl="1"/>
            <a:endParaRPr lang="nl-NL"/>
          </a:p>
          <a:p>
            <a:pPr lvl="1"/>
            <a:r>
              <a:rPr lang="nl-NL"/>
              <a:t>Cursist heeft sneller vervangend attest</a:t>
            </a:r>
          </a:p>
          <a:p>
            <a:pPr marL="288000" lvl="1" indent="0">
              <a:buNone/>
            </a:pPr>
            <a:endParaRPr lang="nl-NL"/>
          </a:p>
          <a:p>
            <a:pPr marL="288000" lvl="1">
              <a:buSzPct val="90000"/>
              <a:buBlip>
                <a:blip r:embed="rId3"/>
              </a:buBlip>
            </a:pPr>
            <a:endParaRPr lang="nl-NL">
              <a:solidFill>
                <a:schemeClr val="tx1"/>
              </a:solidFill>
            </a:endParaRPr>
          </a:p>
          <a:p>
            <a:pPr marL="288000" lvl="1">
              <a:buSzPct val="90000"/>
              <a:buBlip>
                <a:blip r:embed="rId3"/>
              </a:buBlip>
            </a:pPr>
            <a:r>
              <a:rPr lang="nl-NL">
                <a:solidFill>
                  <a:schemeClr val="tx1"/>
                </a:solidFill>
              </a:rPr>
              <a:t>Dezelfde rechtsgeldigheid</a:t>
            </a:r>
          </a:p>
          <a:p>
            <a:pPr lvl="2"/>
            <a:endParaRPr lang="nl-NL"/>
          </a:p>
          <a:p>
            <a:endParaRPr lang="nl-BE"/>
          </a:p>
          <a:p>
            <a:endParaRPr lang="nl-BE"/>
          </a:p>
          <a:p>
            <a:pPr marL="0" indent="0">
              <a:buNone/>
            </a:pPr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Vereenvoudiging procedure</a:t>
            </a:r>
            <a:br>
              <a:rPr lang="nl-BE"/>
            </a:br>
            <a:r>
              <a:rPr lang="nl-BE" sz="2200">
                <a:solidFill>
                  <a:srgbClr val="0070C0"/>
                </a:solidFill>
              </a:rPr>
              <a:t>Vervangend attest verloren studiebewijs</a:t>
            </a:r>
          </a:p>
        </p:txBody>
      </p:sp>
    </p:spTree>
    <p:extLst>
      <p:ext uri="{BB962C8B-B14F-4D97-AF65-F5344CB8AC3E}">
        <p14:creationId xmlns:p14="http://schemas.microsoft.com/office/powerpoint/2010/main" val="1464614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C1AE13-84D9-4484-8049-505184271E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88000" lvl="1">
              <a:buSzPct val="90000"/>
              <a:buBlip>
                <a:blip r:embed="rId3"/>
              </a:buBlip>
            </a:pPr>
            <a:r>
              <a:rPr lang="nl-NL">
                <a:solidFill>
                  <a:schemeClr val="tx1"/>
                </a:solidFill>
              </a:rPr>
              <a:t>Procedure</a:t>
            </a:r>
          </a:p>
          <a:p>
            <a:pPr lvl="1"/>
            <a:endParaRPr lang="nl-NL"/>
          </a:p>
          <a:p>
            <a:pPr lvl="1"/>
            <a:r>
              <a:rPr lang="nl-NL"/>
              <a:t>Cursist contacteert centrum</a:t>
            </a:r>
          </a:p>
          <a:p>
            <a:pPr lvl="1"/>
            <a:endParaRPr lang="nl-NL"/>
          </a:p>
          <a:p>
            <a:pPr lvl="1"/>
            <a:r>
              <a:rPr lang="nl-NL"/>
              <a:t>Centrum stelt op basis van proces-verbaal van de examens het vervangend attest op </a:t>
            </a:r>
          </a:p>
          <a:p>
            <a:pPr lvl="2"/>
            <a:r>
              <a:rPr lang="nl-NL"/>
              <a:t>Bewaartermijn van 30 jaar van het proces-verbaal in het centrum</a:t>
            </a:r>
          </a:p>
          <a:p>
            <a:pPr lvl="2"/>
            <a:r>
              <a:rPr lang="nl-NL" b="0" i="0" u="none" strike="noStrike">
                <a:solidFill>
                  <a:srgbClr val="333333"/>
                </a:solidFill>
                <a:effectLst/>
                <a:latin typeface="latoregular"/>
              </a:rPr>
              <a:t>Attest vermeldt datum uitreiking oorspronkelijk behaald studiebewijs</a:t>
            </a:r>
            <a:endParaRPr lang="nl-NL"/>
          </a:p>
          <a:p>
            <a:pPr lvl="2"/>
            <a:r>
              <a:rPr lang="nl-NL"/>
              <a:t>Modelattest zie website </a:t>
            </a:r>
            <a:r>
              <a:rPr lang="nl-NL">
                <a:hlinkClick r:id="rId4"/>
              </a:rPr>
              <a:t>Onderwijs Vlaanderen</a:t>
            </a:r>
            <a:endParaRPr lang="nl-NL"/>
          </a:p>
          <a:p>
            <a:pPr lvl="1"/>
            <a:endParaRPr lang="nl-NL"/>
          </a:p>
          <a:p>
            <a:pPr lvl="1"/>
            <a:r>
              <a:rPr lang="nl-NL"/>
              <a:t>Centrum bezorgt vervangend attest rechtstreeks aan cursist</a:t>
            </a:r>
          </a:p>
          <a:p>
            <a:endParaRPr lang="nl-BE"/>
          </a:p>
          <a:p>
            <a:r>
              <a:rPr lang="nl-BE"/>
              <a:t>Info voor cursisten, zie website </a:t>
            </a:r>
            <a:r>
              <a:rPr lang="nl-BE">
                <a:hlinkClick r:id="rId5"/>
              </a:rPr>
              <a:t>Onderwijs Vlaanderen</a:t>
            </a:r>
            <a:endParaRPr lang="nl-BE"/>
          </a:p>
          <a:p>
            <a:pPr marL="0" indent="0">
              <a:buNone/>
            </a:pPr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0E672C-6AEA-4C27-8F89-448F9CF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Wijzigingen procedure</a:t>
            </a:r>
            <a:br>
              <a:rPr lang="nl-BE"/>
            </a:br>
            <a:r>
              <a:rPr lang="nl-BE" sz="2200">
                <a:solidFill>
                  <a:srgbClr val="0070C0"/>
                </a:solidFill>
              </a:rPr>
              <a:t>Vervangend attest verloren studiebewijs</a:t>
            </a:r>
          </a:p>
        </p:txBody>
      </p:sp>
    </p:spTree>
    <p:extLst>
      <p:ext uri="{BB962C8B-B14F-4D97-AF65-F5344CB8AC3E}">
        <p14:creationId xmlns:p14="http://schemas.microsoft.com/office/powerpoint/2010/main" val="3633880987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C5E877FE87447A34BA2BC7052E5FC" ma:contentTypeVersion="14" ma:contentTypeDescription="Een nieuw document maken." ma:contentTypeScope="" ma:versionID="a3ba8bfe0bd46128640e20cbc8a26214">
  <xsd:schema xmlns:xsd="http://www.w3.org/2001/XMLSchema" xmlns:xs="http://www.w3.org/2001/XMLSchema" xmlns:p="http://schemas.microsoft.com/office/2006/metadata/properties" xmlns:ns2="0cc2fef3-f869-4b13-a5b1-3c10c5e770d1" xmlns:ns3="97dc0474-1adf-4b69-9851-0a2316fcfea8" targetNamespace="http://schemas.microsoft.com/office/2006/metadata/properties" ma:root="true" ma:fieldsID="69e3da5b69be0efe3c186a5f06bc30ae" ns2:_="" ns3:_="">
    <xsd:import namespace="0cc2fef3-f869-4b13-a5b1-3c10c5e770d1"/>
    <xsd:import namespace="97dc0474-1adf-4b69-9851-0a2316fcfe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2fef3-f869-4b13-a5b1-3c10c5e77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c0474-1adf-4b69-9851-0a2316fcfea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34B496-52D2-4C16-8912-A14635EECCFC}">
  <ds:schemaRefs>
    <ds:schemaRef ds:uri="0cc2fef3-f869-4b13-a5b1-3c10c5e770d1"/>
    <ds:schemaRef ds:uri="97dc0474-1adf-4b69-9851-0a2316fcfe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0D4151-7096-4E5E-8177-48307A5C8A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D411FA-AD50-4DF2-9EF6-7692325AD68E}">
  <ds:schemaRefs>
    <ds:schemaRef ds:uri="0cc2fef3-f869-4b13-a5b1-3c10c5e770d1"/>
    <ds:schemaRef ds:uri="97dc0474-1adf-4b69-9851-0a2316fcfe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420</Words>
  <Application>Microsoft Office PowerPoint</Application>
  <PresentationFormat>Diavoorstelling (4:3)</PresentationFormat>
  <Paragraphs>139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FlandersArtSerif-Regular</vt:lpstr>
      <vt:lpstr>latoregular</vt:lpstr>
      <vt:lpstr>FlandersArtSans-Regular</vt:lpstr>
      <vt:lpstr>Calibri</vt:lpstr>
      <vt:lpstr>FlandersArtSans-Medium</vt:lpstr>
      <vt:lpstr>Helvetica</vt:lpstr>
      <vt:lpstr>Arial</vt:lpstr>
      <vt:lpstr>Aangepast ontwerp</vt:lpstr>
      <vt:lpstr>Nieuwe regelgeving</vt:lpstr>
      <vt:lpstr> Agenda</vt:lpstr>
      <vt:lpstr>Wijzigingen regelgeving Onderwijsdecreet XXXI – vanaf 1 september 2021</vt:lpstr>
      <vt:lpstr>Wijzigingen regelgeving Onderwijsdecreet XXXI – vanaf 1 september 2021</vt:lpstr>
      <vt:lpstr>Wijzigingen regelgeving Coronaregelgeving – update omzendbief VWO/2020/01</vt:lpstr>
      <vt:lpstr>Wijzigingen regelgeving Coronaregelgeving – update omzendbief VWO/2020/01</vt:lpstr>
      <vt:lpstr>Wijzigingen regelgeving Coronaregelgeving – update omzendbief VWO/2020/01</vt:lpstr>
      <vt:lpstr>Vereenvoudiging procedure Vervangend attest verloren studiebewijs</vt:lpstr>
      <vt:lpstr>Wijzigingen procedure Vervangend attest verloren studiebewijs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AHOVOS</dc:title>
  <dc:creator>ann.bronselaer@ond.vlaanderen.be</dc:creator>
  <cp:lastModifiedBy>Laermans Evelyn</cp:lastModifiedBy>
  <cp:revision>1</cp:revision>
  <dcterms:created xsi:type="dcterms:W3CDTF">2014-06-26T11:20:41Z</dcterms:created>
  <dcterms:modified xsi:type="dcterms:W3CDTF">2021-08-23T13:48:00Z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0x0101009C1C5E877FE87447A34BA2BC7052E5FC</vt:lpwstr>
  </property>
</Properties>
</file>