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2"/>
  </p:notesMasterIdLst>
  <p:sldIdLst>
    <p:sldId id="265" r:id="rId5"/>
    <p:sldId id="294" r:id="rId6"/>
    <p:sldId id="284" r:id="rId7"/>
    <p:sldId id="272" r:id="rId8"/>
    <p:sldId id="273" r:id="rId9"/>
    <p:sldId id="280" r:id="rId10"/>
    <p:sldId id="281" r:id="rId11"/>
    <p:sldId id="285" r:id="rId12"/>
    <p:sldId id="286" r:id="rId13"/>
    <p:sldId id="287" r:id="rId14"/>
    <p:sldId id="291" r:id="rId15"/>
    <p:sldId id="279" r:id="rId16"/>
    <p:sldId id="292" r:id="rId17"/>
    <p:sldId id="289" r:id="rId18"/>
    <p:sldId id="288" r:id="rId19"/>
    <p:sldId id="290" r:id="rId20"/>
    <p:sldId id="293" r:id="rId2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ten Veronique" initials="MV" lastIdx="16" clrIdx="0">
    <p:extLst>
      <p:ext uri="{19B8F6BF-5375-455C-9EA6-DF929625EA0E}">
        <p15:presenceInfo xmlns:p15="http://schemas.microsoft.com/office/powerpoint/2012/main" userId="S::veronique.minten@ond.vlaanderen.be::d7d205bc-a3dc-4b36-8577-a7c42caed787" providerId="AD"/>
      </p:ext>
    </p:extLst>
  </p:cmAuthor>
  <p:cmAuthor id="2" name="Vanruysseveldt Vicky" initials="VV" lastIdx="1" clrIdx="1">
    <p:extLst>
      <p:ext uri="{19B8F6BF-5375-455C-9EA6-DF929625EA0E}">
        <p15:presenceInfo xmlns:p15="http://schemas.microsoft.com/office/powerpoint/2012/main" userId="S::vicky.vanruysseveldt@ond.vlaanderen.be::727c3cda-ffad-4869-b7c3-b4e0fb154b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F5E"/>
    <a:srgbClr val="5DBE55"/>
    <a:srgbClr val="D26E25"/>
    <a:srgbClr val="15465B"/>
    <a:srgbClr val="247FB0"/>
    <a:srgbClr val="4FB543"/>
    <a:srgbClr val="D26E5B"/>
    <a:srgbClr val="1546FF"/>
    <a:srgbClr val="926DA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E6B7F-2D0C-4122-8067-56954AE69092}" v="19" dt="2021-08-23T13:51:27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  <p:guide pos="5581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ruysseveldt Vicky" userId="727c3cda-ffad-4869-b7c3-b4e0fb154b96" providerId="ADAL" clId="{3ACEB44F-E384-4C1C-B681-D27C60B4252A}"/>
    <pc:docChg chg="undo custSel addSld modSld sldOrd">
      <pc:chgData name="Vanruysseveldt Vicky" userId="727c3cda-ffad-4869-b7c3-b4e0fb154b96" providerId="ADAL" clId="{3ACEB44F-E384-4C1C-B681-D27C60B4252A}" dt="2021-08-20T19:03:22.613" v="21022" actId="20577"/>
      <pc:docMkLst>
        <pc:docMk/>
      </pc:docMkLst>
      <pc:sldChg chg="modSp mod modNotesTx">
        <pc:chgData name="Vanruysseveldt Vicky" userId="727c3cda-ffad-4869-b7c3-b4e0fb154b96" providerId="ADAL" clId="{3ACEB44F-E384-4C1C-B681-D27C60B4252A}" dt="2021-08-20T19:02:49.859" v="21003" actId="20577"/>
        <pc:sldMkLst>
          <pc:docMk/>
          <pc:sldMk cId="0" sldId="265"/>
        </pc:sldMkLst>
        <pc:spChg chg="mod">
          <ac:chgData name="Vanruysseveldt Vicky" userId="727c3cda-ffad-4869-b7c3-b4e0fb154b96" providerId="ADAL" clId="{3ACEB44F-E384-4C1C-B681-D27C60B4252A}" dt="2021-08-20T12:46:59.653" v="15496" actId="255"/>
          <ac:spMkLst>
            <pc:docMk/>
            <pc:sldMk cId="0" sldId="265"/>
            <ac:spMk id="3" creationId="{00000000-0000-0000-0000-000000000000}"/>
          </ac:spMkLst>
        </pc:spChg>
      </pc:sldChg>
      <pc:sldChg chg="modSp mod addCm modCm modNotesTx">
        <pc:chgData name="Vanruysseveldt Vicky" userId="727c3cda-ffad-4869-b7c3-b4e0fb154b96" providerId="ADAL" clId="{3ACEB44F-E384-4C1C-B681-D27C60B4252A}" dt="2021-08-20T18:25:47.235" v="17627" actId="20577"/>
        <pc:sldMkLst>
          <pc:docMk/>
          <pc:sldMk cId="2915010845" sldId="272"/>
        </pc:sldMkLst>
        <pc:spChg chg="mod">
          <ac:chgData name="Vanruysseveldt Vicky" userId="727c3cda-ffad-4869-b7c3-b4e0fb154b96" providerId="ADAL" clId="{3ACEB44F-E384-4C1C-B681-D27C60B4252A}" dt="2021-08-20T12:48:13.432" v="15499" actId="20577"/>
          <ac:spMkLst>
            <pc:docMk/>
            <pc:sldMk cId="2915010845" sldId="272"/>
            <ac:spMk id="4" creationId="{4FE53189-2FD8-449C-932C-5E75CC314C6E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8:28:21.910" v="18096" actId="20577"/>
        <pc:sldMkLst>
          <pc:docMk/>
          <pc:sldMk cId="3486245512" sldId="273"/>
        </pc:sldMkLst>
        <pc:spChg chg="mod">
          <ac:chgData name="Vanruysseveldt Vicky" userId="727c3cda-ffad-4869-b7c3-b4e0fb154b96" providerId="ADAL" clId="{3ACEB44F-E384-4C1C-B681-D27C60B4252A}" dt="2021-08-20T12:48:19.417" v="15500" actId="20577"/>
          <ac:spMkLst>
            <pc:docMk/>
            <pc:sldMk cId="3486245512" sldId="273"/>
            <ac:spMk id="4" creationId="{8C5423E1-733D-48BF-82DD-3B7A20B9999C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8:35:52.124" v="18753" actId="20577"/>
        <pc:sldMkLst>
          <pc:docMk/>
          <pc:sldMk cId="1504494041" sldId="279"/>
        </pc:sldMkLst>
        <pc:spChg chg="mod">
          <ac:chgData name="Vanruysseveldt Vicky" userId="727c3cda-ffad-4869-b7c3-b4e0fb154b96" providerId="ADAL" clId="{3ACEB44F-E384-4C1C-B681-D27C60B4252A}" dt="2021-08-20T12:53:06.778" v="15933" actId="14100"/>
          <ac:spMkLst>
            <pc:docMk/>
            <pc:sldMk cId="1504494041" sldId="279"/>
            <ac:spMk id="2" creationId="{5740EC44-1773-46AD-B10D-862B163A4F60}"/>
          </ac:spMkLst>
        </pc:spChg>
        <pc:spChg chg="mod">
          <ac:chgData name="Vanruysseveldt Vicky" userId="727c3cda-ffad-4869-b7c3-b4e0fb154b96" providerId="ADAL" clId="{3ACEB44F-E384-4C1C-B681-D27C60B4252A}" dt="2021-08-20T12:53:09.072" v="15934" actId="14100"/>
          <ac:spMkLst>
            <pc:docMk/>
            <pc:sldMk cId="1504494041" sldId="279"/>
            <ac:spMk id="3" creationId="{CFA69BD4-FD45-4D65-9775-3061229C5501}"/>
          </ac:spMkLst>
        </pc:spChg>
        <pc:spChg chg="mod">
          <ac:chgData name="Vanruysseveldt Vicky" userId="727c3cda-ffad-4869-b7c3-b4e0fb154b96" providerId="ADAL" clId="{3ACEB44F-E384-4C1C-B681-D27C60B4252A}" dt="2021-08-20T13:04:27.808" v="16638" actId="20577"/>
          <ac:spMkLst>
            <pc:docMk/>
            <pc:sldMk cId="1504494041" sldId="279"/>
            <ac:spMk id="4" creationId="{256A7F68-5D94-4360-A157-7EC0DA2327CA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2:48:24.134" v="15501" actId="20577"/>
        <pc:sldMkLst>
          <pc:docMk/>
          <pc:sldMk cId="980412166" sldId="280"/>
        </pc:sldMkLst>
        <pc:spChg chg="mod">
          <ac:chgData name="Vanruysseveldt Vicky" userId="727c3cda-ffad-4869-b7c3-b4e0fb154b96" providerId="ADAL" clId="{3ACEB44F-E384-4C1C-B681-D27C60B4252A}" dt="2021-08-18T20:23:37.036" v="3422" actId="20577"/>
          <ac:spMkLst>
            <pc:docMk/>
            <pc:sldMk cId="980412166" sldId="280"/>
            <ac:spMk id="3" creationId="{F06C26FB-CC94-4B27-96C6-9BFEF5158C7B}"/>
          </ac:spMkLst>
        </pc:spChg>
        <pc:spChg chg="mod">
          <ac:chgData name="Vanruysseveldt Vicky" userId="727c3cda-ffad-4869-b7c3-b4e0fb154b96" providerId="ADAL" clId="{3ACEB44F-E384-4C1C-B681-D27C60B4252A}" dt="2021-08-20T12:48:24.134" v="15501" actId="20577"/>
          <ac:spMkLst>
            <pc:docMk/>
            <pc:sldMk cId="980412166" sldId="280"/>
            <ac:spMk id="4" creationId="{F6FF1ADA-6D82-491B-9BB2-5DD0C6478467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8:29:44.731" v="18322" actId="20577"/>
        <pc:sldMkLst>
          <pc:docMk/>
          <pc:sldMk cId="612221802" sldId="281"/>
        </pc:sldMkLst>
        <pc:spChg chg="mod">
          <ac:chgData name="Vanruysseveldt Vicky" userId="727c3cda-ffad-4869-b7c3-b4e0fb154b96" providerId="ADAL" clId="{3ACEB44F-E384-4C1C-B681-D27C60B4252A}" dt="2021-08-20T13:04:47.435" v="16643" actId="20577"/>
          <ac:spMkLst>
            <pc:docMk/>
            <pc:sldMk cId="612221802" sldId="281"/>
            <ac:spMk id="5" creationId="{33DB4E42-47FD-4204-9124-D69B31303663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9:03:22.613" v="21022" actId="20577"/>
        <pc:sldMkLst>
          <pc:docMk/>
          <pc:sldMk cId="524784301" sldId="284"/>
        </pc:sldMkLst>
        <pc:spChg chg="mod">
          <ac:chgData name="Vanruysseveldt Vicky" userId="727c3cda-ffad-4869-b7c3-b4e0fb154b96" providerId="ADAL" clId="{3ACEB44F-E384-4C1C-B681-D27C60B4252A}" dt="2021-08-20T12:48:06.450" v="15497" actId="20577"/>
          <ac:spMkLst>
            <pc:docMk/>
            <pc:sldMk cId="524784301" sldId="284"/>
            <ac:spMk id="4" creationId="{92545F1B-B129-448E-90C0-50CD4103CC88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3:04:43.590" v="16642" actId="20577"/>
        <pc:sldMkLst>
          <pc:docMk/>
          <pc:sldMk cId="700786635" sldId="285"/>
        </pc:sldMkLst>
        <pc:spChg chg="mod">
          <ac:chgData name="Vanruysseveldt Vicky" userId="727c3cda-ffad-4869-b7c3-b4e0fb154b96" providerId="ADAL" clId="{3ACEB44F-E384-4C1C-B681-D27C60B4252A}" dt="2021-08-20T13:04:43.590" v="16642" actId="20577"/>
          <ac:spMkLst>
            <pc:docMk/>
            <pc:sldMk cId="700786635" sldId="285"/>
            <ac:spMk id="4" creationId="{91206312-6C8B-475F-8B22-DDAFF5CF1FAC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3:04:40.444" v="16641" actId="20577"/>
        <pc:sldMkLst>
          <pc:docMk/>
          <pc:sldMk cId="1383106581" sldId="286"/>
        </pc:sldMkLst>
        <pc:spChg chg="mod">
          <ac:chgData name="Vanruysseveldt Vicky" userId="727c3cda-ffad-4869-b7c3-b4e0fb154b96" providerId="ADAL" clId="{3ACEB44F-E384-4C1C-B681-D27C60B4252A}" dt="2021-08-19T06:58:35.641" v="12350" actId="5793"/>
          <ac:spMkLst>
            <pc:docMk/>
            <pc:sldMk cId="1383106581" sldId="286"/>
            <ac:spMk id="3" creationId="{E34186F5-E1B0-40D8-98D0-317720E74B60}"/>
          </ac:spMkLst>
        </pc:spChg>
        <pc:spChg chg="mod">
          <ac:chgData name="Vanruysseveldt Vicky" userId="727c3cda-ffad-4869-b7c3-b4e0fb154b96" providerId="ADAL" clId="{3ACEB44F-E384-4C1C-B681-D27C60B4252A}" dt="2021-08-20T13:04:40.444" v="16641" actId="20577"/>
          <ac:spMkLst>
            <pc:docMk/>
            <pc:sldMk cId="1383106581" sldId="286"/>
            <ac:spMk id="4" creationId="{E4699958-9CD5-455D-B41D-A8DE98EFD647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3:04:35.997" v="16640" actId="20577"/>
        <pc:sldMkLst>
          <pc:docMk/>
          <pc:sldMk cId="1852560394" sldId="287"/>
        </pc:sldMkLst>
        <pc:spChg chg="mod">
          <ac:chgData name="Vanruysseveldt Vicky" userId="727c3cda-ffad-4869-b7c3-b4e0fb154b96" providerId="ADAL" clId="{3ACEB44F-E384-4C1C-B681-D27C60B4252A}" dt="2021-08-20T13:04:35.997" v="16640" actId="20577"/>
          <ac:spMkLst>
            <pc:docMk/>
            <pc:sldMk cId="1852560394" sldId="287"/>
            <ac:spMk id="4" creationId="{6093E8DB-B343-4B22-9EA0-A8E0289AB43A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8:47:38.252" v="20197" actId="20577"/>
        <pc:sldMkLst>
          <pc:docMk/>
          <pc:sldMk cId="2073402407" sldId="288"/>
        </pc:sldMkLst>
        <pc:spChg chg="mod">
          <ac:chgData name="Vanruysseveldt Vicky" userId="727c3cda-ffad-4869-b7c3-b4e0fb154b96" providerId="ADAL" clId="{3ACEB44F-E384-4C1C-B681-D27C60B4252A}" dt="2021-08-20T13:04:09.798" v="16635" actId="20577"/>
          <ac:spMkLst>
            <pc:docMk/>
            <pc:sldMk cId="2073402407" sldId="288"/>
            <ac:spMk id="4" creationId="{DB2A9997-C757-4777-9B38-E8225D2FF4F8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8:44:53.944" v="19966" actId="20577"/>
        <pc:sldMkLst>
          <pc:docMk/>
          <pc:sldMk cId="1907894294" sldId="289"/>
        </pc:sldMkLst>
        <pc:spChg chg="mod">
          <ac:chgData name="Vanruysseveldt Vicky" userId="727c3cda-ffad-4869-b7c3-b4e0fb154b96" providerId="ADAL" clId="{3ACEB44F-E384-4C1C-B681-D27C60B4252A}" dt="2021-08-20T12:57:18.718" v="16260" actId="20577"/>
          <ac:spMkLst>
            <pc:docMk/>
            <pc:sldMk cId="1907894294" sldId="289"/>
            <ac:spMk id="3" creationId="{8D1A914C-9B98-4084-B3A3-27B0EDA49D9F}"/>
          </ac:spMkLst>
        </pc:spChg>
        <pc:spChg chg="mod">
          <ac:chgData name="Vanruysseveldt Vicky" userId="727c3cda-ffad-4869-b7c3-b4e0fb154b96" providerId="ADAL" clId="{3ACEB44F-E384-4C1C-B681-D27C60B4252A}" dt="2021-08-20T13:04:13.067" v="16636" actId="20577"/>
          <ac:spMkLst>
            <pc:docMk/>
            <pc:sldMk cId="1907894294" sldId="289"/>
            <ac:spMk id="4" creationId="{778D8848-A676-4B76-88F9-8D22C6799178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8:51:23.539" v="20547" actId="20577"/>
        <pc:sldMkLst>
          <pc:docMk/>
          <pc:sldMk cId="128549415" sldId="290"/>
        </pc:sldMkLst>
        <pc:spChg chg="mod">
          <ac:chgData name="Vanruysseveldt Vicky" userId="727c3cda-ffad-4869-b7c3-b4e0fb154b96" providerId="ADAL" clId="{3ACEB44F-E384-4C1C-B681-D27C60B4252A}" dt="2021-08-20T13:00:43.915" v="16503" actId="20577"/>
          <ac:spMkLst>
            <pc:docMk/>
            <pc:sldMk cId="128549415" sldId="290"/>
            <ac:spMk id="3" creationId="{689C087B-1C89-4ED2-A66A-56E018588270}"/>
          </ac:spMkLst>
        </pc:spChg>
        <pc:spChg chg="mod">
          <ac:chgData name="Vanruysseveldt Vicky" userId="727c3cda-ffad-4869-b7c3-b4e0fb154b96" providerId="ADAL" clId="{3ACEB44F-E384-4C1C-B681-D27C60B4252A}" dt="2021-08-20T13:04:06.134" v="16634" actId="20577"/>
          <ac:spMkLst>
            <pc:docMk/>
            <pc:sldMk cId="128549415" sldId="290"/>
            <ac:spMk id="4" creationId="{DDBCC13C-EDC8-45D5-A189-6D38CF002E63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8:33:58.347" v="18689" actId="20577"/>
        <pc:sldMkLst>
          <pc:docMk/>
          <pc:sldMk cId="1226802132" sldId="291"/>
        </pc:sldMkLst>
        <pc:spChg chg="mod">
          <ac:chgData name="Vanruysseveldt Vicky" userId="727c3cda-ffad-4869-b7c3-b4e0fb154b96" providerId="ADAL" clId="{3ACEB44F-E384-4C1C-B681-D27C60B4252A}" dt="2021-08-20T12:50:45.936" v="15734" actId="20577"/>
          <ac:spMkLst>
            <pc:docMk/>
            <pc:sldMk cId="1226802132" sldId="291"/>
            <ac:spMk id="2" creationId="{A55FBB55-A1A7-4A81-8823-D65EB1FBA239}"/>
          </ac:spMkLst>
        </pc:spChg>
        <pc:spChg chg="mod">
          <ac:chgData name="Vanruysseveldt Vicky" userId="727c3cda-ffad-4869-b7c3-b4e0fb154b96" providerId="ADAL" clId="{3ACEB44F-E384-4C1C-B681-D27C60B4252A}" dt="2021-08-20T12:50:50.322" v="15735" actId="14100"/>
          <ac:spMkLst>
            <pc:docMk/>
            <pc:sldMk cId="1226802132" sldId="291"/>
            <ac:spMk id="3" creationId="{DCAE9921-0E98-4C1C-9CD8-5E32FF3AB4C9}"/>
          </ac:spMkLst>
        </pc:spChg>
        <pc:spChg chg="mod">
          <ac:chgData name="Vanruysseveldt Vicky" userId="727c3cda-ffad-4869-b7c3-b4e0fb154b96" providerId="ADAL" clId="{3ACEB44F-E384-4C1C-B681-D27C60B4252A}" dt="2021-08-20T13:04:32.285" v="16639" actId="20577"/>
          <ac:spMkLst>
            <pc:docMk/>
            <pc:sldMk cId="1226802132" sldId="291"/>
            <ac:spMk id="4" creationId="{4637CD95-50B3-4949-ACA7-0042C124B39C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8:40:52.543" v="19403" actId="20577"/>
        <pc:sldMkLst>
          <pc:docMk/>
          <pc:sldMk cId="3519996286" sldId="292"/>
        </pc:sldMkLst>
        <pc:spChg chg="mod">
          <ac:chgData name="Vanruysseveldt Vicky" userId="727c3cda-ffad-4869-b7c3-b4e0fb154b96" providerId="ADAL" clId="{3ACEB44F-E384-4C1C-B681-D27C60B4252A}" dt="2021-08-20T13:04:22.008" v="16637" actId="20577"/>
          <ac:spMkLst>
            <pc:docMk/>
            <pc:sldMk cId="3519996286" sldId="292"/>
            <ac:spMk id="4" creationId="{2DB46A33-4BEB-44C1-964D-4BD4DCFB2F0D}"/>
          </ac:spMkLst>
        </pc:spChg>
      </pc:sldChg>
      <pc:sldChg chg="modSp mod modNotesTx">
        <pc:chgData name="Vanruysseveldt Vicky" userId="727c3cda-ffad-4869-b7c3-b4e0fb154b96" providerId="ADAL" clId="{3ACEB44F-E384-4C1C-B681-D27C60B4252A}" dt="2021-08-20T18:55:54.935" v="20871" actId="20577"/>
        <pc:sldMkLst>
          <pc:docMk/>
          <pc:sldMk cId="3005038790" sldId="293"/>
        </pc:sldMkLst>
        <pc:spChg chg="mod">
          <ac:chgData name="Vanruysseveldt Vicky" userId="727c3cda-ffad-4869-b7c3-b4e0fb154b96" providerId="ADAL" clId="{3ACEB44F-E384-4C1C-B681-D27C60B4252A}" dt="2021-08-20T13:02:11.920" v="16569" actId="20577"/>
          <ac:spMkLst>
            <pc:docMk/>
            <pc:sldMk cId="3005038790" sldId="293"/>
            <ac:spMk id="3" creationId="{79BFA3AD-1B02-49D7-A4CA-E2250C85C37D}"/>
          </ac:spMkLst>
        </pc:spChg>
        <pc:spChg chg="mod">
          <ac:chgData name="Vanruysseveldt Vicky" userId="727c3cda-ffad-4869-b7c3-b4e0fb154b96" providerId="ADAL" clId="{3ACEB44F-E384-4C1C-B681-D27C60B4252A}" dt="2021-08-20T13:04:01.955" v="16633" actId="20577"/>
          <ac:spMkLst>
            <pc:docMk/>
            <pc:sldMk cId="3005038790" sldId="293"/>
            <ac:spMk id="4" creationId="{2D8CAAC2-D397-4AB5-8EE6-BEB94BEA59CC}"/>
          </ac:spMkLst>
        </pc:spChg>
      </pc:sldChg>
      <pc:sldChg chg="modSp new mod ord modNotesTx">
        <pc:chgData name="Vanruysseveldt Vicky" userId="727c3cda-ffad-4869-b7c3-b4e0fb154b96" providerId="ADAL" clId="{3ACEB44F-E384-4C1C-B681-D27C60B4252A}" dt="2021-08-20T19:02:56.741" v="21004" actId="20577"/>
        <pc:sldMkLst>
          <pc:docMk/>
          <pc:sldMk cId="1334327" sldId="294"/>
        </pc:sldMkLst>
        <pc:spChg chg="mod">
          <ac:chgData name="Vanruysseveldt Vicky" userId="727c3cda-ffad-4869-b7c3-b4e0fb154b96" providerId="ADAL" clId="{3ACEB44F-E384-4C1C-B681-D27C60B4252A}" dt="2021-08-19T08:08:10.101" v="13773" actId="20577"/>
          <ac:spMkLst>
            <pc:docMk/>
            <pc:sldMk cId="1334327" sldId="294"/>
            <ac:spMk id="2" creationId="{04364D80-CD70-48FA-BD2E-290C7836D4BF}"/>
          </ac:spMkLst>
        </pc:spChg>
        <pc:spChg chg="mod">
          <ac:chgData name="Vanruysseveldt Vicky" userId="727c3cda-ffad-4869-b7c3-b4e0fb154b96" providerId="ADAL" clId="{3ACEB44F-E384-4C1C-B681-D27C60B4252A}" dt="2021-08-19T08:10:53.552" v="14190" actId="20577"/>
          <ac:spMkLst>
            <pc:docMk/>
            <pc:sldMk cId="1334327" sldId="294"/>
            <ac:spMk id="3" creationId="{E564BBDA-F33B-4A80-9B10-4F0164A2D70A}"/>
          </ac:spMkLst>
        </pc:spChg>
        <pc:spChg chg="mod">
          <ac:chgData name="Vanruysseveldt Vicky" userId="727c3cda-ffad-4869-b7c3-b4e0fb154b96" providerId="ADAL" clId="{3ACEB44F-E384-4C1C-B681-D27C60B4252A}" dt="2021-08-20T12:48:10.402" v="15498" actId="20577"/>
          <ac:spMkLst>
            <pc:docMk/>
            <pc:sldMk cId="1334327" sldId="294"/>
            <ac:spMk id="4" creationId="{79644BC0-B6BA-4796-85BC-6DAD6D82EFBC}"/>
          </ac:spMkLst>
        </pc:spChg>
      </pc:sldChg>
    </pc:docChg>
  </pc:docChgLst>
  <pc:docChgLst>
    <pc:chgData name="Laermans Evelyn" userId="a2c5199d-f9d3-4818-a648-d151ccec2bd8" providerId="ADAL" clId="{34BE6B7F-2D0C-4122-8067-56954AE69092}"/>
    <pc:docChg chg="modSld">
      <pc:chgData name="Laermans Evelyn" userId="a2c5199d-f9d3-4818-a648-d151ccec2bd8" providerId="ADAL" clId="{34BE6B7F-2D0C-4122-8067-56954AE69092}" dt="2021-08-23T13:51:27.143" v="18" actId="20577"/>
      <pc:docMkLst>
        <pc:docMk/>
      </pc:docMkLst>
      <pc:sldChg chg="modNotesTx">
        <pc:chgData name="Laermans Evelyn" userId="a2c5199d-f9d3-4818-a648-d151ccec2bd8" providerId="ADAL" clId="{34BE6B7F-2D0C-4122-8067-56954AE69092}" dt="2021-08-23T13:50:05.723" v="0" actId="20577"/>
        <pc:sldMkLst>
          <pc:docMk/>
          <pc:sldMk cId="0" sldId="265"/>
        </pc:sldMkLst>
      </pc:sldChg>
      <pc:sldChg chg="modNotesTx">
        <pc:chgData name="Laermans Evelyn" userId="a2c5199d-f9d3-4818-a648-d151ccec2bd8" providerId="ADAL" clId="{34BE6B7F-2D0C-4122-8067-56954AE69092}" dt="2021-08-23T13:50:20.575" v="3" actId="20577"/>
        <pc:sldMkLst>
          <pc:docMk/>
          <pc:sldMk cId="2915010845" sldId="272"/>
        </pc:sldMkLst>
      </pc:sldChg>
      <pc:sldChg chg="modNotesTx">
        <pc:chgData name="Laermans Evelyn" userId="a2c5199d-f9d3-4818-a648-d151ccec2bd8" providerId="ADAL" clId="{34BE6B7F-2D0C-4122-8067-56954AE69092}" dt="2021-08-23T13:50:24.172" v="4" actId="20577"/>
        <pc:sldMkLst>
          <pc:docMk/>
          <pc:sldMk cId="3486245512" sldId="273"/>
        </pc:sldMkLst>
      </pc:sldChg>
      <pc:sldChg chg="modNotesTx">
        <pc:chgData name="Laermans Evelyn" userId="a2c5199d-f9d3-4818-a648-d151ccec2bd8" providerId="ADAL" clId="{34BE6B7F-2D0C-4122-8067-56954AE69092}" dt="2021-08-23T13:50:49.035" v="11" actId="20577"/>
        <pc:sldMkLst>
          <pc:docMk/>
          <pc:sldMk cId="1504494041" sldId="279"/>
        </pc:sldMkLst>
      </pc:sldChg>
      <pc:sldChg chg="modNotesTx">
        <pc:chgData name="Laermans Evelyn" userId="a2c5199d-f9d3-4818-a648-d151ccec2bd8" providerId="ADAL" clId="{34BE6B7F-2D0C-4122-8067-56954AE69092}" dt="2021-08-23T13:50:28.535" v="5" actId="20577"/>
        <pc:sldMkLst>
          <pc:docMk/>
          <pc:sldMk cId="980412166" sldId="280"/>
        </pc:sldMkLst>
      </pc:sldChg>
      <pc:sldChg chg="modNotesTx">
        <pc:chgData name="Laermans Evelyn" userId="a2c5199d-f9d3-4818-a648-d151ccec2bd8" providerId="ADAL" clId="{34BE6B7F-2D0C-4122-8067-56954AE69092}" dt="2021-08-23T13:50:37.348" v="6" actId="20577"/>
        <pc:sldMkLst>
          <pc:docMk/>
          <pc:sldMk cId="612221802" sldId="281"/>
        </pc:sldMkLst>
      </pc:sldChg>
      <pc:sldChg chg="modNotesTx">
        <pc:chgData name="Laermans Evelyn" userId="a2c5199d-f9d3-4818-a648-d151ccec2bd8" providerId="ADAL" clId="{34BE6B7F-2D0C-4122-8067-56954AE69092}" dt="2021-08-23T13:50:14.108" v="2" actId="20577"/>
        <pc:sldMkLst>
          <pc:docMk/>
          <pc:sldMk cId="524784301" sldId="284"/>
        </pc:sldMkLst>
      </pc:sldChg>
      <pc:sldChg chg="modNotesTx">
        <pc:chgData name="Laermans Evelyn" userId="a2c5199d-f9d3-4818-a648-d151ccec2bd8" providerId="ADAL" clId="{34BE6B7F-2D0C-4122-8067-56954AE69092}" dt="2021-08-23T13:50:39.364" v="7" actId="20577"/>
        <pc:sldMkLst>
          <pc:docMk/>
          <pc:sldMk cId="700786635" sldId="285"/>
        </pc:sldMkLst>
      </pc:sldChg>
      <pc:sldChg chg="modNotesTx">
        <pc:chgData name="Laermans Evelyn" userId="a2c5199d-f9d3-4818-a648-d151ccec2bd8" providerId="ADAL" clId="{34BE6B7F-2D0C-4122-8067-56954AE69092}" dt="2021-08-23T13:50:41.554" v="8" actId="20577"/>
        <pc:sldMkLst>
          <pc:docMk/>
          <pc:sldMk cId="1383106581" sldId="286"/>
        </pc:sldMkLst>
      </pc:sldChg>
      <pc:sldChg chg="modNotesTx">
        <pc:chgData name="Laermans Evelyn" userId="a2c5199d-f9d3-4818-a648-d151ccec2bd8" providerId="ADAL" clId="{34BE6B7F-2D0C-4122-8067-56954AE69092}" dt="2021-08-23T13:50:43.814" v="9" actId="20577"/>
        <pc:sldMkLst>
          <pc:docMk/>
          <pc:sldMk cId="1852560394" sldId="287"/>
        </pc:sldMkLst>
      </pc:sldChg>
      <pc:sldChg chg="modNotesTx">
        <pc:chgData name="Laermans Evelyn" userId="a2c5199d-f9d3-4818-a648-d151ccec2bd8" providerId="ADAL" clId="{34BE6B7F-2D0C-4122-8067-56954AE69092}" dt="2021-08-23T13:51:27.143" v="18" actId="20577"/>
        <pc:sldMkLst>
          <pc:docMk/>
          <pc:sldMk cId="2073402407" sldId="288"/>
        </pc:sldMkLst>
      </pc:sldChg>
      <pc:sldChg chg="modNotesTx">
        <pc:chgData name="Laermans Evelyn" userId="a2c5199d-f9d3-4818-a648-d151ccec2bd8" providerId="ADAL" clId="{34BE6B7F-2D0C-4122-8067-56954AE69092}" dt="2021-08-23T13:51:04.149" v="14" actId="20577"/>
        <pc:sldMkLst>
          <pc:docMk/>
          <pc:sldMk cId="1907894294" sldId="289"/>
        </pc:sldMkLst>
      </pc:sldChg>
      <pc:sldChg chg="modNotesTx">
        <pc:chgData name="Laermans Evelyn" userId="a2c5199d-f9d3-4818-a648-d151ccec2bd8" providerId="ADAL" clId="{34BE6B7F-2D0C-4122-8067-56954AE69092}" dt="2021-08-23T13:51:10.572" v="16" actId="20577"/>
        <pc:sldMkLst>
          <pc:docMk/>
          <pc:sldMk cId="128549415" sldId="290"/>
        </pc:sldMkLst>
      </pc:sldChg>
      <pc:sldChg chg="modNotesTx">
        <pc:chgData name="Laermans Evelyn" userId="a2c5199d-f9d3-4818-a648-d151ccec2bd8" providerId="ADAL" clId="{34BE6B7F-2D0C-4122-8067-56954AE69092}" dt="2021-08-23T13:50:46.867" v="10" actId="20577"/>
        <pc:sldMkLst>
          <pc:docMk/>
          <pc:sldMk cId="1226802132" sldId="291"/>
        </pc:sldMkLst>
      </pc:sldChg>
      <pc:sldChg chg="modNotesTx">
        <pc:chgData name="Laermans Evelyn" userId="a2c5199d-f9d3-4818-a648-d151ccec2bd8" providerId="ADAL" clId="{34BE6B7F-2D0C-4122-8067-56954AE69092}" dt="2021-08-23T13:51:01.256" v="13" actId="20577"/>
        <pc:sldMkLst>
          <pc:docMk/>
          <pc:sldMk cId="3519996286" sldId="292"/>
        </pc:sldMkLst>
      </pc:sldChg>
      <pc:sldChg chg="modNotesTx">
        <pc:chgData name="Laermans Evelyn" userId="a2c5199d-f9d3-4818-a648-d151ccec2bd8" providerId="ADAL" clId="{34BE6B7F-2D0C-4122-8067-56954AE69092}" dt="2021-08-23T13:51:13.071" v="17" actId="20577"/>
        <pc:sldMkLst>
          <pc:docMk/>
          <pc:sldMk cId="3005038790" sldId="293"/>
        </pc:sldMkLst>
      </pc:sldChg>
      <pc:sldChg chg="modNotesTx">
        <pc:chgData name="Laermans Evelyn" userId="a2c5199d-f9d3-4818-a648-d151ccec2bd8" providerId="ADAL" clId="{34BE6B7F-2D0C-4122-8067-56954AE69092}" dt="2021-08-23T13:50:10.558" v="1" actId="20577"/>
        <pc:sldMkLst>
          <pc:docMk/>
          <pc:sldMk cId="1334327" sldId="294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8-18T22:15:30.671" idx="1">
    <p:pos x="10" y="10"/>
    <p:text>ordt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23/08/2021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295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90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1346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0966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7744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0147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6602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223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37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6526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0774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224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866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4179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8096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001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Regular" panose="00000500000000000000" pitchFamily="2" charset="0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1380" y="5959574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br>
              <a:rPr lang="fr-FR"/>
            </a:b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7251" y="640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8000"/>
            <a:ext cx="8545365" cy="6265475"/>
            <a:chOff x="288000" y="288000"/>
            <a:chExt cx="8545365" cy="6265475"/>
          </a:xfrm>
          <a:solidFill>
            <a:srgbClr val="543F5E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3108" y="676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543F5E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="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1655" y="670999"/>
            <a:ext cx="215999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Regular" panose="00000500000000000000" pitchFamily="2" charset="0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1380" y="5959574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br>
              <a:rPr lang="fr-FR"/>
            </a:b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7251" y="640527"/>
            <a:ext cx="2159997" cy="719999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7251" y="640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9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  <a:cs typeface="Calibri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  <a:cs typeface="Calibri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56" r:id="rId2"/>
    <p:sldLayoutId id="2147483677" r:id="rId3"/>
    <p:sldLayoutId id="2147483676" r:id="rId4"/>
    <p:sldLayoutId id="2147483683" r:id="rId5"/>
    <p:sldLayoutId id="2147483684" r:id="rId6"/>
    <p:sldLayoutId id="2147483687" r:id="rId7"/>
    <p:sldLayoutId id="2147483688" r:id="rId8"/>
    <p:sldLayoutId id="2147483689" r:id="rId9"/>
    <p:sldLayoutId id="2147483691" r:id="rId10"/>
    <p:sldLayoutId id="2147483674" r:id="rId11"/>
    <p:sldLayoutId id="2147483652" r:id="rId12"/>
    <p:sldLayoutId id="2147483682" r:id="rId13"/>
    <p:sldLayoutId id="2147483743" r:id="rId14"/>
  </p:sldLayoutIdLst>
  <p:hf hdr="0" ftr="0" dt="0"/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2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7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9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0" err="1">
                <a:latin typeface="+mj-lt"/>
              </a:rPr>
              <a:t>Edusprong</a:t>
            </a:r>
            <a:endParaRPr lang="nl-BE" b="0">
              <a:latin typeface="+mj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sz="1800">
                <a:latin typeface="FlandersArtSans-Regular" panose="00000500000000000000" pitchFamily="2" charset="0"/>
              </a:rPr>
              <a:t>Relance volwassenenonderwijs</a:t>
            </a:r>
          </a:p>
          <a:p>
            <a:endParaRPr lang="nl-BE" sz="1800"/>
          </a:p>
          <a:p>
            <a:r>
              <a:rPr lang="nl-BE" sz="1800"/>
              <a:t>Vicky Vanruysseveldt</a:t>
            </a:r>
            <a:endParaRPr lang="nl-BE" sz="1800">
              <a:latin typeface="FlandersArtSans-Regular" panose="00000500000000000000" pitchFamily="2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2C44F-F7DE-42A5-9788-344468B29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756000"/>
            <a:ext cx="7845726" cy="1116000"/>
          </a:xfrm>
        </p:spPr>
        <p:txBody>
          <a:bodyPr/>
          <a:lstStyle/>
          <a:p>
            <a:r>
              <a:rPr lang="nl-BE" sz="2800"/>
              <a:t>Speerpunt 4: gericht inzetten op kwalificatie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61334C-ABAA-484E-99E8-12CFCADF88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het terugdringen van ongekwalificeerde uitstroom via samenwerking en een </a:t>
            </a:r>
            <a:r>
              <a:rPr lang="nl-NL" b="1" err="1"/>
              <a:t>outreachende</a:t>
            </a:r>
            <a:r>
              <a:rPr lang="nl-NL" b="1"/>
              <a:t> aanpak</a:t>
            </a:r>
            <a:endParaRPr lang="nl-NL"/>
          </a:p>
          <a:p>
            <a:pPr lvl="1"/>
            <a:r>
              <a:rPr lang="nl-NL" err="1"/>
              <a:t>outreachende</a:t>
            </a:r>
            <a:r>
              <a:rPr lang="nl-NL"/>
              <a:t> aanpak in functie van de toeleiding naar het volwassenenonderwijs</a:t>
            </a:r>
          </a:p>
          <a:p>
            <a:pPr lvl="1"/>
            <a:r>
              <a:rPr lang="nl-NL"/>
              <a:t>een versterking van de cursistenbegeleiding tijdens het leertraject</a:t>
            </a:r>
          </a:p>
          <a:p>
            <a:pPr marL="288000" lvl="1" indent="0">
              <a:buNone/>
            </a:pPr>
            <a:endParaRPr lang="nl-NL"/>
          </a:p>
          <a:p>
            <a:r>
              <a:rPr lang="nl-NL"/>
              <a:t>een doorgedreven samenwerking met de </a:t>
            </a:r>
            <a:r>
              <a:rPr lang="nl-NL" b="1"/>
              <a:t>examencommissie</a:t>
            </a:r>
            <a:r>
              <a:rPr lang="nl-NL"/>
              <a:t>. </a:t>
            </a:r>
          </a:p>
          <a:p>
            <a:pPr lvl="1"/>
            <a:r>
              <a:rPr lang="nl-NL"/>
              <a:t>nauwere samenwerking tussen het tweedekansonderwijs en de examencommissie</a:t>
            </a:r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93E8DB-B343-4B22-9EA0-A8E0289A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256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FBB55-A1A7-4A81-8823-D65EB1FB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Initiatiefnemer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AE9921-0E98-4C1C-9CD8-5E32FF3AB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431758"/>
            <a:ext cx="7416000" cy="4155442"/>
          </a:xfrm>
        </p:spPr>
        <p:txBody>
          <a:bodyPr/>
          <a:lstStyle/>
          <a:p>
            <a:r>
              <a:rPr lang="nl-BE"/>
              <a:t>Projectmiddelen verdeeld via 2 projectoproepen </a:t>
            </a:r>
          </a:p>
          <a:p>
            <a:pPr lvl="1"/>
            <a:r>
              <a:rPr lang="nl-BE"/>
              <a:t>Aanvraag via globaal projectplan per centrum</a:t>
            </a:r>
          </a:p>
          <a:p>
            <a:pPr lvl="1"/>
            <a:r>
              <a:rPr lang="nl-BE"/>
              <a:t>Middelen door de centra vrij te besteden over verschillende acties/thema’s op basis van het ingediende en positief geadviseerde projectplan</a:t>
            </a:r>
          </a:p>
          <a:p>
            <a:pPr marL="288000" lvl="1" indent="0">
              <a:buNone/>
            </a:pPr>
            <a:endParaRPr lang="nl-BE"/>
          </a:p>
          <a:p>
            <a:r>
              <a:rPr lang="nl-BE" err="1"/>
              <a:t>Vlaanderenbrede</a:t>
            </a:r>
            <a:r>
              <a:rPr lang="nl-BE"/>
              <a:t> acties gecoördineerd vanuit de administratie</a:t>
            </a:r>
          </a:p>
          <a:p>
            <a:pPr lvl="1"/>
            <a:r>
              <a:rPr lang="nl-BE" err="1"/>
              <a:t>Bvb</a:t>
            </a:r>
            <a:r>
              <a:rPr lang="nl-BE"/>
              <a:t>.: Promotiecampagne</a:t>
            </a:r>
          </a:p>
          <a:p>
            <a:endParaRPr lang="nl-BE"/>
          </a:p>
          <a:p>
            <a:r>
              <a:rPr lang="nl-BE" err="1"/>
              <a:t>Vlaanderenbrede</a:t>
            </a:r>
            <a:r>
              <a:rPr lang="nl-BE"/>
              <a:t> acties met een verdeling van middelen via BVR of via thematische projectoproepen</a:t>
            </a:r>
          </a:p>
          <a:p>
            <a:pPr lvl="1"/>
            <a:r>
              <a:rPr lang="nl-BE" err="1"/>
              <a:t>Bvb</a:t>
            </a:r>
            <a:r>
              <a:rPr lang="nl-BE"/>
              <a:t>.: Regioscan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637CD95-50B3-4949-ACA7-0042C124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6802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0EC44-1773-46AD-B10D-862B163A4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000" y="636175"/>
            <a:ext cx="7416000" cy="1477800"/>
          </a:xfrm>
        </p:spPr>
        <p:txBody>
          <a:bodyPr/>
          <a:lstStyle/>
          <a:p>
            <a:r>
              <a:rPr lang="nl-BE"/>
              <a:t>Regioscan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A69BD4-FD45-4D65-9775-3061229C5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371600"/>
            <a:ext cx="7416000" cy="4000375"/>
          </a:xfrm>
        </p:spPr>
        <p:txBody>
          <a:bodyPr/>
          <a:lstStyle/>
          <a:p>
            <a:r>
              <a:rPr lang="nl-BE"/>
              <a:t>Regioscan: een analyse van de regionale opleidingsbehoeften door een bevraging van partners in de regio</a:t>
            </a:r>
          </a:p>
          <a:p>
            <a:pPr lvl="1"/>
            <a:r>
              <a:rPr lang="nl-BE"/>
              <a:t>Opbouw van (nieuwe) duurzame partnerschappen </a:t>
            </a:r>
          </a:p>
          <a:p>
            <a:pPr lvl="1"/>
            <a:r>
              <a:rPr lang="nl-BE"/>
              <a:t>Blinde vlekken detecteren, alsook dubbel aanbod</a:t>
            </a:r>
          </a:p>
          <a:p>
            <a:pPr lvl="1"/>
            <a:endParaRPr lang="nl-BE"/>
          </a:p>
          <a:p>
            <a:r>
              <a:rPr lang="nl-BE"/>
              <a:t>Vervolgens het opleidingsaanbod evalueren en afstemmen met de resultaten van de regioscan.</a:t>
            </a:r>
          </a:p>
          <a:p>
            <a:pPr>
              <a:buNone/>
            </a:pPr>
            <a:endParaRPr lang="nl-BE"/>
          </a:p>
          <a:p>
            <a:r>
              <a:rPr lang="nl-BE"/>
              <a:t>Aanvullende punten om personeel aan te stellen en werkingsmiddelen </a:t>
            </a:r>
          </a:p>
          <a:p>
            <a:pPr lvl="1"/>
            <a:r>
              <a:rPr lang="nl-BE"/>
              <a:t>1/9/2021 – 31/8/2022</a:t>
            </a:r>
          </a:p>
          <a:p>
            <a:pPr lvl="1"/>
            <a:r>
              <a:rPr lang="nl-BE"/>
              <a:t>Minstens een halftijdse stafmedewerker (tijdelijke aanstelling)</a:t>
            </a:r>
          </a:p>
          <a:p>
            <a:pPr lvl="1"/>
            <a:endParaRPr lang="nl-BE"/>
          </a:p>
          <a:p>
            <a:pPr marL="288000" lvl="1" indent="0">
              <a:buNone/>
            </a:pPr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56A7F68-5D94-4360-A157-7EC0DA23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4494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4D9EC-B9BB-478D-B45C-56C79C8C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Regioscan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9724D2-4B07-4F40-B889-B532F3C1D1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/>
              <a:t>Regio als uitgangspunt</a:t>
            </a:r>
          </a:p>
          <a:p>
            <a:pPr lvl="1"/>
            <a:r>
              <a:rPr lang="nl-BE"/>
              <a:t>17 referentieregio’s &amp; Brussels Hoofdstedelijk gewest</a:t>
            </a:r>
          </a:p>
          <a:p>
            <a:pPr lvl="1"/>
            <a:r>
              <a:rPr lang="nl-BE"/>
              <a:t>Samenwerking tussen verschillende regio’s is mogelijk</a:t>
            </a:r>
          </a:p>
          <a:p>
            <a:pPr lvl="1"/>
            <a:r>
              <a:rPr lang="nl-BE"/>
              <a:t>Samenwerkingsovereenkomst per regio vereist </a:t>
            </a:r>
          </a:p>
          <a:p>
            <a:r>
              <a:rPr lang="nl-BE" err="1"/>
              <a:t>Netoverschrijdende</a:t>
            </a:r>
            <a:r>
              <a:rPr lang="nl-BE"/>
              <a:t> samenwerking</a:t>
            </a:r>
          </a:p>
          <a:p>
            <a:r>
              <a:rPr lang="nl-BE"/>
              <a:t>Samenwerking tussen centra</a:t>
            </a:r>
          </a:p>
          <a:p>
            <a:endParaRPr lang="nl-BE"/>
          </a:p>
          <a:p>
            <a:r>
              <a:rPr lang="nl-BE"/>
              <a:t>Lerend netwerk voor de uitwisseling van goede praktijken tussen de regio’s </a:t>
            </a:r>
          </a:p>
          <a:p>
            <a:endParaRPr lang="nl-BE"/>
          </a:p>
          <a:p>
            <a:r>
              <a:rPr lang="nl-BE"/>
              <a:t>1/2/2022: oplevering resultaten van de regioscan </a:t>
            </a:r>
          </a:p>
          <a:p>
            <a:endParaRPr lang="nl-BE"/>
          </a:p>
          <a:p>
            <a:pPr>
              <a:buNone/>
            </a:pPr>
            <a:endParaRPr lang="nl-BE"/>
          </a:p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DB46A33-4BEB-44C1-964D-4BD4DCFB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999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832D6-1318-419F-BBEF-E0774DD3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Projectoproep 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1A914C-9B98-4084-B3A3-27B0EDA49D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/>
              <a:t>10 miljoen verdeeld volgens een trekkingsrecht per centrum</a:t>
            </a:r>
          </a:p>
          <a:p>
            <a:pPr lvl="1"/>
            <a:r>
              <a:rPr lang="nl-BE"/>
              <a:t>Zie tabel bijlage Mededeling VR: projectoproep</a:t>
            </a:r>
          </a:p>
          <a:p>
            <a:pPr marL="288000" lvl="1" indent="0">
              <a:buNone/>
            </a:pPr>
            <a:endParaRPr lang="nl-BE"/>
          </a:p>
          <a:p>
            <a:r>
              <a:rPr lang="nl-BE"/>
              <a:t>Geen verplichte opname van het trekkingsrecht =&gt; (deels) doorschuiven naar 2</a:t>
            </a:r>
            <a:r>
              <a:rPr lang="nl-BE" baseline="30000"/>
              <a:t>e</a:t>
            </a:r>
            <a:r>
              <a:rPr lang="nl-BE"/>
              <a:t> projectoproep mogelijk</a:t>
            </a:r>
          </a:p>
          <a:p>
            <a:pPr>
              <a:buNone/>
            </a:pPr>
            <a:endParaRPr lang="nl-BE"/>
          </a:p>
          <a:p>
            <a:r>
              <a:rPr lang="nl-BE"/>
              <a:t>Indienen van een globaal projectplan per centrum met vrije besteding over de acties/speerpunten heen</a:t>
            </a:r>
          </a:p>
          <a:p>
            <a:pPr lvl="1"/>
            <a:r>
              <a:rPr lang="nl-BE"/>
              <a:t>Zie aanvraagformulier </a:t>
            </a:r>
          </a:p>
          <a:p>
            <a:pPr marL="288000" lvl="1" indent="0">
              <a:buNone/>
            </a:pPr>
            <a:endParaRPr lang="nl-BE"/>
          </a:p>
          <a:p>
            <a:pPr marL="288000" lvl="1" indent="0">
              <a:buNone/>
            </a:pPr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78D8848-A676-4B76-88F9-8D22C679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7894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15037-C481-446B-83C1-EFC956D0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Projectoproep 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A75EF4-8C5D-4354-B2F4-48C4CCBC04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nl-NL"/>
              <a:t>Ontwikkeling van afstandsonderwijs en gerelateerde infrastructuur– versterking openleercentra</a:t>
            </a:r>
          </a:p>
          <a:p>
            <a:pPr marL="288000" lvl="1" indent="0">
              <a:buNone/>
            </a:pPr>
            <a:endParaRPr lang="nl-NL"/>
          </a:p>
          <a:p>
            <a:pPr lvl="1"/>
            <a:r>
              <a:rPr lang="nl-NL"/>
              <a:t>Ontwikkeling van hybride leren (combinatie van werkplekleren, afstandsonderwijs en contactonderwijs)</a:t>
            </a:r>
          </a:p>
          <a:p>
            <a:pPr marL="288000" lvl="1" indent="0">
              <a:buNone/>
            </a:pPr>
            <a:endParaRPr lang="nl-NL"/>
          </a:p>
          <a:p>
            <a:pPr lvl="1"/>
            <a:r>
              <a:rPr lang="nl-NL"/>
              <a:t>Projecten rond aantrek en begeleiding van ongekwalificeerde jongeren</a:t>
            </a:r>
          </a:p>
          <a:p>
            <a:pPr marL="288000" lvl="1" indent="0">
              <a:buNone/>
            </a:pPr>
            <a:endParaRPr lang="nl-NL"/>
          </a:p>
          <a:p>
            <a:pPr lvl="1"/>
            <a:r>
              <a:rPr lang="nl-NL"/>
              <a:t>Maatgerichte ICT-opleidingen (met uitzondering van opleidingen voor onderwijspersoneel)</a:t>
            </a:r>
            <a:endParaRPr lang="nl-BE"/>
          </a:p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B2A9997-C757-4777-9B38-E8225D2F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3402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C0C36-C14F-4243-B515-874E8FA82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711853"/>
          </a:xfrm>
        </p:spPr>
        <p:txBody>
          <a:bodyPr/>
          <a:lstStyle/>
          <a:p>
            <a:r>
              <a:rPr lang="nl-BE"/>
              <a:t>Projectoproep 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9C087B-1C89-4ED2-A66A-56E018588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323475"/>
            <a:ext cx="7416000" cy="4263726"/>
          </a:xfrm>
        </p:spPr>
        <p:txBody>
          <a:bodyPr/>
          <a:lstStyle/>
          <a:p>
            <a:r>
              <a:rPr lang="nl-BE"/>
              <a:t>Belangrijkste aandachtspunten bij opmaak van het projectplan</a:t>
            </a:r>
          </a:p>
          <a:p>
            <a:pPr lvl="1"/>
            <a:r>
              <a:rPr lang="nl-BE"/>
              <a:t>Innovatief</a:t>
            </a:r>
          </a:p>
          <a:p>
            <a:pPr lvl="1"/>
            <a:r>
              <a:rPr lang="nl-BE"/>
              <a:t>Duurzame doorwerking</a:t>
            </a:r>
          </a:p>
          <a:p>
            <a:pPr lvl="1"/>
            <a:r>
              <a:rPr lang="nl-BE"/>
              <a:t>Investeringen in infrastructuur enkel in functie van een inhoudelijk project</a:t>
            </a:r>
          </a:p>
          <a:p>
            <a:pPr lvl="1"/>
            <a:r>
              <a:rPr lang="nl-BE"/>
              <a:t>Samenwerking met andere centra en externe partners </a:t>
            </a:r>
          </a:p>
          <a:p>
            <a:pPr marL="288000" lvl="1" indent="0">
              <a:buNone/>
            </a:pPr>
            <a:endParaRPr lang="nl-BE"/>
          </a:p>
          <a:p>
            <a:r>
              <a:rPr lang="nl-BE"/>
              <a:t>Indienen op 15 september</a:t>
            </a:r>
          </a:p>
          <a:p>
            <a:r>
              <a:rPr lang="nl-BE"/>
              <a:t>Jury geeft al dan niet positief advies op basis van vooraf bepaalde criteria (zie projectoproep)</a:t>
            </a:r>
          </a:p>
          <a:p>
            <a:r>
              <a:rPr lang="nl-BE"/>
              <a:t>Mogelijkheid om bij gebrek aan positief advies 1 keer opnieuw in te dienen</a:t>
            </a:r>
          </a:p>
          <a:p>
            <a:r>
              <a:rPr lang="nl-BE"/>
              <a:t>Vlaamse Regering beslist</a:t>
            </a:r>
          </a:p>
          <a:p>
            <a:pPr>
              <a:buNone/>
            </a:pPr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BCC13C-EDC8-45D5-A189-6D38CF002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549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38CB2-CA0F-4A5E-B25F-B7F69BAA0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Projectoproep II &amp; andere acties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BFA3AD-1B02-49D7-A4CA-E2250C85C3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/>
              <a:t>Projectoproep II: voorjaar 2022</a:t>
            </a:r>
          </a:p>
          <a:p>
            <a:pPr lvl="1"/>
            <a:r>
              <a:rPr lang="nl-BE"/>
              <a:t>Houdt rekening met de resultaten van de regioscan</a:t>
            </a:r>
          </a:p>
          <a:p>
            <a:pPr lvl="1"/>
            <a:r>
              <a:rPr lang="nl-BE"/>
              <a:t>Minimaal 20 miljoen</a:t>
            </a:r>
          </a:p>
          <a:p>
            <a:pPr>
              <a:buNone/>
            </a:pPr>
            <a:endParaRPr lang="nl-BE"/>
          </a:p>
          <a:p>
            <a:r>
              <a:rPr lang="nl-BE"/>
              <a:t>Andere acties in het kader van </a:t>
            </a:r>
            <a:r>
              <a:rPr lang="nl-BE" err="1"/>
              <a:t>Edusprong</a:t>
            </a:r>
            <a:r>
              <a:rPr lang="nl-BE"/>
              <a:t> worden verder uitgewerkt in de loop van het najaar 2021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D8CAAC2-D397-4AB5-8EE6-BEB94BEA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503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64D80-CD70-48FA-BD2E-290C7836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err="1"/>
              <a:t>Edusprong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64BBDA-F33B-4A80-9B10-4F0164A2D7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/>
              <a:t>Toelichting relanceplan vwo (visienota </a:t>
            </a:r>
            <a:r>
              <a:rPr lang="nl-BE" err="1"/>
              <a:t>Edusprong</a:t>
            </a:r>
            <a:r>
              <a:rPr lang="nl-BE"/>
              <a:t>)</a:t>
            </a:r>
          </a:p>
          <a:p>
            <a:r>
              <a:rPr lang="nl-BE"/>
              <a:t>Regioscan</a:t>
            </a:r>
          </a:p>
          <a:p>
            <a:r>
              <a:rPr lang="nl-BE"/>
              <a:t>Projectoproep</a:t>
            </a:r>
          </a:p>
          <a:p>
            <a:endParaRPr lang="nl-BE"/>
          </a:p>
          <a:p>
            <a:pPr>
              <a:buNone/>
            </a:pPr>
            <a:r>
              <a:rPr lang="nl-BE"/>
              <a:t>Informatie ook terug te vinden in de regeringsdocumenten</a:t>
            </a:r>
          </a:p>
          <a:p>
            <a:pPr lvl="1" indent="0">
              <a:buNone/>
            </a:pPr>
            <a:r>
              <a:rPr lang="nl-BE"/>
              <a:t>Visienota </a:t>
            </a:r>
            <a:r>
              <a:rPr lang="nl-BE" err="1"/>
              <a:t>Edusprong</a:t>
            </a:r>
            <a:r>
              <a:rPr lang="nl-BE"/>
              <a:t> (VR 12/02/2021)</a:t>
            </a:r>
          </a:p>
          <a:p>
            <a:pPr lvl="1" indent="0">
              <a:buNone/>
            </a:pPr>
            <a:r>
              <a:rPr lang="nl-BE"/>
              <a:t>BVR regioscan (VR 09/07/2021 &amp; Mijn Onderwijs)</a:t>
            </a:r>
          </a:p>
          <a:p>
            <a:pPr lvl="1" indent="0">
              <a:buNone/>
            </a:pPr>
            <a:r>
              <a:rPr lang="nl-BE"/>
              <a:t>Projectoproep I (VR 16/07/2021 &amp; Mijn Onderwijs)</a:t>
            </a:r>
          </a:p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644BC0-B6BA-4796-85BC-6DAD6D82E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A106D-480E-4E14-A00E-BED81DB8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err="1"/>
              <a:t>Edusprong</a:t>
            </a:r>
            <a:r>
              <a:rPr lang="nl-BE"/>
              <a:t>: kader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AE02CC-5BBA-4C72-981A-1F6370634A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/>
              <a:t>Budget: 60 miljoen </a:t>
            </a:r>
          </a:p>
          <a:p>
            <a:endParaRPr lang="nl-BE"/>
          </a:p>
          <a:p>
            <a:r>
              <a:rPr lang="nl-BE"/>
              <a:t>Timing: Looptijd tussen 2021 en 2023</a:t>
            </a:r>
          </a:p>
          <a:p>
            <a:endParaRPr lang="nl-BE"/>
          </a:p>
          <a:p>
            <a:r>
              <a:rPr lang="nl-BE"/>
              <a:t>Relanceplan Vlaamse Regering: Vlaamse veerkracht</a:t>
            </a:r>
          </a:p>
          <a:p>
            <a:pPr marL="288000" lvl="1" indent="0">
              <a:buNone/>
            </a:pPr>
            <a:endParaRPr lang="nl-BE"/>
          </a:p>
          <a:p>
            <a:pPr marL="288000" lvl="1" indent="0">
              <a:buNone/>
            </a:pPr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2545F1B-B129-448E-90C0-50CD4103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478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57607-9DEF-4B0D-B067-2D1470DD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11" y="756000"/>
            <a:ext cx="8398042" cy="1116000"/>
          </a:xfrm>
        </p:spPr>
        <p:txBody>
          <a:bodyPr/>
          <a:lstStyle/>
          <a:p>
            <a:r>
              <a:rPr lang="nl-BE"/>
              <a:t>Visienota </a:t>
            </a:r>
            <a:r>
              <a:rPr lang="nl-BE" err="1"/>
              <a:t>Edusprong</a:t>
            </a:r>
            <a:r>
              <a:rPr lang="nl-BE"/>
              <a:t> met 4 speerpunten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6C1250-26A3-404A-8A05-1AD9CBD02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688841"/>
            <a:ext cx="7416000" cy="38983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2800"/>
              <a:t>Het vwo vervult een belangrijke rol in het stimuleren van elke Vlaming om levenslang te blijven leren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/>
              <a:t>Versterken van arbeidsmarktkansen via om- en bijscholen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800"/>
              <a:t>Versterken van digitale competenties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800"/>
              <a:t>Gericht inzetten op kwalificatie</a:t>
            </a:r>
          </a:p>
          <a:p>
            <a:pPr>
              <a:buNone/>
            </a:pPr>
            <a:endParaRPr lang="nl-BE" sz="280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E53189-2FD8-449C-932C-5E75CC314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501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A8C12-FF4E-4F58-A48D-4D94B8F88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484" y="493295"/>
            <a:ext cx="8337883" cy="1620680"/>
          </a:xfrm>
        </p:spPr>
        <p:txBody>
          <a:bodyPr/>
          <a:lstStyle/>
          <a:p>
            <a:pPr algn="ctr"/>
            <a:r>
              <a:rPr lang="nl-NL" sz="2400"/>
              <a:t>Speerpunt 1: Het vwo vervult een belangrijke rol in het stimuleren van elke Vlaming om levenslang te blijven leren</a:t>
            </a:r>
            <a:br>
              <a:rPr lang="nl-NL" sz="2400"/>
            </a:br>
            <a:endParaRPr lang="nl-BE" sz="24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7516A-7E97-49D0-A464-4664FE7B7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804737"/>
            <a:ext cx="7416000" cy="4024439"/>
          </a:xfr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nl-NL">
                <a:solidFill>
                  <a:srgbClr val="373636"/>
                </a:solidFill>
                <a:cs typeface="Calibri"/>
              </a:rPr>
              <a:t>een wervende </a:t>
            </a:r>
            <a:r>
              <a:rPr lang="nl-NL" err="1">
                <a:solidFill>
                  <a:srgbClr val="373636"/>
                </a:solidFill>
                <a:cs typeface="Calibri"/>
              </a:rPr>
              <a:t>Vlaanderenbrede</a:t>
            </a:r>
            <a:r>
              <a:rPr lang="nl-NL">
                <a:solidFill>
                  <a:srgbClr val="373636"/>
                </a:solidFill>
                <a:cs typeface="Calibri"/>
              </a:rPr>
              <a:t> </a:t>
            </a:r>
            <a:r>
              <a:rPr lang="nl-NL" b="1">
                <a:solidFill>
                  <a:srgbClr val="373636"/>
                </a:solidFill>
                <a:cs typeface="Calibri"/>
              </a:rPr>
              <a:t>promotiecampagne</a:t>
            </a:r>
          </a:p>
          <a:p>
            <a:pPr lvl="1"/>
            <a:r>
              <a:rPr lang="nl-NL">
                <a:solidFill>
                  <a:srgbClr val="717171"/>
                </a:solidFill>
                <a:cs typeface="Calibri"/>
              </a:rPr>
              <a:t>Gefaseerd</a:t>
            </a:r>
          </a:p>
          <a:p>
            <a:pPr lvl="1"/>
            <a:r>
              <a:rPr lang="nl-NL">
                <a:solidFill>
                  <a:srgbClr val="717171"/>
                </a:solidFill>
                <a:cs typeface="Calibri"/>
              </a:rPr>
              <a:t>Gericht op potentiële cursisten en partners</a:t>
            </a:r>
          </a:p>
          <a:p>
            <a:pPr marL="288000" lvl="1" indent="0">
              <a:buNone/>
            </a:pPr>
            <a:endParaRPr lang="nl-NL">
              <a:solidFill>
                <a:srgbClr val="717171"/>
              </a:solidFill>
              <a:cs typeface="Calibri"/>
            </a:endParaRPr>
          </a:p>
          <a:p>
            <a:pPr lvl="0"/>
            <a:r>
              <a:rPr lang="nl-NL">
                <a:solidFill>
                  <a:srgbClr val="373636"/>
                </a:solidFill>
                <a:cs typeface="Calibri"/>
              </a:rPr>
              <a:t>een </a:t>
            </a:r>
            <a:r>
              <a:rPr lang="nl-NL" b="1">
                <a:solidFill>
                  <a:srgbClr val="373636"/>
                </a:solidFill>
                <a:cs typeface="Calibri"/>
              </a:rPr>
              <a:t>opleidingskompas</a:t>
            </a:r>
            <a:r>
              <a:rPr lang="nl-NL">
                <a:solidFill>
                  <a:srgbClr val="373636"/>
                </a:solidFill>
                <a:cs typeface="Calibri"/>
              </a:rPr>
              <a:t> ontwikkelen in afstemming met bestaande initiatieven</a:t>
            </a:r>
          </a:p>
          <a:p>
            <a:pPr lvl="1"/>
            <a:r>
              <a:rPr lang="nl-NL">
                <a:solidFill>
                  <a:srgbClr val="717171"/>
                </a:solidFill>
                <a:cs typeface="Calibri"/>
              </a:rPr>
              <a:t>Actuele opleidingsaanbod presenteren/promoten</a:t>
            </a:r>
          </a:p>
          <a:p>
            <a:pPr lvl="1"/>
            <a:r>
              <a:rPr lang="nl-NL">
                <a:solidFill>
                  <a:srgbClr val="717171"/>
                </a:solidFill>
                <a:cs typeface="Calibri"/>
              </a:rPr>
              <a:t>Tool opleidingsaanbod volwassenen: </a:t>
            </a:r>
            <a:r>
              <a:rPr lang="nl-NL" err="1">
                <a:solidFill>
                  <a:srgbClr val="717171"/>
                </a:solidFill>
                <a:cs typeface="Calibri"/>
              </a:rPr>
              <a:t>richtingwijzende</a:t>
            </a:r>
            <a:r>
              <a:rPr lang="nl-NL">
                <a:solidFill>
                  <a:srgbClr val="717171"/>
                </a:solidFill>
                <a:cs typeface="Calibri"/>
              </a:rPr>
              <a:t> functie (</a:t>
            </a:r>
            <a:r>
              <a:rPr lang="nl-NL"/>
              <a:t>doorklikfunctie naar websites van centra)</a:t>
            </a:r>
            <a:endParaRPr lang="nl-NL">
              <a:solidFill>
                <a:srgbClr val="717171"/>
              </a:solidFill>
              <a:cs typeface="Calibri"/>
            </a:endParaRPr>
          </a:p>
          <a:p>
            <a:pPr lvl="1"/>
            <a:r>
              <a:rPr lang="nl-NL"/>
              <a:t>Bestaande databanken ontsluiten en koppelen met de databanken van centra</a:t>
            </a:r>
            <a:endParaRPr lang="nl-NL">
              <a:solidFill>
                <a:srgbClr val="717171"/>
              </a:solidFill>
            </a:endParaRPr>
          </a:p>
          <a:p>
            <a:pPr lvl="1"/>
            <a:endParaRPr lang="nl-NL" sz="2100">
              <a:solidFill>
                <a:srgbClr val="717171"/>
              </a:solidFill>
              <a:cs typeface="Calibri"/>
            </a:endParaRPr>
          </a:p>
          <a:p>
            <a:endParaRPr lang="nl-NL" sz="2400">
              <a:solidFill>
                <a:srgbClr val="373636"/>
              </a:solidFill>
            </a:endParaRPr>
          </a:p>
          <a:p>
            <a:endParaRPr lang="nl-NL" sz="2400">
              <a:solidFill>
                <a:srgbClr val="373636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C5423E1-733D-48BF-82DD-3B7A20B9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624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C48C7C-A645-4D72-9513-8B1E55C13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63" y="720976"/>
            <a:ext cx="8047835" cy="1116000"/>
          </a:xfrm>
        </p:spPr>
        <p:txBody>
          <a:bodyPr/>
          <a:lstStyle/>
          <a:p>
            <a:r>
              <a:rPr lang="nl-NL" sz="2400"/>
              <a:t>Speerpunt</a:t>
            </a:r>
            <a:r>
              <a:rPr lang="nl-NL" sz="3600"/>
              <a:t> </a:t>
            </a:r>
            <a:r>
              <a:rPr lang="nl-NL" sz="2400"/>
              <a:t>1: Het vwo vervult een belangrijke rol in het stimuleren van elke Vlaming om levenslang te blijven leren</a:t>
            </a:r>
            <a:endParaRPr lang="nl-BE" sz="24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6C26FB-CC94-4B27-96C6-9BFEF5158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503947"/>
            <a:ext cx="7416000" cy="4083253"/>
          </a:xfrm>
        </p:spPr>
        <p:txBody>
          <a:bodyPr vert="horz" lIns="0" tIns="0" rIns="0" bIns="0" rtlCol="0" anchor="t">
            <a:noAutofit/>
          </a:bodyPr>
          <a:lstStyle/>
          <a:p>
            <a:pPr marL="288000" lvl="1" indent="0">
              <a:buNone/>
            </a:pPr>
            <a:endParaRPr lang="nl-BE"/>
          </a:p>
          <a:p>
            <a:pPr lvl="1"/>
            <a:endParaRPr lang="nl-NL" sz="2100">
              <a:solidFill>
                <a:srgbClr val="717171"/>
              </a:solidFill>
              <a:cs typeface="Calibri"/>
            </a:endParaRPr>
          </a:p>
          <a:p>
            <a:pPr lvl="0"/>
            <a:r>
              <a:rPr lang="nl-NL">
                <a:solidFill>
                  <a:srgbClr val="373636"/>
                </a:solidFill>
              </a:rPr>
              <a:t>E</a:t>
            </a:r>
            <a:r>
              <a:rPr lang="nl-NL">
                <a:solidFill>
                  <a:srgbClr val="373636"/>
                </a:solidFill>
                <a:cs typeface="Calibri"/>
              </a:rPr>
              <a:t>en lokale doeltreffende</a:t>
            </a:r>
            <a:r>
              <a:rPr lang="nl-NL" b="1">
                <a:solidFill>
                  <a:srgbClr val="373636"/>
                </a:solidFill>
                <a:cs typeface="Calibri"/>
              </a:rPr>
              <a:t> informatieverstrekking</a:t>
            </a:r>
            <a:r>
              <a:rPr lang="nl-NL">
                <a:solidFill>
                  <a:srgbClr val="373636"/>
                </a:solidFill>
                <a:cs typeface="Calibri"/>
              </a:rPr>
              <a:t> met aandacht voor kansengroepen in samenwerking met lokale partners en bestaande initiatieven</a:t>
            </a:r>
          </a:p>
          <a:p>
            <a:pPr lvl="1"/>
            <a:r>
              <a:rPr lang="nl-NL" err="1">
                <a:solidFill>
                  <a:srgbClr val="717171"/>
                </a:solidFill>
                <a:cs typeface="Calibri"/>
              </a:rPr>
              <a:t>Leerloopbaanbelegeiding</a:t>
            </a:r>
            <a:endParaRPr lang="nl-NL">
              <a:solidFill>
                <a:srgbClr val="717171"/>
              </a:solidFill>
              <a:cs typeface="Calibri"/>
            </a:endParaRPr>
          </a:p>
          <a:p>
            <a:pPr>
              <a:buNone/>
            </a:pPr>
            <a:endParaRPr lang="nl-BE"/>
          </a:p>
          <a:p>
            <a:r>
              <a:rPr lang="nl-BE"/>
              <a:t>Digitale cursistenopvolging</a:t>
            </a:r>
          </a:p>
          <a:p>
            <a:pPr lvl="1"/>
            <a:r>
              <a:rPr lang="nl-BE"/>
              <a:t>Kwalitatief, digitaal cursistendossier op maat van vwo </a:t>
            </a:r>
          </a:p>
          <a:p>
            <a:pPr marL="575945" lvl="1" indent="-287655"/>
            <a:r>
              <a:rPr lang="nl-BE"/>
              <a:t>intake, inschrijving, cursistenopvolging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FF1ADA-6D82-491B-9BB2-5DD0C647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041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9555D6-07B3-4716-89D0-D2191FA1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463" y="756000"/>
            <a:ext cx="7773537" cy="1116000"/>
          </a:xfrm>
        </p:spPr>
        <p:txBody>
          <a:bodyPr/>
          <a:lstStyle/>
          <a:p>
            <a:r>
              <a:rPr lang="nl-BE" sz="2800"/>
              <a:t>Speerpunt 2: versterken van arbeidsmarktkansen via om- en bijscholen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4FA8D4-FABD-42A5-A726-FDE08B98D8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nl-NL">
                <a:solidFill>
                  <a:srgbClr val="373636"/>
                </a:solidFill>
                <a:cs typeface="Calibri"/>
              </a:rPr>
              <a:t>het actief inspelen op </a:t>
            </a:r>
            <a:r>
              <a:rPr lang="nl-NL" b="1">
                <a:solidFill>
                  <a:srgbClr val="373636"/>
                </a:solidFill>
                <a:cs typeface="Calibri"/>
              </a:rPr>
              <a:t>lokale arbeidsmarktbehoeften</a:t>
            </a:r>
          </a:p>
          <a:p>
            <a:pPr lvl="1"/>
            <a:r>
              <a:rPr lang="nl-NL" u="sng">
                <a:solidFill>
                  <a:schemeClr val="accent4"/>
                </a:solidFill>
                <a:cs typeface="Calibri"/>
              </a:rPr>
              <a:t>Regioscan</a:t>
            </a:r>
          </a:p>
          <a:p>
            <a:pPr marL="288000" lvl="1" indent="0">
              <a:buNone/>
            </a:pPr>
            <a:endParaRPr lang="nl-NL">
              <a:solidFill>
                <a:schemeClr val="accent4"/>
              </a:solidFill>
              <a:cs typeface="Calibri"/>
            </a:endParaRPr>
          </a:p>
          <a:p>
            <a:pPr lvl="0"/>
            <a:r>
              <a:rPr lang="nl-NL">
                <a:solidFill>
                  <a:srgbClr val="373636"/>
                </a:solidFill>
                <a:cs typeface="Calibri"/>
              </a:rPr>
              <a:t>het versneld ontwikkelen van </a:t>
            </a:r>
            <a:r>
              <a:rPr lang="nl-NL" b="1">
                <a:solidFill>
                  <a:srgbClr val="373636"/>
                </a:solidFill>
                <a:cs typeface="Calibri"/>
              </a:rPr>
              <a:t>toekomstgerichte curricula </a:t>
            </a:r>
            <a:r>
              <a:rPr lang="nl-NL">
                <a:solidFill>
                  <a:srgbClr val="373636"/>
                </a:solidFill>
                <a:cs typeface="Calibri"/>
              </a:rPr>
              <a:t>en infrastructuur </a:t>
            </a:r>
          </a:p>
          <a:p>
            <a:pPr lvl="1"/>
            <a:r>
              <a:rPr lang="nl-NL">
                <a:solidFill>
                  <a:srgbClr val="717171"/>
                </a:solidFill>
                <a:cs typeface="Calibri"/>
              </a:rPr>
              <a:t>Toekomstgericht en regionaal afgestemd aanbod</a:t>
            </a:r>
          </a:p>
          <a:p>
            <a:pPr lvl="1"/>
            <a:r>
              <a:rPr lang="nl-NL">
                <a:solidFill>
                  <a:srgbClr val="717171"/>
                </a:solidFill>
                <a:cs typeface="Calibri"/>
              </a:rPr>
              <a:t>Infrastructuur beroepsopleidingen</a:t>
            </a:r>
          </a:p>
          <a:p>
            <a:pPr marL="288000" lvl="1" indent="0">
              <a:buNone/>
            </a:pPr>
            <a:endParaRPr lang="nl-NL">
              <a:solidFill>
                <a:srgbClr val="717171"/>
              </a:solidFill>
              <a:cs typeface="Calibri"/>
            </a:endParaRPr>
          </a:p>
          <a:p>
            <a:pPr lvl="0"/>
            <a:r>
              <a:rPr lang="nl-NL">
                <a:solidFill>
                  <a:srgbClr val="373636"/>
                </a:solidFill>
                <a:cs typeface="Calibri"/>
              </a:rPr>
              <a:t>een doorgedreven </a:t>
            </a:r>
            <a:r>
              <a:rPr lang="nl-NL" b="1">
                <a:solidFill>
                  <a:srgbClr val="373636"/>
                </a:solidFill>
                <a:cs typeface="Calibri"/>
              </a:rPr>
              <a:t>EVC-beleid</a:t>
            </a:r>
          </a:p>
          <a:p>
            <a:pPr lvl="1"/>
            <a:r>
              <a:rPr lang="nl-NL">
                <a:solidFill>
                  <a:srgbClr val="717171"/>
                </a:solidFill>
              </a:rPr>
              <a:t>O.a. een g</a:t>
            </a:r>
            <a:r>
              <a:rPr lang="nl-NL">
                <a:solidFill>
                  <a:srgbClr val="717171"/>
                </a:solidFill>
                <a:cs typeface="Calibri"/>
              </a:rPr>
              <a:t>emeenschappelijk vrijstellingenkader</a:t>
            </a:r>
          </a:p>
          <a:p>
            <a:pPr marL="288000" lvl="1" indent="0">
              <a:buNone/>
            </a:pPr>
            <a:endParaRPr lang="nl-NL">
              <a:solidFill>
                <a:srgbClr val="717171"/>
              </a:solidFill>
              <a:cs typeface="Calibri"/>
            </a:endParaRPr>
          </a:p>
          <a:p>
            <a:pPr>
              <a:buNone/>
            </a:pPr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947530B-5B7D-46D5-B6AD-234DB6F7D9AC}"/>
              </a:ext>
            </a:extLst>
          </p:cNvPr>
          <p:cNvSpPr txBox="1"/>
          <p:nvPr/>
        </p:nvSpPr>
        <p:spPr>
          <a:xfrm>
            <a:off x="401216" y="74645"/>
            <a:ext cx="8310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>
              <a:solidFill>
                <a:schemeClr val="accent5">
                  <a:lumMod val="75000"/>
                </a:schemeClr>
              </a:solidFill>
            </a:endParaRPr>
          </a:p>
          <a:p>
            <a:endParaRPr lang="nl-BE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3DB4E42-47FD-4204-9124-D69B3130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222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D3FD2-8452-4100-9998-86A108AB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89" y="756000"/>
            <a:ext cx="7725411" cy="1116000"/>
          </a:xfrm>
        </p:spPr>
        <p:txBody>
          <a:bodyPr/>
          <a:lstStyle/>
          <a:p>
            <a:r>
              <a:rPr lang="nl-BE" sz="2800"/>
              <a:t>Speerpunt 2: versterken van arbeidsmarktkansen via om- en bijscholen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3ED0EC-5A17-4694-B125-11D6C1B4A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2286000"/>
            <a:ext cx="7416000" cy="3301200"/>
          </a:xfrm>
        </p:spPr>
        <p:txBody>
          <a:bodyPr/>
          <a:lstStyle/>
          <a:p>
            <a:pPr lvl="0"/>
            <a:r>
              <a:rPr lang="nl-NL">
                <a:solidFill>
                  <a:srgbClr val="373636"/>
                </a:solidFill>
                <a:cs typeface="Calibri"/>
              </a:rPr>
              <a:t>het verruimen van </a:t>
            </a:r>
            <a:r>
              <a:rPr lang="nl-NL" b="1">
                <a:solidFill>
                  <a:srgbClr val="373636"/>
                </a:solidFill>
                <a:cs typeface="Calibri"/>
              </a:rPr>
              <a:t>flexibele opleidingsmogelijkheden </a:t>
            </a:r>
            <a:r>
              <a:rPr lang="nl-NL">
                <a:solidFill>
                  <a:srgbClr val="373636"/>
                </a:solidFill>
                <a:cs typeface="Calibri"/>
              </a:rPr>
              <a:t>zoals een vakantieaanbod</a:t>
            </a:r>
          </a:p>
          <a:p>
            <a:pPr lvl="0">
              <a:buNone/>
            </a:pPr>
            <a:r>
              <a:rPr lang="nl-NL">
                <a:solidFill>
                  <a:srgbClr val="373636"/>
                </a:solidFill>
                <a:cs typeface="Calibri"/>
              </a:rPr>
              <a:t> </a:t>
            </a:r>
          </a:p>
          <a:p>
            <a:pPr lvl="0"/>
            <a:r>
              <a:rPr lang="nl-NL">
                <a:solidFill>
                  <a:srgbClr val="373636"/>
                </a:solidFill>
                <a:cs typeface="Calibri"/>
              </a:rPr>
              <a:t>het verder ontwikkelen van verschillende vormen van </a:t>
            </a:r>
            <a:r>
              <a:rPr lang="nl-NL" b="1">
                <a:solidFill>
                  <a:srgbClr val="373636"/>
                </a:solidFill>
                <a:cs typeface="Calibri"/>
              </a:rPr>
              <a:t>hybride leren </a:t>
            </a:r>
            <a:r>
              <a:rPr lang="nl-NL">
                <a:solidFill>
                  <a:srgbClr val="373636"/>
                </a:solidFill>
                <a:cs typeface="Calibri"/>
              </a:rPr>
              <a:t>in functie van een flexibel en gedifferentieerd aanbod</a:t>
            </a:r>
          </a:p>
          <a:p>
            <a:pPr lvl="0"/>
            <a:endParaRPr lang="nl-NL">
              <a:solidFill>
                <a:srgbClr val="373636"/>
              </a:solidFill>
              <a:cs typeface="Calibri"/>
            </a:endParaRPr>
          </a:p>
          <a:p>
            <a:pPr lvl="0"/>
            <a:r>
              <a:rPr lang="nl-NL">
                <a:solidFill>
                  <a:srgbClr val="373636"/>
                </a:solidFill>
                <a:cs typeface="Calibri"/>
              </a:rPr>
              <a:t>een inzet op geïntegreerde trajecten  (in het bijzonder voor NT2-leerders en laaggeletterden).</a:t>
            </a:r>
            <a:endParaRPr lang="nl-BE">
              <a:solidFill>
                <a:srgbClr val="373636"/>
              </a:solidFill>
              <a:cs typeface="Calibri"/>
            </a:endParaRPr>
          </a:p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206312-6C8B-475F-8B22-DDAFF5CF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0786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A4608-E393-43BE-BE37-4DEFC605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47" y="756000"/>
            <a:ext cx="7893853" cy="1116000"/>
          </a:xfrm>
        </p:spPr>
        <p:txBody>
          <a:bodyPr/>
          <a:lstStyle/>
          <a:p>
            <a:r>
              <a:rPr lang="nl-BE" sz="2800"/>
              <a:t>Speerpunt 3: versterking van digitale competenties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186F5-E1B0-40D8-98D0-317720E74B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een </a:t>
            </a:r>
            <a:r>
              <a:rPr lang="nl-NL" b="1"/>
              <a:t>maatgericht aanbod </a:t>
            </a:r>
            <a:r>
              <a:rPr lang="nl-NL"/>
              <a:t>digitale vaardigheden</a:t>
            </a:r>
          </a:p>
          <a:p>
            <a:pPr lvl="1"/>
            <a:r>
              <a:rPr lang="nl-NL"/>
              <a:t>Professionaliseringstrajecten onderwijspersoneel</a:t>
            </a:r>
          </a:p>
          <a:p>
            <a:pPr lvl="1"/>
            <a:r>
              <a:rPr lang="nl-NL"/>
              <a:t>Kansengroepen</a:t>
            </a:r>
          </a:p>
          <a:p>
            <a:pPr marL="288000" lvl="1" indent="0">
              <a:buNone/>
            </a:pPr>
            <a:endParaRPr lang="nl-NL"/>
          </a:p>
          <a:p>
            <a:r>
              <a:rPr lang="nl-NL"/>
              <a:t>het invoeren van </a:t>
            </a:r>
            <a:r>
              <a:rPr lang="nl-NL" b="1"/>
              <a:t>doorgedreven flexibele vormen </a:t>
            </a:r>
            <a:r>
              <a:rPr lang="nl-NL"/>
              <a:t>van hybride leren en een digitale cultuur</a:t>
            </a:r>
          </a:p>
          <a:p>
            <a:pPr lvl="1"/>
            <a:r>
              <a:rPr lang="nl-NL"/>
              <a:t>versterking/uitbreiding van de openleercentra</a:t>
            </a:r>
          </a:p>
          <a:p>
            <a:pPr lvl="1"/>
            <a:r>
              <a:rPr lang="nl-NL"/>
              <a:t>ontwikkeling en verspreiding van leermiddelen in afstandsonderwijs</a:t>
            </a:r>
          </a:p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699958-9CD5-455D-B41D-A8DE98EF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310658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DEPARTEMENT_Model_FlandersArt_metTypologo_OK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14" ma:contentTypeDescription="Een nieuw document maken." ma:contentTypeScope="" ma:versionID="a3ba8bfe0bd46128640e20cbc8a26214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69e3da5b69be0efe3c186a5f06bc30ae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916C4F-5404-4F95-B42D-A8145E13D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D5EA0F-66BD-460E-A2DF-9D2232323811}">
  <ds:schemaRefs>
    <ds:schemaRef ds:uri="0cc2fef3-f869-4b13-a5b1-3c10c5e770d1"/>
    <ds:schemaRef ds:uri="97dc0474-1adf-4b69-9851-0a2316fcfe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01E8B1F-5B3E-4D33-98D8-832F2AA944A7}">
  <ds:schemaRefs>
    <ds:schemaRef ds:uri="8555b667-2fb2-4613-9aff-ece2c589111e"/>
    <ds:schemaRef ds:uri="e1183e09-c796-41a2-ba5a-4d319536ae4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Powerpoint_DEPARTEMENT_FlandersArt</Template>
  <Application>Microsoft Office PowerPoint</Application>
  <PresentationFormat>On-screen Show (4:3)</PresentationFormat>
  <Slides>17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Powerpoint_DEPARTEMENT_Model_FlandersArt_metTypologo_OK</vt:lpstr>
      <vt:lpstr>Edusprong</vt:lpstr>
      <vt:lpstr>Edusprong</vt:lpstr>
      <vt:lpstr>Edusprong: kader</vt:lpstr>
      <vt:lpstr>Visienota Edusprong met 4 speerpunten</vt:lpstr>
      <vt:lpstr>Speerpunt 1: Het vwo vervult een belangrijke rol in het stimuleren van elke Vlaming om levenslang te blijven leren </vt:lpstr>
      <vt:lpstr>Speerpunt 1: Het vwo vervult een belangrijke rol in het stimuleren van elke Vlaming om levenslang te blijven leren</vt:lpstr>
      <vt:lpstr>Speerpunt 2: versterken van arbeidsmarktkansen via om- en bijscholen</vt:lpstr>
      <vt:lpstr>Speerpunt 2: versterken van arbeidsmarktkansen via om- en bijscholen</vt:lpstr>
      <vt:lpstr>Speerpunt 3: versterking van digitale competenties</vt:lpstr>
      <vt:lpstr>Speerpunt 4: gericht inzetten op kwalificatie</vt:lpstr>
      <vt:lpstr>Initiatiefnemer</vt:lpstr>
      <vt:lpstr>Regioscan</vt:lpstr>
      <vt:lpstr>Regioscan</vt:lpstr>
      <vt:lpstr>Projectoproep I</vt:lpstr>
      <vt:lpstr>Projectoproep I</vt:lpstr>
      <vt:lpstr>Projectoproep I</vt:lpstr>
      <vt:lpstr>Projectoproep II &amp; andere acties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komt de titel</dc:title>
  <dc:creator>Yahiaoui Yasmina</dc:creator>
  <cp:revision>1</cp:revision>
  <dcterms:created xsi:type="dcterms:W3CDTF">2016-12-08T14:07:48Z</dcterms:created>
  <dcterms:modified xsi:type="dcterms:W3CDTF">2021-08-23T13:51:33Z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