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56" r:id="rId5"/>
    <p:sldId id="265" r:id="rId6"/>
    <p:sldId id="327" r:id="rId7"/>
    <p:sldId id="332" r:id="rId8"/>
    <p:sldId id="334" r:id="rId9"/>
    <p:sldId id="33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landersArtSans-Medium" panose="00000600000000000000" pitchFamily="2" charset="0"/>
      <p:regular r:id="rId16"/>
    </p:embeddedFont>
    <p:embeddedFont>
      <p:font typeface="FlandersArtSans-Regular" panose="00000500000000000000" pitchFamily="2" charset="0"/>
      <p:regular r:id="rId17"/>
    </p:embeddedFont>
    <p:embeddedFont>
      <p:font typeface="FlandersArtSerif-Regular" panose="00000500000000000000" pitchFamily="2" charset="0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FB0"/>
    <a:srgbClr val="2B92BE"/>
    <a:srgbClr val="5DBE55"/>
    <a:srgbClr val="D26E25"/>
    <a:srgbClr val="543F5E"/>
    <a:srgbClr val="15465B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6691" autoAdjust="0"/>
  </p:normalViewPr>
  <p:slideViewPr>
    <p:cSldViewPr snapToGrid="0" showGuides="1">
      <p:cViewPr varScale="1">
        <p:scale>
          <a:sx n="78" d="100"/>
          <a:sy n="78" d="100"/>
        </p:scale>
        <p:origin x="1118" y="72"/>
      </p:cViewPr>
      <p:guideLst>
        <p:guide orient="horz" pos="2160"/>
        <p:guide pos="2880"/>
        <p:guide orient="horz" pos="418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eyen Wannes" userId="ae30ae3f-5122-48e6-bfbe-94ae2086dd1c" providerId="ADAL" clId="{56A7042B-C27E-43E5-937A-2CA9A8719A89}"/>
    <pc:docChg chg="undo redo custSel addSld delSld modSld">
      <pc:chgData name="Verheyen Wannes" userId="ae30ae3f-5122-48e6-bfbe-94ae2086dd1c" providerId="ADAL" clId="{56A7042B-C27E-43E5-937A-2CA9A8719A89}" dt="2021-08-13T23:00:37.353" v="1341" actId="15"/>
      <pc:docMkLst>
        <pc:docMk/>
      </pc:docMkLst>
      <pc:sldChg chg="modSp mod">
        <pc:chgData name="Verheyen Wannes" userId="ae30ae3f-5122-48e6-bfbe-94ae2086dd1c" providerId="ADAL" clId="{56A7042B-C27E-43E5-937A-2CA9A8719A89}" dt="2021-08-13T22:10:56.503" v="1145" actId="20577"/>
        <pc:sldMkLst>
          <pc:docMk/>
          <pc:sldMk cId="0" sldId="265"/>
        </pc:sldMkLst>
        <pc:spChg chg="mod">
          <ac:chgData name="Verheyen Wannes" userId="ae30ae3f-5122-48e6-bfbe-94ae2086dd1c" providerId="ADAL" clId="{56A7042B-C27E-43E5-937A-2CA9A8719A89}" dt="2021-08-13T22:10:56.503" v="1145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Verheyen Wannes" userId="ae30ae3f-5122-48e6-bfbe-94ae2086dd1c" providerId="ADAL" clId="{56A7042B-C27E-43E5-937A-2CA9A8719A89}" dt="2021-08-13T22:11:50.345" v="1149" actId="20577"/>
        <pc:sldMkLst>
          <pc:docMk/>
          <pc:sldMk cId="443971661" sldId="327"/>
        </pc:sldMkLst>
        <pc:spChg chg="mod">
          <ac:chgData name="Verheyen Wannes" userId="ae30ae3f-5122-48e6-bfbe-94ae2086dd1c" providerId="ADAL" clId="{56A7042B-C27E-43E5-937A-2CA9A8719A89}" dt="2021-08-13T22:11:42.573" v="1147" actId="12"/>
          <ac:spMkLst>
            <pc:docMk/>
            <pc:sldMk cId="443971661" sldId="327"/>
            <ac:spMk id="2" creationId="{C53AA0CF-126F-4435-9118-3FDCDC03EBFF}"/>
          </ac:spMkLst>
        </pc:spChg>
        <pc:spChg chg="mod">
          <ac:chgData name="Verheyen Wannes" userId="ae30ae3f-5122-48e6-bfbe-94ae2086dd1c" providerId="ADAL" clId="{56A7042B-C27E-43E5-937A-2CA9A8719A89}" dt="2021-08-13T22:11:50.345" v="1149" actId="20577"/>
          <ac:spMkLst>
            <pc:docMk/>
            <pc:sldMk cId="443971661" sldId="327"/>
            <ac:spMk id="3" creationId="{0D32C887-C377-46BE-8CE5-FB2FB80230B7}"/>
          </ac:spMkLst>
        </pc:spChg>
      </pc:sldChg>
      <pc:sldChg chg="del">
        <pc:chgData name="Verheyen Wannes" userId="ae30ae3f-5122-48e6-bfbe-94ae2086dd1c" providerId="ADAL" clId="{56A7042B-C27E-43E5-937A-2CA9A8719A89}" dt="2021-08-13T22:11:24.779" v="1146" actId="2696"/>
        <pc:sldMkLst>
          <pc:docMk/>
          <pc:sldMk cId="2951344882" sldId="328"/>
        </pc:sldMkLst>
      </pc:sldChg>
      <pc:sldChg chg="del">
        <pc:chgData name="Verheyen Wannes" userId="ae30ae3f-5122-48e6-bfbe-94ae2086dd1c" providerId="ADAL" clId="{56A7042B-C27E-43E5-937A-2CA9A8719A89}" dt="2021-08-13T22:11:24.779" v="1146" actId="2696"/>
        <pc:sldMkLst>
          <pc:docMk/>
          <pc:sldMk cId="3699398008" sldId="329"/>
        </pc:sldMkLst>
      </pc:sldChg>
      <pc:sldChg chg="del">
        <pc:chgData name="Verheyen Wannes" userId="ae30ae3f-5122-48e6-bfbe-94ae2086dd1c" providerId="ADAL" clId="{56A7042B-C27E-43E5-937A-2CA9A8719A89}" dt="2021-08-13T22:11:24.779" v="1146" actId="2696"/>
        <pc:sldMkLst>
          <pc:docMk/>
          <pc:sldMk cId="2618118277" sldId="330"/>
        </pc:sldMkLst>
      </pc:sldChg>
      <pc:sldChg chg="del">
        <pc:chgData name="Verheyen Wannes" userId="ae30ae3f-5122-48e6-bfbe-94ae2086dd1c" providerId="ADAL" clId="{56A7042B-C27E-43E5-937A-2CA9A8719A89}" dt="2021-08-13T22:11:24.779" v="1146" actId="2696"/>
        <pc:sldMkLst>
          <pc:docMk/>
          <pc:sldMk cId="3390168383" sldId="331"/>
        </pc:sldMkLst>
      </pc:sldChg>
      <pc:sldChg chg="modSp add mod">
        <pc:chgData name="Verheyen Wannes" userId="ae30ae3f-5122-48e6-bfbe-94ae2086dd1c" providerId="ADAL" clId="{56A7042B-C27E-43E5-937A-2CA9A8719A89}" dt="2021-08-13T22:07:32.129" v="1085" actId="20577"/>
        <pc:sldMkLst>
          <pc:docMk/>
          <pc:sldMk cId="3410743281" sldId="332"/>
        </pc:sldMkLst>
        <pc:spChg chg="mod">
          <ac:chgData name="Verheyen Wannes" userId="ae30ae3f-5122-48e6-bfbe-94ae2086dd1c" providerId="ADAL" clId="{56A7042B-C27E-43E5-937A-2CA9A8719A89}" dt="2021-08-13T22:07:32.129" v="1085" actId="20577"/>
          <ac:spMkLst>
            <pc:docMk/>
            <pc:sldMk cId="3410743281" sldId="332"/>
            <ac:spMk id="2" creationId="{C53AA0CF-126F-4435-9118-3FDCDC03EBFF}"/>
          </ac:spMkLst>
        </pc:spChg>
        <pc:spChg chg="mod">
          <ac:chgData name="Verheyen Wannes" userId="ae30ae3f-5122-48e6-bfbe-94ae2086dd1c" providerId="ADAL" clId="{56A7042B-C27E-43E5-937A-2CA9A8719A89}" dt="2021-08-13T12:55:14.783" v="348" actId="20577"/>
          <ac:spMkLst>
            <pc:docMk/>
            <pc:sldMk cId="3410743281" sldId="332"/>
            <ac:spMk id="3" creationId="{0D32C887-C377-46BE-8CE5-FB2FB80230B7}"/>
          </ac:spMkLst>
        </pc:spChg>
      </pc:sldChg>
      <pc:sldChg chg="modSp add del mod">
        <pc:chgData name="Verheyen Wannes" userId="ae30ae3f-5122-48e6-bfbe-94ae2086dd1c" providerId="ADAL" clId="{56A7042B-C27E-43E5-937A-2CA9A8719A89}" dt="2021-08-13T22:11:24.779" v="1146" actId="2696"/>
        <pc:sldMkLst>
          <pc:docMk/>
          <pc:sldMk cId="864610122" sldId="333"/>
        </pc:sldMkLst>
        <pc:spChg chg="mod">
          <ac:chgData name="Verheyen Wannes" userId="ae30ae3f-5122-48e6-bfbe-94ae2086dd1c" providerId="ADAL" clId="{56A7042B-C27E-43E5-937A-2CA9A8719A89}" dt="2021-08-13T20:06:27.212" v="508" actId="20577"/>
          <ac:spMkLst>
            <pc:docMk/>
            <pc:sldMk cId="864610122" sldId="333"/>
            <ac:spMk id="2" creationId="{C53AA0CF-126F-4435-9118-3FDCDC03EBFF}"/>
          </ac:spMkLst>
        </pc:spChg>
      </pc:sldChg>
      <pc:sldChg chg="addSp delSp modSp add mod">
        <pc:chgData name="Verheyen Wannes" userId="ae30ae3f-5122-48e6-bfbe-94ae2086dd1c" providerId="ADAL" clId="{56A7042B-C27E-43E5-937A-2CA9A8719A89}" dt="2021-08-13T22:10:15.583" v="1143" actId="404"/>
        <pc:sldMkLst>
          <pc:docMk/>
          <pc:sldMk cId="2370532794" sldId="334"/>
        </pc:sldMkLst>
        <pc:spChg chg="mod">
          <ac:chgData name="Verheyen Wannes" userId="ae30ae3f-5122-48e6-bfbe-94ae2086dd1c" providerId="ADAL" clId="{56A7042B-C27E-43E5-937A-2CA9A8719A89}" dt="2021-08-13T22:10:15.583" v="1143" actId="404"/>
          <ac:spMkLst>
            <pc:docMk/>
            <pc:sldMk cId="2370532794" sldId="334"/>
            <ac:spMk id="2" creationId="{C53AA0CF-126F-4435-9118-3FDCDC03EBFF}"/>
          </ac:spMkLst>
        </pc:spChg>
        <pc:spChg chg="mod">
          <ac:chgData name="Verheyen Wannes" userId="ae30ae3f-5122-48e6-bfbe-94ae2086dd1c" providerId="ADAL" clId="{56A7042B-C27E-43E5-937A-2CA9A8719A89}" dt="2021-08-13T21:44:49.425" v="720" actId="14100"/>
          <ac:spMkLst>
            <pc:docMk/>
            <pc:sldMk cId="2370532794" sldId="334"/>
            <ac:spMk id="3" creationId="{0D32C887-C377-46BE-8CE5-FB2FB80230B7}"/>
          </ac:spMkLst>
        </pc:spChg>
        <pc:graphicFrameChg chg="add del mod">
          <ac:chgData name="Verheyen Wannes" userId="ae30ae3f-5122-48e6-bfbe-94ae2086dd1c" providerId="ADAL" clId="{56A7042B-C27E-43E5-937A-2CA9A8719A89}" dt="2021-08-13T22:00:58.129" v="842"/>
          <ac:graphicFrameMkLst>
            <pc:docMk/>
            <pc:sldMk cId="2370532794" sldId="334"/>
            <ac:graphicFrameMk id="4" creationId="{5CEBD797-3CBA-4B03-BE76-616191F5FD11}"/>
          </ac:graphicFrameMkLst>
        </pc:graphicFrameChg>
        <pc:graphicFrameChg chg="add mod modGraphic">
          <ac:chgData name="Verheyen Wannes" userId="ae30ae3f-5122-48e6-bfbe-94ae2086dd1c" providerId="ADAL" clId="{56A7042B-C27E-43E5-937A-2CA9A8719A89}" dt="2021-08-13T22:03:04.516" v="882" actId="14100"/>
          <ac:graphicFrameMkLst>
            <pc:docMk/>
            <pc:sldMk cId="2370532794" sldId="334"/>
            <ac:graphicFrameMk id="5" creationId="{B224C8E6-FFAE-4CC7-957F-57FB3960C585}"/>
          </ac:graphicFrameMkLst>
        </pc:graphicFrameChg>
        <pc:graphicFrameChg chg="add del mod">
          <ac:chgData name="Verheyen Wannes" userId="ae30ae3f-5122-48e6-bfbe-94ae2086dd1c" providerId="ADAL" clId="{56A7042B-C27E-43E5-937A-2CA9A8719A89}" dt="2021-08-13T22:04:08.657" v="913"/>
          <ac:graphicFrameMkLst>
            <pc:docMk/>
            <pc:sldMk cId="2370532794" sldId="334"/>
            <ac:graphicFrameMk id="6" creationId="{0CD40ADE-CB56-4878-BDD5-5A88CC3E3DBD}"/>
          </ac:graphicFrameMkLst>
        </pc:graphicFrameChg>
        <pc:graphicFrameChg chg="add mod modGraphic">
          <ac:chgData name="Verheyen Wannes" userId="ae30ae3f-5122-48e6-bfbe-94ae2086dd1c" providerId="ADAL" clId="{56A7042B-C27E-43E5-937A-2CA9A8719A89}" dt="2021-08-13T22:04:34.879" v="948" actId="20577"/>
          <ac:graphicFrameMkLst>
            <pc:docMk/>
            <pc:sldMk cId="2370532794" sldId="334"/>
            <ac:graphicFrameMk id="7" creationId="{2C3CFE22-BB57-4D73-AC04-A63C83FAB3B6}"/>
          </ac:graphicFrameMkLst>
        </pc:graphicFrameChg>
      </pc:sldChg>
      <pc:sldChg chg="addSp delSp modSp add mod">
        <pc:chgData name="Verheyen Wannes" userId="ae30ae3f-5122-48e6-bfbe-94ae2086dd1c" providerId="ADAL" clId="{56A7042B-C27E-43E5-937A-2CA9A8719A89}" dt="2021-08-13T23:00:37.353" v="1341" actId="15"/>
        <pc:sldMkLst>
          <pc:docMk/>
          <pc:sldMk cId="1466770300" sldId="335"/>
        </pc:sldMkLst>
        <pc:spChg chg="mod">
          <ac:chgData name="Verheyen Wannes" userId="ae30ae3f-5122-48e6-bfbe-94ae2086dd1c" providerId="ADAL" clId="{56A7042B-C27E-43E5-937A-2CA9A8719A89}" dt="2021-08-13T23:00:37.353" v="1341" actId="15"/>
          <ac:spMkLst>
            <pc:docMk/>
            <pc:sldMk cId="1466770300" sldId="335"/>
            <ac:spMk id="2" creationId="{C53AA0CF-126F-4435-9118-3FDCDC03EBFF}"/>
          </ac:spMkLst>
        </pc:spChg>
        <pc:graphicFrameChg chg="add del mod">
          <ac:chgData name="Verheyen Wannes" userId="ae30ae3f-5122-48e6-bfbe-94ae2086dd1c" providerId="ADAL" clId="{56A7042B-C27E-43E5-937A-2CA9A8719A89}" dt="2021-08-13T22:55:39.107" v="1188"/>
          <ac:graphicFrameMkLst>
            <pc:docMk/>
            <pc:sldMk cId="1466770300" sldId="335"/>
            <ac:graphicFrameMk id="4" creationId="{C1340063-4218-4354-8505-DE25323C1950}"/>
          </ac:graphicFrameMkLst>
        </pc:graphicFrameChg>
        <pc:graphicFrameChg chg="del">
          <ac:chgData name="Verheyen Wannes" userId="ae30ae3f-5122-48e6-bfbe-94ae2086dd1c" providerId="ADAL" clId="{56A7042B-C27E-43E5-937A-2CA9A8719A89}" dt="2021-08-13T22:55:17.813" v="1177" actId="478"/>
          <ac:graphicFrameMkLst>
            <pc:docMk/>
            <pc:sldMk cId="1466770300" sldId="335"/>
            <ac:graphicFrameMk id="5" creationId="{B224C8E6-FFAE-4CC7-957F-57FB3960C585}"/>
          </ac:graphicFrameMkLst>
        </pc:graphicFrameChg>
        <pc:graphicFrameChg chg="add mod modGraphic">
          <ac:chgData name="Verheyen Wannes" userId="ae30ae3f-5122-48e6-bfbe-94ae2086dd1c" providerId="ADAL" clId="{56A7042B-C27E-43E5-937A-2CA9A8719A89}" dt="2021-08-13T22:58:00.367" v="1219" actId="122"/>
          <ac:graphicFrameMkLst>
            <pc:docMk/>
            <pc:sldMk cId="1466770300" sldId="335"/>
            <ac:graphicFrameMk id="6" creationId="{20EE8CD6-216A-4DB1-8FB1-74A66CC4CCCE}"/>
          </ac:graphicFrameMkLst>
        </pc:graphicFrameChg>
        <pc:graphicFrameChg chg="del modGraphic">
          <ac:chgData name="Verheyen Wannes" userId="ae30ae3f-5122-48e6-bfbe-94ae2086dd1c" providerId="ADAL" clId="{56A7042B-C27E-43E5-937A-2CA9A8719A89}" dt="2021-08-13T22:55:22.691" v="1179" actId="478"/>
          <ac:graphicFrameMkLst>
            <pc:docMk/>
            <pc:sldMk cId="1466770300" sldId="335"/>
            <ac:graphicFrameMk id="7" creationId="{2C3CFE22-BB57-4D73-AC04-A63C83FAB3B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23/08/2021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4" r:id="rId4"/>
    <p:sldLayoutId id="2147483687" r:id="rId5"/>
    <p:sldLayoutId id="2147483688" r:id="rId6"/>
    <p:sldLayoutId id="2147483691" r:id="rId7"/>
    <p:sldLayoutId id="2147483674" r:id="rId8"/>
    <p:sldLayoutId id="2147483652" r:id="rId9"/>
    <p:sldLayoutId id="2147483682" r:id="rId10"/>
    <p:sldLayoutId id="2147483743" r:id="rId11"/>
    <p:sldLayoutId id="2147483755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7569042" cy="2073600"/>
          </a:xfrm>
        </p:spPr>
        <p:txBody>
          <a:bodyPr anchor="b"/>
          <a:lstStyle/>
          <a:p>
            <a:r>
              <a:rPr lang="nl-BE" dirty="0">
                <a:latin typeface="+mj-lt"/>
              </a:rPr>
              <a:t>Infosessie Personeel</a:t>
            </a:r>
            <a:br>
              <a:rPr lang="nl-BE" dirty="0">
                <a:latin typeface="+mj-lt"/>
              </a:rPr>
            </a:br>
            <a:r>
              <a:rPr lang="nl-BE" sz="4000" dirty="0">
                <a:latin typeface="+mj-lt"/>
              </a:rPr>
              <a:t>Schooljaar 2021 - 2022</a:t>
            </a:r>
            <a:endParaRPr lang="nl-BE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7549" y="3113443"/>
            <a:ext cx="6621464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ICT-coördinatie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400" dirty="0"/>
              <a:t>Wat is er nieuw?</a:t>
            </a:r>
          </a:p>
          <a:p>
            <a:pPr lvl="1"/>
            <a:endParaRPr lang="nl-NL" sz="2400" dirty="0"/>
          </a:p>
          <a:p>
            <a:pPr marL="745200" lvl="1" indent="-457200">
              <a:buFont typeface="+mj-lt"/>
              <a:buAutoNum type="arabicPeriod"/>
            </a:pPr>
            <a:r>
              <a:rPr lang="nl-NL" sz="2400" dirty="0"/>
              <a:t>Verhoging van de middelen</a:t>
            </a:r>
          </a:p>
          <a:p>
            <a:pPr marL="745200" lvl="1" indent="-457200">
              <a:buFont typeface="+mj-lt"/>
              <a:buAutoNum type="arabicPeriod"/>
            </a:pPr>
            <a:endParaRPr lang="nl-NL" sz="2400" dirty="0"/>
          </a:p>
          <a:p>
            <a:pPr marL="745200" lvl="1" indent="-457200">
              <a:buFont typeface="+mj-lt"/>
              <a:buAutoNum type="arabicPeriod"/>
            </a:pPr>
            <a:r>
              <a:rPr lang="nl-NL" sz="2400" dirty="0"/>
              <a:t>Invoering nieuw ambt </a:t>
            </a:r>
            <a:r>
              <a:rPr lang="nl-NL" sz="2400" dirty="0" err="1"/>
              <a:t>ict</a:t>
            </a:r>
            <a:r>
              <a:rPr lang="nl-NL" sz="2400" dirty="0"/>
              <a:t>-coördinator</a:t>
            </a:r>
          </a:p>
          <a:p>
            <a:endParaRPr lang="nl-NL" sz="2400" dirty="0"/>
          </a:p>
          <a:p>
            <a:pPr lvl="1"/>
            <a:endParaRPr lang="nl-NL" sz="2000" dirty="0">
              <a:effectLst/>
              <a:latin typeface="Trebuchet MS" panose="020B0603020202020204" pitchFamily="34" charset="0"/>
            </a:endParaRPr>
          </a:p>
          <a:p>
            <a:pPr lvl="1"/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ICT-coördinatie</a:t>
            </a:r>
          </a:p>
        </p:txBody>
      </p:sp>
    </p:spTree>
    <p:extLst>
      <p:ext uri="{BB962C8B-B14F-4D97-AF65-F5344CB8AC3E}">
        <p14:creationId xmlns:p14="http://schemas.microsoft.com/office/powerpoint/2010/main" val="4439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0" y="966651"/>
            <a:ext cx="7927175" cy="50105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800" dirty="0"/>
              <a:t>Verhoging van de middelen</a:t>
            </a:r>
          </a:p>
          <a:p>
            <a:pPr marL="0" indent="0">
              <a:buNone/>
            </a:pPr>
            <a:endParaRPr lang="nl-NL" sz="1050" dirty="0"/>
          </a:p>
          <a:p>
            <a:r>
              <a:rPr lang="nl-NL" dirty="0"/>
              <a:t>Volwassenenonderwijs</a:t>
            </a:r>
          </a:p>
          <a:p>
            <a:pPr lvl="1"/>
            <a:r>
              <a:rPr lang="nl-NL" sz="2000" dirty="0"/>
              <a:t>Lesurencursist * wegingsfactor * coëfficiënt = aantal punten</a:t>
            </a:r>
          </a:p>
          <a:p>
            <a:pPr marL="288000" lvl="1" indent="0">
              <a:buNone/>
            </a:pPr>
            <a:r>
              <a:rPr lang="nl-NL" sz="1600" dirty="0"/>
              <a:t>                                              (0,001984075)        (0,06511071)</a:t>
            </a:r>
          </a:p>
          <a:p>
            <a:pPr marL="0" indent="0">
              <a:buNone/>
            </a:pPr>
            <a:endParaRPr lang="nl-NL" sz="1100" dirty="0"/>
          </a:p>
          <a:p>
            <a:r>
              <a:rPr lang="nl-NL" dirty="0"/>
              <a:t>Voorbeelden: </a:t>
            </a:r>
          </a:p>
          <a:p>
            <a:pPr lvl="1"/>
            <a:r>
              <a:rPr lang="nl-NL" sz="2000" i="1" dirty="0">
                <a:effectLst/>
                <a:latin typeface="+mn-lt"/>
              </a:rPr>
              <a:t>Een CVO met 1.204.263 lesurencursist :</a:t>
            </a:r>
            <a:r>
              <a:rPr lang="nl-NL" sz="2000" dirty="0">
                <a:effectLst/>
                <a:latin typeface="+mn-lt"/>
              </a:rPr>
              <a:t> </a:t>
            </a:r>
          </a:p>
          <a:p>
            <a:pPr lvl="2"/>
            <a:r>
              <a:rPr lang="nl-NL" sz="1800" i="1" dirty="0">
                <a:effectLst/>
                <a:latin typeface="+mn-lt"/>
              </a:rPr>
              <a:t>Puntenenveloppe = 1.204.263 x 0,001984075 x 0,06511071= 155,572157 (afgerond 156 punten – vorig jaar 65 punten)</a:t>
            </a:r>
          </a:p>
          <a:p>
            <a:pPr lvl="1"/>
            <a:r>
              <a:rPr lang="nl-NL" sz="2000" i="1" dirty="0">
                <a:effectLst/>
                <a:latin typeface="+mn-lt"/>
              </a:rPr>
              <a:t>Een CBE met 251.445 lesurencursist</a:t>
            </a:r>
            <a:r>
              <a:rPr lang="nl-NL" sz="2000" dirty="0">
                <a:effectLst/>
                <a:latin typeface="+mn-lt"/>
              </a:rPr>
              <a:t> </a:t>
            </a:r>
          </a:p>
          <a:p>
            <a:pPr lvl="2"/>
            <a:r>
              <a:rPr lang="nl-NL" sz="1800" i="1" dirty="0">
                <a:effectLst/>
                <a:latin typeface="+mn-lt"/>
              </a:rPr>
              <a:t>Puntenenveloppe = 251.445 x 0,001984075 x 0,06511071 = 32,4828057 (afgerond 32 punten – vorig jaar 0 punten)</a:t>
            </a:r>
            <a:r>
              <a:rPr lang="nl-NL" sz="1800" dirty="0">
                <a:effectLst/>
                <a:latin typeface="+mn-lt"/>
              </a:rPr>
              <a:t> </a:t>
            </a:r>
          </a:p>
          <a:p>
            <a:pPr lvl="2"/>
            <a:endParaRPr lang="nl-NL" sz="1800" dirty="0">
              <a:latin typeface="+mn-lt"/>
            </a:endParaRPr>
          </a:p>
          <a:p>
            <a:r>
              <a:rPr lang="nl-NL" dirty="0">
                <a:effectLst/>
                <a:latin typeface="+mn-lt"/>
              </a:rPr>
              <a:t>Punten enkel aanwendbaar voor ambt </a:t>
            </a:r>
            <a:r>
              <a:rPr lang="nl-NL" dirty="0" err="1">
                <a:effectLst/>
                <a:latin typeface="+mn-lt"/>
              </a:rPr>
              <a:t>ict</a:t>
            </a:r>
            <a:r>
              <a:rPr lang="nl-NL" dirty="0">
                <a:effectLst/>
                <a:latin typeface="+mn-lt"/>
              </a:rPr>
              <a:t>-coördinator</a:t>
            </a:r>
          </a:p>
          <a:p>
            <a:endParaRPr lang="nl-NL" dirty="0">
              <a:latin typeface="+mn-lt"/>
            </a:endParaRPr>
          </a:p>
          <a:p>
            <a:r>
              <a:rPr lang="nl-NL" dirty="0">
                <a:effectLst/>
                <a:latin typeface="+mn-lt"/>
              </a:rPr>
              <a:t>Samenwerkingsplatformen zijn niet langer verplicht</a:t>
            </a:r>
          </a:p>
          <a:p>
            <a:pPr lvl="1"/>
            <a:r>
              <a:rPr lang="nl-NL" dirty="0">
                <a:latin typeface="+mn-lt"/>
              </a:rPr>
              <a:t>Gevolgen voor benoemingsmogelijkheden</a:t>
            </a:r>
            <a:endParaRPr lang="nl-NL" dirty="0">
              <a:effectLst/>
              <a:latin typeface="+mn-lt"/>
            </a:endParaRPr>
          </a:p>
          <a:p>
            <a:pPr lvl="1"/>
            <a:endParaRPr lang="nl-NL" sz="2000" dirty="0">
              <a:effectLst/>
              <a:latin typeface="Trebuchet MS" panose="020B0603020202020204" pitchFamily="34" charset="0"/>
            </a:endParaRPr>
          </a:p>
          <a:p>
            <a:pPr lvl="1"/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ICT-coördinatie</a:t>
            </a:r>
          </a:p>
        </p:txBody>
      </p:sp>
    </p:spTree>
    <p:extLst>
      <p:ext uri="{BB962C8B-B14F-4D97-AF65-F5344CB8AC3E}">
        <p14:creationId xmlns:p14="http://schemas.microsoft.com/office/powerpoint/2010/main" val="341074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0" y="966651"/>
            <a:ext cx="7927175" cy="551535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nl-NL" sz="2800" dirty="0"/>
              <a:t>Invoering nieuw ambt</a:t>
            </a:r>
          </a:p>
          <a:p>
            <a:pPr marL="0" indent="0">
              <a:buNone/>
            </a:pPr>
            <a:endParaRPr lang="nl-NL" sz="1050" dirty="0"/>
          </a:p>
          <a:p>
            <a:r>
              <a:rPr lang="nl-NL" dirty="0"/>
              <a:t>ICT-coördinator</a:t>
            </a:r>
          </a:p>
          <a:p>
            <a:pPr lvl="2"/>
            <a:r>
              <a:rPr lang="nl-NL" sz="1800" dirty="0"/>
              <a:t>In vwo: wervingsambt ondersteunend personeel</a:t>
            </a:r>
          </a:p>
          <a:p>
            <a:pPr lvl="2"/>
            <a:r>
              <a:rPr lang="nl-NL" sz="1800" dirty="0"/>
              <a:t>In </a:t>
            </a:r>
            <a:r>
              <a:rPr lang="nl-NL" sz="1800" dirty="0" err="1"/>
              <a:t>cbe</a:t>
            </a:r>
            <a:r>
              <a:rPr lang="nl-NL" sz="1800" dirty="0"/>
              <a:t>: wervingsambt</a:t>
            </a:r>
          </a:p>
          <a:p>
            <a:pPr marL="0" indent="0">
              <a:buNone/>
            </a:pPr>
            <a:endParaRPr lang="nl-NL" sz="1100" dirty="0"/>
          </a:p>
          <a:p>
            <a:r>
              <a:rPr lang="nl-NL" dirty="0"/>
              <a:t>Punten en salarisschalen</a:t>
            </a:r>
          </a:p>
          <a:p>
            <a:pPr lvl="2"/>
            <a:r>
              <a:rPr lang="nl-NL" sz="1800" dirty="0">
                <a:latin typeface="+mn-lt"/>
              </a:rPr>
              <a:t>CVO</a:t>
            </a:r>
          </a:p>
          <a:p>
            <a:pPr lvl="3"/>
            <a:r>
              <a:rPr lang="nl-NL" sz="1800" dirty="0">
                <a:latin typeface="+mn-lt"/>
              </a:rPr>
              <a:t> </a:t>
            </a:r>
          </a:p>
          <a:p>
            <a:pPr lvl="3"/>
            <a:endParaRPr lang="nl-NL" sz="1800" dirty="0">
              <a:latin typeface="+mn-lt"/>
            </a:endParaRPr>
          </a:p>
          <a:p>
            <a:pPr marL="0" indent="0">
              <a:buNone/>
            </a:pPr>
            <a:endParaRPr lang="nl-NL" dirty="0">
              <a:latin typeface="+mn-lt"/>
            </a:endParaRPr>
          </a:p>
          <a:p>
            <a:pPr lvl="2"/>
            <a:r>
              <a:rPr lang="nl-NL" dirty="0">
                <a:effectLst/>
                <a:latin typeface="+mn-lt"/>
              </a:rPr>
              <a:t>CBE</a:t>
            </a:r>
          </a:p>
          <a:p>
            <a:pPr lvl="3"/>
            <a:r>
              <a:rPr lang="nl-NL" dirty="0">
                <a:latin typeface="+mn-lt"/>
              </a:rPr>
              <a:t> </a:t>
            </a:r>
            <a:endParaRPr lang="nl-NL" dirty="0">
              <a:effectLst/>
              <a:latin typeface="+mn-lt"/>
            </a:endParaRPr>
          </a:p>
          <a:p>
            <a:pPr marL="288000" lvl="1" indent="0">
              <a:buNone/>
            </a:pPr>
            <a:endParaRPr lang="nl-NL" sz="2000" dirty="0">
              <a:effectLst/>
              <a:latin typeface="Trebuchet MS" panose="020B0603020202020204" pitchFamily="34" charset="0"/>
            </a:endParaRPr>
          </a:p>
          <a:p>
            <a:r>
              <a:rPr lang="nl-BE" dirty="0"/>
              <a:t>Prestatieregeling: 36u</a:t>
            </a:r>
          </a:p>
          <a:p>
            <a:endParaRPr lang="nl-BE" sz="1100" dirty="0"/>
          </a:p>
          <a:p>
            <a:r>
              <a:rPr lang="nl-BE" dirty="0"/>
              <a:t>Ambtshalve concordantie </a:t>
            </a:r>
          </a:p>
          <a:p>
            <a:pPr lvl="1"/>
            <a:r>
              <a:rPr lang="nl-NL" sz="2000" dirty="0"/>
              <a:t>Voor wie uiterlijk op 31 augustus 2021 tijdelijk aangesteld is in een ambt met </a:t>
            </a:r>
            <a:r>
              <a:rPr lang="nl-NL" sz="2000" dirty="0" err="1"/>
              <a:t>vakcode</a:t>
            </a:r>
            <a:r>
              <a:rPr lang="nl-NL" sz="2000" dirty="0"/>
              <a:t> ICT (785)</a:t>
            </a:r>
            <a:endParaRPr lang="nl-B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590661"/>
          </a:xfrm>
        </p:spPr>
        <p:txBody>
          <a:bodyPr/>
          <a:lstStyle/>
          <a:p>
            <a:r>
              <a:rPr lang="nl-BE" dirty="0"/>
              <a:t>ICT-coördinatie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224C8E6-FFAE-4CC7-957F-57FB3960C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82144"/>
              </p:ext>
            </p:extLst>
          </p:nvPr>
        </p:nvGraphicFramePr>
        <p:xfrm>
          <a:off x="2083062" y="3350759"/>
          <a:ext cx="2567316" cy="742272"/>
        </p:xfrm>
        <a:graphic>
          <a:graphicData uri="http://schemas.openxmlformats.org/drawingml/2006/table">
            <a:tbl>
              <a:tblPr/>
              <a:tblGrid>
                <a:gridCol w="1335004">
                  <a:extLst>
                    <a:ext uri="{9D8B030D-6E8A-4147-A177-3AD203B41FA5}">
                      <a16:colId xmlns:a16="http://schemas.microsoft.com/office/drawing/2014/main" val="1396353982"/>
                    </a:ext>
                  </a:extLst>
                </a:gridCol>
                <a:gridCol w="616156">
                  <a:extLst>
                    <a:ext uri="{9D8B030D-6E8A-4147-A177-3AD203B41FA5}">
                      <a16:colId xmlns:a16="http://schemas.microsoft.com/office/drawing/2014/main" val="1946875957"/>
                    </a:ext>
                  </a:extLst>
                </a:gridCol>
                <a:gridCol w="616156">
                  <a:extLst>
                    <a:ext uri="{9D8B030D-6E8A-4147-A177-3AD203B41FA5}">
                      <a16:colId xmlns:a16="http://schemas.microsoft.com/office/drawing/2014/main" val="2498489746"/>
                    </a:ext>
                  </a:extLst>
                </a:gridCol>
              </a:tblGrid>
              <a:tr h="1855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bekwaamheidsbewijs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001"/>
                  </a:ext>
                </a:extLst>
              </a:tr>
              <a:tr h="1855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 minste HSO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98135"/>
                  </a:ext>
                </a:extLst>
              </a:tr>
              <a:tr h="1855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 minste bachelor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540794"/>
                  </a:ext>
                </a:extLst>
              </a:tr>
              <a:tr h="1855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 minste master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894560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C3CFE22-BB57-4D73-AC04-A63C83FAB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27305"/>
              </p:ext>
            </p:extLst>
          </p:nvPr>
        </p:nvGraphicFramePr>
        <p:xfrm>
          <a:off x="2096720" y="4587376"/>
          <a:ext cx="2540000" cy="36576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42744515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287959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813592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bekwaamheidsbewijs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55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 minste bachelor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3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3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0" y="966651"/>
            <a:ext cx="7927175" cy="551535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nl-NL" sz="2800" dirty="0"/>
              <a:t>Invoering nieuw ambt</a:t>
            </a:r>
          </a:p>
          <a:p>
            <a:pPr marL="0" indent="0">
              <a:buNone/>
            </a:pPr>
            <a:endParaRPr lang="nl-NL" sz="1050" dirty="0"/>
          </a:p>
          <a:p>
            <a:r>
              <a:rPr lang="nl-NL" dirty="0"/>
              <a:t>Melding werkstation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Bij aanwending in samenwerkingsplatform: </a:t>
            </a:r>
            <a:r>
              <a:rPr lang="nl-NL" dirty="0" err="1"/>
              <a:t>vakcode</a:t>
            </a:r>
            <a:r>
              <a:rPr lang="nl-NL" dirty="0"/>
              <a:t> 0785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endParaRPr lang="nl-NL" sz="11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590661"/>
          </a:xfrm>
        </p:spPr>
        <p:txBody>
          <a:bodyPr/>
          <a:lstStyle/>
          <a:p>
            <a:r>
              <a:rPr lang="nl-BE" dirty="0"/>
              <a:t>ICT-coördinatie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0EE8CD6-216A-4DB1-8FB1-74A66CC4C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96166"/>
              </p:ext>
            </p:extLst>
          </p:nvPr>
        </p:nvGraphicFramePr>
        <p:xfrm>
          <a:off x="870464" y="2072778"/>
          <a:ext cx="7927175" cy="1877825"/>
        </p:xfrm>
        <a:graphic>
          <a:graphicData uri="http://schemas.openxmlformats.org/drawingml/2006/table">
            <a:tbl>
              <a:tblPr/>
              <a:tblGrid>
                <a:gridCol w="6383776">
                  <a:extLst>
                    <a:ext uri="{9D8B030D-6E8A-4147-A177-3AD203B41FA5}">
                      <a16:colId xmlns:a16="http://schemas.microsoft.com/office/drawing/2014/main" val="3536392186"/>
                    </a:ext>
                  </a:extLst>
                </a:gridCol>
                <a:gridCol w="1543399">
                  <a:extLst>
                    <a:ext uri="{9D8B030D-6E8A-4147-A177-3AD203B41FA5}">
                      <a16:colId xmlns:a16="http://schemas.microsoft.com/office/drawing/2014/main" val="921955436"/>
                    </a:ext>
                  </a:extLst>
                </a:gridCol>
              </a:tblGrid>
              <a:tr h="349115">
                <a:tc>
                  <a:txBody>
                    <a:bodyPr/>
                    <a:lstStyle/>
                    <a:p>
                      <a:pPr algn="l"/>
                      <a:r>
                        <a:rPr lang="nl-BE" sz="1800" b="1">
                          <a:effectLst/>
                          <a:latin typeface="+mn-lt"/>
                        </a:rPr>
                        <a:t>Ambt</a:t>
                      </a:r>
                      <a:r>
                        <a:rPr lang="nl-BE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800" b="1">
                          <a:effectLst/>
                          <a:latin typeface="+mn-lt"/>
                        </a:rPr>
                        <a:t>Ambtscode </a:t>
                      </a:r>
                      <a:r>
                        <a:rPr lang="nl-BE" sz="18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086157"/>
                  </a:ext>
                </a:extLst>
              </a:tr>
              <a:tr h="349115">
                <a:tc>
                  <a:txBody>
                    <a:bodyPr/>
                    <a:lstStyle/>
                    <a:p>
                      <a:pPr algn="l"/>
                      <a:r>
                        <a:rPr lang="nl-BE" sz="1800" dirty="0">
                          <a:effectLst/>
                          <a:latin typeface="+mn-lt"/>
                        </a:rPr>
                        <a:t>ICT-coördinator ten minste HSO – 63 punten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  <a:latin typeface="+mn-lt"/>
                        </a:rPr>
                        <a:t>253 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58760"/>
                  </a:ext>
                </a:extLst>
              </a:tr>
              <a:tr h="349115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+mn-lt"/>
                        </a:rPr>
                        <a:t>ICT-coördinator ten minste bachelor – 85 punten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  <a:latin typeface="+mn-lt"/>
                        </a:rPr>
                        <a:t>255 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50883"/>
                  </a:ext>
                </a:extLst>
              </a:tr>
              <a:tr h="349115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+mn-lt"/>
                        </a:rPr>
                        <a:t>ICT-coördinator ten minste master – 126 punten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  <a:latin typeface="+mn-lt"/>
                        </a:rPr>
                        <a:t>257 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13791"/>
                  </a:ext>
                </a:extLst>
              </a:tr>
              <a:tr h="414785"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+mn-lt"/>
                        </a:rPr>
                        <a:t>ICT-coördinator ten minste bachelor – 120 punten (CBE)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  <a:latin typeface="+mn-lt"/>
                        </a:rPr>
                        <a:t>256 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2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7030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606BE6-2DBA-4A05-A543-7C48D10A1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2fef3-f869-4b13-a5b1-3c10c5e770d1"/>
    <ds:schemaRef ds:uri="97dc0474-1adf-4b69-9851-0a2316fcfe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3E3CE-F90F-4A31-80F2-7B138D63D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05000-2927-4E57-A225-8B31B5617818}">
  <ds:schemaRefs>
    <ds:schemaRef ds:uri="http://schemas.microsoft.com/office/2006/metadata/properties"/>
    <ds:schemaRef ds:uri="19f37915-c9dc-4296-8b23-c96dc0eba2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32842</TotalTime>
  <Words>232</Words>
  <Application>Microsoft Office PowerPoint</Application>
  <PresentationFormat>Diavoorstelling (4:3)</PresentationFormat>
  <Paragraphs>88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FlandersArtSans-Medium</vt:lpstr>
      <vt:lpstr>Trebuchet MS</vt:lpstr>
      <vt:lpstr>Calibri</vt:lpstr>
      <vt:lpstr>FlandersArtSerif-Regular</vt:lpstr>
      <vt:lpstr>FlandersArtSans-Regular</vt:lpstr>
      <vt:lpstr>Arial</vt:lpstr>
      <vt:lpstr>Aangepast ontwerp</vt:lpstr>
      <vt:lpstr>Infosessie Personeel Schooljaar 2021 - 2022</vt:lpstr>
      <vt:lpstr>ICT-coördinatie</vt:lpstr>
      <vt:lpstr>ICT-coördinatie</vt:lpstr>
      <vt:lpstr>ICT-coördinatie</vt:lpstr>
      <vt:lpstr>ICT-coördinatie</vt:lpstr>
      <vt:lpstr>ICT-coördinatie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Laermans Evelyn</cp:lastModifiedBy>
  <cp:revision>200</cp:revision>
  <dcterms:created xsi:type="dcterms:W3CDTF">2014-06-26T11:20:41Z</dcterms:created>
  <dcterms:modified xsi:type="dcterms:W3CDTF">2021-08-23T13:56:44Z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