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56" r:id="rId5"/>
    <p:sldId id="265" r:id="rId6"/>
    <p:sldId id="327" r:id="rId7"/>
    <p:sldId id="328" r:id="rId8"/>
    <p:sldId id="330" r:id="rId9"/>
    <p:sldId id="33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landersArtSans-Medium" panose="00000600000000000000" pitchFamily="2" charset="0"/>
      <p:regular r:id="rId16"/>
    </p:embeddedFont>
    <p:embeddedFont>
      <p:font typeface="FlandersArtSans-Regular" panose="00000500000000000000" pitchFamily="2" charset="0"/>
      <p:regular r:id="rId17"/>
    </p:embeddedFont>
    <p:embeddedFont>
      <p:font typeface="FlandersArtSerif-Regular" panose="00000500000000000000" pitchFamily="2" charset="0"/>
      <p:regular r:id="rId1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18">
          <p15:clr>
            <a:srgbClr val="A4A3A4"/>
          </p15:clr>
        </p15:guide>
        <p15:guide id="4" pos="4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FB0"/>
    <a:srgbClr val="2B92BE"/>
    <a:srgbClr val="5DBE55"/>
    <a:srgbClr val="D26E25"/>
    <a:srgbClr val="543F5E"/>
    <a:srgbClr val="15465B"/>
    <a:srgbClr val="4FB543"/>
    <a:srgbClr val="D26E5B"/>
    <a:srgbClr val="1546FF"/>
    <a:srgbClr val="92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6691" autoAdjust="0"/>
  </p:normalViewPr>
  <p:slideViewPr>
    <p:cSldViewPr snapToGrid="0" showGuides="1">
      <p:cViewPr varScale="1">
        <p:scale>
          <a:sx n="78" d="100"/>
          <a:sy n="78" d="100"/>
        </p:scale>
        <p:origin x="1118" y="72"/>
      </p:cViewPr>
      <p:guideLst>
        <p:guide orient="horz" pos="2160"/>
        <p:guide pos="2880"/>
        <p:guide orient="horz" pos="418"/>
        <p:guide pos="4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heyen Wannes" userId="ae30ae3f-5122-48e6-bfbe-94ae2086dd1c" providerId="ADAL" clId="{387D9532-C87C-42EF-88BB-88619AF11865}"/>
    <pc:docChg chg="undo custSel addSld delSld modSld">
      <pc:chgData name="Verheyen Wannes" userId="ae30ae3f-5122-48e6-bfbe-94ae2086dd1c" providerId="ADAL" clId="{387D9532-C87C-42EF-88BB-88619AF11865}" dt="2021-07-11T09:47:48.938" v="2158" actId="2696"/>
      <pc:docMkLst>
        <pc:docMk/>
      </pc:docMkLst>
      <pc:sldChg chg="modSp mod">
        <pc:chgData name="Verheyen Wannes" userId="ae30ae3f-5122-48e6-bfbe-94ae2086dd1c" providerId="ADAL" clId="{387D9532-C87C-42EF-88BB-88619AF11865}" dt="2021-07-05T10:02:11.061" v="25" actId="14100"/>
        <pc:sldMkLst>
          <pc:docMk/>
          <pc:sldMk cId="0" sldId="265"/>
        </pc:sldMkLst>
        <pc:spChg chg="mod">
          <ac:chgData name="Verheyen Wannes" userId="ae30ae3f-5122-48e6-bfbe-94ae2086dd1c" providerId="ADAL" clId="{387D9532-C87C-42EF-88BB-88619AF11865}" dt="2021-07-05T10:02:11.061" v="25" actId="14100"/>
          <ac:spMkLst>
            <pc:docMk/>
            <pc:sldMk cId="0" sldId="265"/>
            <ac:spMk id="2" creationId="{00000000-0000-0000-0000-000000000000}"/>
          </ac:spMkLst>
        </pc:spChg>
      </pc:sldChg>
      <pc:sldChg chg="modSp del mod">
        <pc:chgData name="Verheyen Wannes" userId="ae30ae3f-5122-48e6-bfbe-94ae2086dd1c" providerId="ADAL" clId="{387D9532-C87C-42EF-88BB-88619AF11865}" dt="2021-07-05T10:28:47.398" v="367" actId="2696"/>
        <pc:sldMkLst>
          <pc:docMk/>
          <pc:sldMk cId="1103620033" sldId="277"/>
        </pc:sldMkLst>
        <pc:spChg chg="mod">
          <ac:chgData name="Verheyen Wannes" userId="ae30ae3f-5122-48e6-bfbe-94ae2086dd1c" providerId="ADAL" clId="{387D9532-C87C-42EF-88BB-88619AF11865}" dt="2021-07-05T10:21:57.237" v="165" actId="20577"/>
          <ac:spMkLst>
            <pc:docMk/>
            <pc:sldMk cId="1103620033" sldId="277"/>
            <ac:spMk id="2" creationId="{00000000-0000-0000-0000-000000000000}"/>
          </ac:spMkLst>
        </pc:spChg>
        <pc:spChg chg="mod">
          <ac:chgData name="Verheyen Wannes" userId="ae30ae3f-5122-48e6-bfbe-94ae2086dd1c" providerId="ADAL" clId="{387D9532-C87C-42EF-88BB-88619AF11865}" dt="2021-07-05T10:02:23.724" v="35" actId="20577"/>
          <ac:spMkLst>
            <pc:docMk/>
            <pc:sldMk cId="1103620033" sldId="277"/>
            <ac:spMk id="3" creationId="{00000000-0000-0000-0000-000000000000}"/>
          </ac:spMkLst>
        </pc:spChg>
      </pc:sldChg>
      <pc:sldChg chg="del">
        <pc:chgData name="Verheyen Wannes" userId="ae30ae3f-5122-48e6-bfbe-94ae2086dd1c" providerId="ADAL" clId="{387D9532-C87C-42EF-88BB-88619AF11865}" dt="2021-07-10T23:24:06.151" v="1565" actId="2696"/>
        <pc:sldMkLst>
          <pc:docMk/>
          <pc:sldMk cId="2763420089" sldId="312"/>
        </pc:sldMkLst>
      </pc:sldChg>
      <pc:sldChg chg="del">
        <pc:chgData name="Verheyen Wannes" userId="ae30ae3f-5122-48e6-bfbe-94ae2086dd1c" providerId="ADAL" clId="{387D9532-C87C-42EF-88BB-88619AF11865}" dt="2021-07-11T09:47:48.938" v="2158" actId="2696"/>
        <pc:sldMkLst>
          <pc:docMk/>
          <pc:sldMk cId="1248666414" sldId="313"/>
        </pc:sldMkLst>
      </pc:sldChg>
      <pc:sldChg chg="del">
        <pc:chgData name="Verheyen Wannes" userId="ae30ae3f-5122-48e6-bfbe-94ae2086dd1c" providerId="ADAL" clId="{387D9532-C87C-42EF-88BB-88619AF11865}" dt="2021-07-11T09:47:48.938" v="2158" actId="2696"/>
        <pc:sldMkLst>
          <pc:docMk/>
          <pc:sldMk cId="3459261759" sldId="318"/>
        </pc:sldMkLst>
      </pc:sldChg>
      <pc:sldChg chg="del">
        <pc:chgData name="Verheyen Wannes" userId="ae30ae3f-5122-48e6-bfbe-94ae2086dd1c" providerId="ADAL" clId="{387D9532-C87C-42EF-88BB-88619AF11865}" dt="2021-07-11T09:47:48.938" v="2158" actId="2696"/>
        <pc:sldMkLst>
          <pc:docMk/>
          <pc:sldMk cId="1118175981" sldId="320"/>
        </pc:sldMkLst>
      </pc:sldChg>
      <pc:sldChg chg="del">
        <pc:chgData name="Verheyen Wannes" userId="ae30ae3f-5122-48e6-bfbe-94ae2086dd1c" providerId="ADAL" clId="{387D9532-C87C-42EF-88BB-88619AF11865}" dt="2021-07-11T09:47:48.938" v="2158" actId="2696"/>
        <pc:sldMkLst>
          <pc:docMk/>
          <pc:sldMk cId="588507674" sldId="324"/>
        </pc:sldMkLst>
      </pc:sldChg>
      <pc:sldChg chg="del">
        <pc:chgData name="Verheyen Wannes" userId="ae30ae3f-5122-48e6-bfbe-94ae2086dd1c" providerId="ADAL" clId="{387D9532-C87C-42EF-88BB-88619AF11865}" dt="2021-07-10T23:24:06.151" v="1565" actId="2696"/>
        <pc:sldMkLst>
          <pc:docMk/>
          <pc:sldMk cId="245398876" sldId="325"/>
        </pc:sldMkLst>
      </pc:sldChg>
      <pc:sldChg chg="del">
        <pc:chgData name="Verheyen Wannes" userId="ae30ae3f-5122-48e6-bfbe-94ae2086dd1c" providerId="ADAL" clId="{387D9532-C87C-42EF-88BB-88619AF11865}" dt="2021-07-10T23:24:06.151" v="1565" actId="2696"/>
        <pc:sldMkLst>
          <pc:docMk/>
          <pc:sldMk cId="1303766853" sldId="326"/>
        </pc:sldMkLst>
      </pc:sldChg>
      <pc:sldChg chg="modSp new mod">
        <pc:chgData name="Verheyen Wannes" userId="ae30ae3f-5122-48e6-bfbe-94ae2086dd1c" providerId="ADAL" clId="{387D9532-C87C-42EF-88BB-88619AF11865}" dt="2021-07-05T12:23:22.456" v="898" actId="20577"/>
        <pc:sldMkLst>
          <pc:docMk/>
          <pc:sldMk cId="443971661" sldId="327"/>
        </pc:sldMkLst>
        <pc:spChg chg="mod">
          <ac:chgData name="Verheyen Wannes" userId="ae30ae3f-5122-48e6-bfbe-94ae2086dd1c" providerId="ADAL" clId="{387D9532-C87C-42EF-88BB-88619AF11865}" dt="2021-07-05T10:30:20.222" v="497" actId="20577"/>
          <ac:spMkLst>
            <pc:docMk/>
            <pc:sldMk cId="443971661" sldId="327"/>
            <ac:spMk id="2" creationId="{C53AA0CF-126F-4435-9118-3FDCDC03EBFF}"/>
          </ac:spMkLst>
        </pc:spChg>
        <pc:spChg chg="mod">
          <ac:chgData name="Verheyen Wannes" userId="ae30ae3f-5122-48e6-bfbe-94ae2086dd1c" providerId="ADAL" clId="{387D9532-C87C-42EF-88BB-88619AF11865}" dt="2021-07-05T12:23:22.456" v="898" actId="20577"/>
          <ac:spMkLst>
            <pc:docMk/>
            <pc:sldMk cId="443971661" sldId="327"/>
            <ac:spMk id="3" creationId="{0D32C887-C377-46BE-8CE5-FB2FB80230B7}"/>
          </ac:spMkLst>
        </pc:spChg>
      </pc:sldChg>
      <pc:sldChg chg="modSp add mod">
        <pc:chgData name="Verheyen Wannes" userId="ae30ae3f-5122-48e6-bfbe-94ae2086dd1c" providerId="ADAL" clId="{387D9532-C87C-42EF-88BB-88619AF11865}" dt="2021-07-05T13:00:01.316" v="1327" actId="1035"/>
        <pc:sldMkLst>
          <pc:docMk/>
          <pc:sldMk cId="2951344882" sldId="328"/>
        </pc:sldMkLst>
        <pc:spChg chg="mod">
          <ac:chgData name="Verheyen Wannes" userId="ae30ae3f-5122-48e6-bfbe-94ae2086dd1c" providerId="ADAL" clId="{387D9532-C87C-42EF-88BB-88619AF11865}" dt="2021-07-05T13:00:01.316" v="1327" actId="1035"/>
          <ac:spMkLst>
            <pc:docMk/>
            <pc:sldMk cId="2951344882" sldId="328"/>
            <ac:spMk id="2" creationId="{C53AA0CF-126F-4435-9118-3FDCDC03EBFF}"/>
          </ac:spMkLst>
        </pc:spChg>
        <pc:spChg chg="mod">
          <ac:chgData name="Verheyen Wannes" userId="ae30ae3f-5122-48e6-bfbe-94ae2086dd1c" providerId="ADAL" clId="{387D9532-C87C-42EF-88BB-88619AF11865}" dt="2021-07-05T12:23:27.926" v="899" actId="20577"/>
          <ac:spMkLst>
            <pc:docMk/>
            <pc:sldMk cId="2951344882" sldId="328"/>
            <ac:spMk id="3" creationId="{0D32C887-C377-46BE-8CE5-FB2FB80230B7}"/>
          </ac:spMkLst>
        </pc:spChg>
      </pc:sldChg>
      <pc:sldChg chg="modSp add mod">
        <pc:chgData name="Verheyen Wannes" userId="ae30ae3f-5122-48e6-bfbe-94ae2086dd1c" providerId="ADAL" clId="{387D9532-C87C-42EF-88BB-88619AF11865}" dt="2021-07-10T23:22:58.215" v="1564" actId="20577"/>
        <pc:sldMkLst>
          <pc:docMk/>
          <pc:sldMk cId="3699398008" sldId="329"/>
        </pc:sldMkLst>
        <pc:spChg chg="mod">
          <ac:chgData name="Verheyen Wannes" userId="ae30ae3f-5122-48e6-bfbe-94ae2086dd1c" providerId="ADAL" clId="{387D9532-C87C-42EF-88BB-88619AF11865}" dt="2021-07-10T23:22:58.215" v="1564" actId="20577"/>
          <ac:spMkLst>
            <pc:docMk/>
            <pc:sldMk cId="3699398008" sldId="329"/>
            <ac:spMk id="2" creationId="{C53AA0CF-126F-4435-9118-3FDCDC03EBFF}"/>
          </ac:spMkLst>
        </pc:spChg>
      </pc:sldChg>
      <pc:sldChg chg="modSp add mod">
        <pc:chgData name="Verheyen Wannes" userId="ae30ae3f-5122-48e6-bfbe-94ae2086dd1c" providerId="ADAL" clId="{387D9532-C87C-42EF-88BB-88619AF11865}" dt="2021-07-11T09:46:51.520" v="2157" actId="20577"/>
        <pc:sldMkLst>
          <pc:docMk/>
          <pc:sldMk cId="2618118277" sldId="330"/>
        </pc:sldMkLst>
        <pc:spChg chg="mod">
          <ac:chgData name="Verheyen Wannes" userId="ae30ae3f-5122-48e6-bfbe-94ae2086dd1c" providerId="ADAL" clId="{387D9532-C87C-42EF-88BB-88619AF11865}" dt="2021-07-11T09:46:51.520" v="2157" actId="20577"/>
          <ac:spMkLst>
            <pc:docMk/>
            <pc:sldMk cId="2618118277" sldId="330"/>
            <ac:spMk id="2" creationId="{C53AA0CF-126F-4435-9118-3FDCDC03EBFF}"/>
          </ac:spMkLst>
        </pc:spChg>
      </pc:sldChg>
      <pc:sldChg chg="modSp add mod">
        <pc:chgData name="Verheyen Wannes" userId="ae30ae3f-5122-48e6-bfbe-94ae2086dd1c" providerId="ADAL" clId="{387D9532-C87C-42EF-88BB-88619AF11865}" dt="2021-07-11T09:45:39.580" v="2141" actId="20577"/>
        <pc:sldMkLst>
          <pc:docMk/>
          <pc:sldMk cId="3390168383" sldId="331"/>
        </pc:sldMkLst>
        <pc:spChg chg="mod">
          <ac:chgData name="Verheyen Wannes" userId="ae30ae3f-5122-48e6-bfbe-94ae2086dd1c" providerId="ADAL" clId="{387D9532-C87C-42EF-88BB-88619AF11865}" dt="2021-07-11T09:45:39.580" v="2141" actId="20577"/>
          <ac:spMkLst>
            <pc:docMk/>
            <pc:sldMk cId="3390168383" sldId="331"/>
            <ac:spMk id="2" creationId="{C53AA0CF-126F-4435-9118-3FDCDC03EBFF}"/>
          </ac:spMkLst>
        </pc:spChg>
      </pc:sldChg>
    </pc:docChg>
  </pc:docChgLst>
  <pc:docChgLst>
    <pc:chgData name="Verheyen Wannes" userId="ae30ae3f-5122-48e6-bfbe-94ae2086dd1c" providerId="ADAL" clId="{EA74212B-4524-481E-9A60-A387DDD35CC8}"/>
    <pc:docChg chg="delSld modSld">
      <pc:chgData name="Verheyen Wannes" userId="ae30ae3f-5122-48e6-bfbe-94ae2086dd1c" providerId="ADAL" clId="{EA74212B-4524-481E-9A60-A387DDD35CC8}" dt="2021-08-15T11:42:28.318" v="11" actId="2696"/>
      <pc:docMkLst>
        <pc:docMk/>
      </pc:docMkLst>
      <pc:sldChg chg="modSp del mod">
        <pc:chgData name="Verheyen Wannes" userId="ae30ae3f-5122-48e6-bfbe-94ae2086dd1c" providerId="ADAL" clId="{EA74212B-4524-481E-9A60-A387DDD35CC8}" dt="2021-08-15T11:42:28.318" v="11" actId="2696"/>
        <pc:sldMkLst>
          <pc:docMk/>
          <pc:sldMk cId="3699398008" sldId="329"/>
        </pc:sldMkLst>
        <pc:spChg chg="mod">
          <ac:chgData name="Verheyen Wannes" userId="ae30ae3f-5122-48e6-bfbe-94ae2086dd1c" providerId="ADAL" clId="{EA74212B-4524-481E-9A60-A387DDD35CC8}" dt="2021-08-15T11:40:21.839" v="5" actId="20578"/>
          <ac:spMkLst>
            <pc:docMk/>
            <pc:sldMk cId="3699398008" sldId="329"/>
            <ac:spMk id="2" creationId="{C53AA0CF-126F-4435-9118-3FDCDC03EBFF}"/>
          </ac:spMkLst>
        </pc:spChg>
      </pc:sldChg>
      <pc:sldChg chg="modSp mod">
        <pc:chgData name="Verheyen Wannes" userId="ae30ae3f-5122-48e6-bfbe-94ae2086dd1c" providerId="ADAL" clId="{EA74212B-4524-481E-9A60-A387DDD35CC8}" dt="2021-08-15T11:42:14.261" v="10" actId="20578"/>
        <pc:sldMkLst>
          <pc:docMk/>
          <pc:sldMk cId="2618118277" sldId="330"/>
        </pc:sldMkLst>
        <pc:spChg chg="mod">
          <ac:chgData name="Verheyen Wannes" userId="ae30ae3f-5122-48e6-bfbe-94ae2086dd1c" providerId="ADAL" clId="{EA74212B-4524-481E-9A60-A387DDD35CC8}" dt="2021-08-15T11:42:14.261" v="10" actId="20578"/>
          <ac:spMkLst>
            <pc:docMk/>
            <pc:sldMk cId="2618118277" sldId="330"/>
            <ac:spMk id="2" creationId="{C53AA0CF-126F-4435-9118-3FDCDC03EB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23/08/2021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Klik om de titelstijl van het model te bewerken</a:t>
            </a:r>
            <a:endParaRPr lang="nl-BE" dirty="0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79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4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3" y="1698171"/>
            <a:ext cx="7778605" cy="451262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67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8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FlandersArtSans-Regular" panose="00000500000000000000" pitchFamily="2" charset="0"/>
                <a:cs typeface="Calibri"/>
              </a:defRPr>
            </a:lvl2pPr>
            <a:lvl3pPr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3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3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</a:p>
          <a:p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fr-FR"/>
              <a:t>Titelstijl van model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dirty="0" err="1"/>
              <a:t>Sleep</a:t>
            </a:r>
            <a:r>
              <a:rPr lang="fr-FR" dirty="0"/>
              <a:t> de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naar</a:t>
            </a:r>
            <a:r>
              <a:rPr lang="fr-FR" dirty="0"/>
              <a:t> de </a:t>
            </a:r>
            <a:r>
              <a:rPr lang="fr-FR" dirty="0" err="1"/>
              <a:t>tijdelijke</a:t>
            </a:r>
            <a:r>
              <a:rPr lang="fr-FR" dirty="0"/>
              <a:t> </a:t>
            </a:r>
            <a:r>
              <a:rPr lang="fr-FR" dirty="0" err="1"/>
              <a:t>aanduiding</a:t>
            </a:r>
            <a:r>
              <a:rPr lang="fr-FR" dirty="0"/>
              <a:t> of </a:t>
            </a:r>
            <a:r>
              <a:rPr lang="fr-FR" dirty="0" err="1"/>
              <a:t>klik</a:t>
            </a:r>
            <a:r>
              <a:rPr lang="fr-FR" dirty="0"/>
              <a:t> op </a:t>
            </a:r>
            <a:r>
              <a:rPr lang="fr-FR" dirty="0" err="1"/>
              <a:t>het</a:t>
            </a:r>
            <a:r>
              <a:rPr lang="fr-FR" dirty="0"/>
              <a:t> </a:t>
            </a:r>
            <a:r>
              <a:rPr lang="fr-FR" dirty="0" err="1"/>
              <a:t>pictogram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u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afbeelding</a:t>
            </a:r>
            <a:r>
              <a:rPr lang="fr-FR" dirty="0"/>
              <a:t> </a:t>
            </a:r>
            <a:r>
              <a:rPr lang="fr-FR" dirty="0" err="1"/>
              <a:t>wilt</a:t>
            </a:r>
            <a:r>
              <a:rPr lang="fr-FR" dirty="0"/>
              <a:t> </a:t>
            </a:r>
            <a:r>
              <a:rPr lang="fr-FR" dirty="0" err="1"/>
              <a:t>toevoegen</a:t>
            </a:r>
            <a:endParaRPr lang="nl-BE" dirty="0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titelstijl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fr-FR" dirty="0" err="1"/>
              <a:t>Titelstijl</a:t>
            </a:r>
            <a:r>
              <a:rPr lang="fr-FR" dirty="0"/>
              <a:t> van model </a:t>
            </a:r>
            <a:r>
              <a:rPr lang="fr-FR" dirty="0" err="1"/>
              <a:t>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23/08/2021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fr-FR" dirty="0" err="1"/>
              <a:t>Klik</a:t>
            </a:r>
            <a:r>
              <a:rPr lang="fr-FR" dirty="0"/>
              <a:t> om de </a:t>
            </a:r>
            <a:r>
              <a:rPr lang="fr-FR" dirty="0" err="1"/>
              <a:t>tekststijl</a:t>
            </a:r>
            <a:r>
              <a:rPr lang="fr-FR" dirty="0"/>
              <a:t> van </a:t>
            </a:r>
            <a:r>
              <a:rPr lang="fr-FR" dirty="0" err="1"/>
              <a:t>het</a:t>
            </a:r>
            <a:r>
              <a:rPr lang="fr-FR" dirty="0"/>
              <a:t> model te </a:t>
            </a:r>
            <a:r>
              <a:rPr lang="fr-FR" dirty="0" err="1"/>
              <a:t>bewerken</a:t>
            </a:r>
            <a:endParaRPr lang="fr-FR" dirty="0"/>
          </a:p>
          <a:p>
            <a:pPr lvl="1"/>
            <a:r>
              <a:rPr lang="fr-FR" dirty="0" err="1"/>
              <a:t>Tweede</a:t>
            </a:r>
            <a:r>
              <a:rPr lang="fr-FR" dirty="0"/>
              <a:t> niveau</a:t>
            </a:r>
          </a:p>
          <a:p>
            <a:pPr lvl="2"/>
            <a:r>
              <a:rPr lang="fr-FR" dirty="0" err="1"/>
              <a:t>Derde</a:t>
            </a:r>
            <a:r>
              <a:rPr lang="fr-FR" dirty="0"/>
              <a:t> niveau</a:t>
            </a:r>
          </a:p>
          <a:p>
            <a:pPr lvl="3"/>
            <a:r>
              <a:rPr lang="fr-FR" dirty="0" err="1"/>
              <a:t>Vierde</a:t>
            </a:r>
            <a:r>
              <a:rPr lang="fr-FR" dirty="0"/>
              <a:t> niveau</a:t>
            </a:r>
          </a:p>
          <a:p>
            <a:pPr lvl="4"/>
            <a:r>
              <a:rPr lang="fr-FR" dirty="0" err="1"/>
              <a:t>Vijfde</a:t>
            </a:r>
            <a:r>
              <a:rPr lang="fr-FR" dirty="0"/>
              <a:t> niveau</a:t>
            </a:r>
            <a:endParaRPr lang="nl-BE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23/08/2021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84" r:id="rId4"/>
    <p:sldLayoutId id="2147483687" r:id="rId5"/>
    <p:sldLayoutId id="2147483688" r:id="rId6"/>
    <p:sldLayoutId id="2147483691" r:id="rId7"/>
    <p:sldLayoutId id="2147483674" r:id="rId8"/>
    <p:sldLayoutId id="2147483652" r:id="rId9"/>
    <p:sldLayoutId id="2147483682" r:id="rId10"/>
    <p:sldLayoutId id="2147483743" r:id="rId11"/>
    <p:sldLayoutId id="2147483755" r:id="rId12"/>
    <p:sldLayoutId id="2147483760" r:id="rId13"/>
    <p:sldLayoutId id="2147483761" r:id="rId14"/>
    <p:sldLayoutId id="2147483762" r:id="rId1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eelooptraject.ahovoks@vlaanderen.b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985"/>
          <a:stretch/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5999" y="2023200"/>
            <a:ext cx="7569042" cy="2073600"/>
          </a:xfrm>
        </p:spPr>
        <p:txBody>
          <a:bodyPr anchor="b"/>
          <a:lstStyle/>
          <a:p>
            <a:r>
              <a:rPr lang="nl-BE" dirty="0">
                <a:latin typeface="+mj-lt"/>
              </a:rPr>
              <a:t>Infosessie Personeel</a:t>
            </a:r>
            <a:br>
              <a:rPr lang="nl-BE" dirty="0">
                <a:latin typeface="+mj-lt"/>
              </a:rPr>
            </a:br>
            <a:r>
              <a:rPr lang="nl-BE" sz="4000" dirty="0">
                <a:latin typeface="+mj-lt"/>
              </a:rPr>
              <a:t>Schooljaar 2021 - 2022</a:t>
            </a:r>
            <a:endParaRPr lang="nl-BE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7549" y="3113443"/>
            <a:ext cx="6621464" cy="1579711"/>
          </a:xfrm>
        </p:spPr>
        <p:txBody>
          <a:bodyPr/>
          <a:lstStyle/>
          <a:p>
            <a:r>
              <a:rPr lang="nl-BE" b="0" dirty="0">
                <a:latin typeface="+mj-lt"/>
              </a:rPr>
              <a:t>Meelooptraject directeur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800" dirty="0"/>
              <a:t>Doelstellingen</a:t>
            </a:r>
          </a:p>
          <a:p>
            <a:pPr lvl="1"/>
            <a:r>
              <a:rPr lang="nl-BE" sz="2800" dirty="0"/>
              <a:t>Uitstroom schoolleiders verminderen</a:t>
            </a:r>
          </a:p>
          <a:p>
            <a:pPr lvl="1"/>
            <a:r>
              <a:rPr lang="nl-BE" sz="2800" dirty="0"/>
              <a:t>Drempels instroom verlagen</a:t>
            </a:r>
          </a:p>
          <a:p>
            <a:pPr lvl="1"/>
            <a:endParaRPr lang="nl-BE" sz="2800" dirty="0"/>
          </a:p>
          <a:p>
            <a:r>
              <a:rPr lang="nl-BE" sz="2800" dirty="0"/>
              <a:t>Proefproject</a:t>
            </a:r>
          </a:p>
          <a:p>
            <a:pPr lvl="1"/>
            <a:r>
              <a:rPr lang="nl-BE" sz="2800" dirty="0"/>
              <a:t>Twee kalenderjaren</a:t>
            </a:r>
          </a:p>
          <a:p>
            <a:pPr lvl="2"/>
            <a:r>
              <a:rPr lang="nl-BE" sz="2800" dirty="0"/>
              <a:t>2021</a:t>
            </a:r>
          </a:p>
          <a:p>
            <a:pPr lvl="2"/>
            <a:r>
              <a:rPr lang="nl-BE" sz="2800" dirty="0"/>
              <a:t>2022</a:t>
            </a:r>
          </a:p>
          <a:p>
            <a:pPr lvl="2"/>
            <a:endParaRPr lang="nl-BE" sz="2800" dirty="0"/>
          </a:p>
          <a:p>
            <a:r>
              <a:rPr lang="nl-BE" sz="3000" dirty="0"/>
              <a:t>In CVO en CBE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Meelooptraject directeur</a:t>
            </a:r>
          </a:p>
        </p:txBody>
      </p:sp>
    </p:spTree>
    <p:extLst>
      <p:ext uri="{BB962C8B-B14F-4D97-AF65-F5344CB8AC3E}">
        <p14:creationId xmlns:p14="http://schemas.microsoft.com/office/powerpoint/2010/main" val="4439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336815"/>
            <a:ext cx="7802088" cy="4572000"/>
          </a:xfrm>
        </p:spPr>
        <p:txBody>
          <a:bodyPr/>
          <a:lstStyle/>
          <a:p>
            <a:r>
              <a:rPr lang="nl-BE" sz="2800" dirty="0"/>
              <a:t>Wat?</a:t>
            </a:r>
          </a:p>
          <a:p>
            <a:pPr lvl="1"/>
            <a:r>
              <a:rPr lang="nl-BE" sz="2800" dirty="0"/>
              <a:t>Mogelijkheid om iemand voor een bepaalde periode mee te laten lopen met een ervaren directeur.</a:t>
            </a:r>
          </a:p>
          <a:p>
            <a:endParaRPr lang="nl-BE" sz="2800" dirty="0"/>
          </a:p>
          <a:p>
            <a:r>
              <a:rPr lang="nl-BE" sz="2800" dirty="0"/>
              <a:t>Wie?</a:t>
            </a:r>
          </a:p>
          <a:p>
            <a:pPr lvl="1"/>
            <a:r>
              <a:rPr lang="nl-BE" sz="2800" dirty="0"/>
              <a:t>Tijdelijk of </a:t>
            </a:r>
            <a:r>
              <a:rPr lang="nl-BE" sz="2800" dirty="0" err="1"/>
              <a:t>vastbenoemd</a:t>
            </a:r>
            <a:r>
              <a:rPr lang="nl-BE" sz="2800" dirty="0"/>
              <a:t> personeelslid</a:t>
            </a:r>
          </a:p>
          <a:p>
            <a:pPr lvl="2"/>
            <a:r>
              <a:rPr lang="nl-BE" sz="2600" dirty="0"/>
              <a:t>Alle ambten, excl. directeurs.</a:t>
            </a:r>
          </a:p>
          <a:p>
            <a:pPr lvl="1"/>
            <a:r>
              <a:rPr lang="nl-BE" sz="2800" dirty="0"/>
              <a:t>Iemand buiten onderwijs (zij-instromer)</a:t>
            </a:r>
          </a:p>
          <a:p>
            <a:pPr lvl="2"/>
            <a:r>
              <a:rPr lang="nl-BE" sz="2400" dirty="0"/>
              <a:t>Aanstellingsvoorwaarden  </a:t>
            </a:r>
          </a:p>
          <a:p>
            <a:pPr lvl="2"/>
            <a:r>
              <a:rPr lang="nl-BE" sz="2400" dirty="0"/>
              <a:t>Geschikt bekwaamheidsbewijs directeur</a:t>
            </a:r>
          </a:p>
          <a:p>
            <a:pPr lvl="2"/>
            <a:endParaRPr lang="nl-BE" sz="2800" dirty="0"/>
          </a:p>
          <a:p>
            <a:r>
              <a:rPr lang="nl-BE" sz="3000" dirty="0"/>
              <a:t>Maximaal 9 trajecten per jaar (</a:t>
            </a:r>
            <a:r>
              <a:rPr lang="nl-BE" sz="3000" dirty="0" err="1"/>
              <a:t>cvo+cbe</a:t>
            </a:r>
            <a:r>
              <a:rPr lang="nl-BE" sz="3000" dirty="0"/>
              <a:t>)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Meelooptraject directeur</a:t>
            </a:r>
          </a:p>
        </p:txBody>
      </p:sp>
    </p:spTree>
    <p:extLst>
      <p:ext uri="{BB962C8B-B14F-4D97-AF65-F5344CB8AC3E}">
        <p14:creationId xmlns:p14="http://schemas.microsoft.com/office/powerpoint/2010/main" val="295134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8151" y="1110343"/>
            <a:ext cx="7802088" cy="5041075"/>
          </a:xfrm>
        </p:spPr>
        <p:txBody>
          <a:bodyPr/>
          <a:lstStyle/>
          <a:p>
            <a:r>
              <a:rPr lang="nl-BE" sz="2800" dirty="0"/>
              <a:t>Hoe werkt het?</a:t>
            </a:r>
          </a:p>
          <a:p>
            <a:pPr lvl="1"/>
            <a:r>
              <a:rPr lang="nl-BE" sz="2800" dirty="0"/>
              <a:t>Tijdelijk en </a:t>
            </a:r>
            <a:r>
              <a:rPr lang="nl-BE" sz="2800" dirty="0" err="1"/>
              <a:t>vastbenoemd</a:t>
            </a:r>
            <a:r>
              <a:rPr lang="nl-BE" sz="2800" dirty="0"/>
              <a:t> </a:t>
            </a:r>
            <a:r>
              <a:rPr lang="nl-BE" sz="2800" dirty="0" err="1"/>
              <a:t>personeelsid</a:t>
            </a:r>
            <a:endParaRPr lang="nl-BE" sz="2800" dirty="0"/>
          </a:p>
          <a:p>
            <a:pPr lvl="2"/>
            <a:r>
              <a:rPr lang="nl-BE" sz="2600" dirty="0"/>
              <a:t>Halftijds</a:t>
            </a:r>
          </a:p>
          <a:p>
            <a:pPr lvl="2"/>
            <a:r>
              <a:rPr lang="nl-BE" sz="2600" dirty="0"/>
              <a:t>Dienstvrijstelling (DO238)</a:t>
            </a:r>
          </a:p>
          <a:p>
            <a:pPr lvl="2"/>
            <a:r>
              <a:rPr lang="nl-BE" sz="2600" dirty="0"/>
              <a:t>Maximaal 6 opeenvolgende maanden</a:t>
            </a:r>
          </a:p>
          <a:p>
            <a:pPr lvl="1"/>
            <a:endParaRPr lang="nl-BE" sz="1400" dirty="0"/>
          </a:p>
          <a:p>
            <a:pPr lvl="1"/>
            <a:r>
              <a:rPr lang="nl-BE" sz="2800" dirty="0"/>
              <a:t>Zij-instromer</a:t>
            </a:r>
          </a:p>
          <a:p>
            <a:pPr lvl="2"/>
            <a:r>
              <a:rPr lang="nl-BE" sz="2600" dirty="0"/>
              <a:t>Voltijds </a:t>
            </a:r>
          </a:p>
          <a:p>
            <a:pPr lvl="2"/>
            <a:r>
              <a:rPr lang="nl-BE" sz="2600" dirty="0"/>
              <a:t>Niet-organieke aanstelling in wervingsambt (OOM32)</a:t>
            </a:r>
          </a:p>
          <a:p>
            <a:pPr lvl="2"/>
            <a:r>
              <a:rPr lang="nl-BE" sz="2600" dirty="0"/>
              <a:t>Maximaal 3 opeenvolgende maanden</a:t>
            </a:r>
          </a:p>
          <a:p>
            <a:pPr lvl="2"/>
            <a:endParaRPr lang="nl-BE" sz="1600" dirty="0"/>
          </a:p>
          <a:p>
            <a:pPr lvl="1"/>
            <a:r>
              <a:rPr lang="nl-BE" sz="2800" dirty="0"/>
              <a:t>Start op eerste van de maand</a:t>
            </a:r>
          </a:p>
          <a:p>
            <a:pPr lvl="1"/>
            <a:endParaRPr lang="nl-BE" sz="1400" dirty="0"/>
          </a:p>
          <a:p>
            <a:pPr lvl="1"/>
            <a:r>
              <a:rPr lang="nl-BE" sz="2800" dirty="0"/>
              <a:t>Is persoonsgebonden</a:t>
            </a:r>
            <a:endParaRPr lang="nl-BE" sz="2600" dirty="0"/>
          </a:p>
          <a:p>
            <a:pPr lvl="1"/>
            <a:endParaRPr lang="nl-BE" sz="2800" dirty="0"/>
          </a:p>
          <a:p>
            <a:pPr marL="576000" lvl="2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Meelooptraject directeur</a:t>
            </a:r>
          </a:p>
        </p:txBody>
      </p:sp>
    </p:spTree>
    <p:extLst>
      <p:ext uri="{BB962C8B-B14F-4D97-AF65-F5344CB8AC3E}">
        <p14:creationId xmlns:p14="http://schemas.microsoft.com/office/powerpoint/2010/main" val="261811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3AA0CF-126F-4435-9118-3FDCDC03E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800" dirty="0"/>
              <a:t>Aanvraagprocedure</a:t>
            </a:r>
          </a:p>
          <a:p>
            <a:pPr lvl="1"/>
            <a:r>
              <a:rPr lang="nl-BE" sz="2800" dirty="0"/>
              <a:t>Schriftelijk akkoord tussen personeelslid en </a:t>
            </a:r>
            <a:r>
              <a:rPr lang="nl-BE" sz="2800" dirty="0" err="1"/>
              <a:t>centrumbestu</a:t>
            </a:r>
            <a:r>
              <a:rPr lang="nl-BE" sz="2800" dirty="0"/>
              <a:t>(u)r(en) over modaliteiten en inhoud.</a:t>
            </a:r>
          </a:p>
          <a:p>
            <a:pPr lvl="1"/>
            <a:r>
              <a:rPr lang="nl-BE" sz="2800" dirty="0"/>
              <a:t>Centrumbestuur doet aanvraag via mail</a:t>
            </a:r>
          </a:p>
          <a:p>
            <a:pPr lvl="2"/>
            <a:r>
              <a:rPr lang="nl-BE" sz="2600" dirty="0"/>
              <a:t>één maand voor de ingangsdatum</a:t>
            </a:r>
          </a:p>
          <a:p>
            <a:pPr lvl="2"/>
            <a:r>
              <a:rPr lang="nl-BE" sz="2600" dirty="0"/>
              <a:t>Ingevuld standaardformulier</a:t>
            </a:r>
          </a:p>
          <a:p>
            <a:pPr lvl="2"/>
            <a:r>
              <a:rPr lang="nl-BE" dirty="0"/>
              <a:t> </a:t>
            </a:r>
            <a:r>
              <a:rPr lang="nl-BE" u="sng" dirty="0">
                <a:hlinkClick r:id="rId2"/>
              </a:rPr>
              <a:t>meelooptraject.ahovoks@vlaanderen.be</a:t>
            </a:r>
            <a:endParaRPr lang="nl-BE" sz="2600" dirty="0"/>
          </a:p>
          <a:p>
            <a:pPr lvl="2"/>
            <a:r>
              <a:rPr lang="nl-BE" sz="2600" dirty="0"/>
              <a:t>FIFO, zolang de voorraad strekt.</a:t>
            </a:r>
          </a:p>
          <a:p>
            <a:pPr lvl="2"/>
            <a:endParaRPr lang="nl-BE" sz="2600" dirty="0"/>
          </a:p>
          <a:p>
            <a:r>
              <a:rPr lang="nl-BE" sz="2800" dirty="0"/>
              <a:t>Vroegtijdige beëindiging = verlies restperiode</a:t>
            </a:r>
          </a:p>
          <a:p>
            <a:pPr lvl="1"/>
            <a:endParaRPr lang="nl-BE" sz="2800" dirty="0"/>
          </a:p>
          <a:p>
            <a:pPr lvl="2"/>
            <a:endParaRPr lang="nl-BE" sz="2600" dirty="0"/>
          </a:p>
          <a:p>
            <a:pPr lvl="1"/>
            <a:endParaRPr lang="nl-BE" sz="2800" dirty="0"/>
          </a:p>
          <a:p>
            <a:pPr marL="576000" lvl="2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32C887-C377-46BE-8CE5-FB2FB802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Meelooptraject directeur</a:t>
            </a:r>
          </a:p>
        </p:txBody>
      </p:sp>
    </p:spTree>
    <p:extLst>
      <p:ext uri="{BB962C8B-B14F-4D97-AF65-F5344CB8AC3E}">
        <p14:creationId xmlns:p14="http://schemas.microsoft.com/office/powerpoint/2010/main" val="339016838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4" ma:contentTypeDescription="Een nieuw document maken." ma:contentTypeScope="" ma:versionID="a3ba8bfe0bd46128640e20cbc8a26214">
  <xsd:schema xmlns:xsd="http://www.w3.org/2001/XMLSchema" xmlns:xs="http://www.w3.org/2001/XMLSchema" xmlns:p="http://schemas.microsoft.com/office/2006/metadata/properties" xmlns:ns2="0cc2fef3-f869-4b13-a5b1-3c10c5e770d1" xmlns:ns3="97dc0474-1adf-4b69-9851-0a2316fcfea8" targetNamespace="http://schemas.microsoft.com/office/2006/metadata/properties" ma:root="true" ma:fieldsID="69e3da5b69be0efe3c186a5f06bc30ae" ns2:_="" ns3:_="">
    <xsd:import namespace="0cc2fef3-f869-4b13-a5b1-3c10c5e770d1"/>
    <xsd:import namespace="97dc0474-1adf-4b69-9851-0a2316fcfe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0DE6B2-BAA1-4DDA-A895-E0794D515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2fef3-f869-4b13-a5b1-3c10c5e770d1"/>
    <ds:schemaRef ds:uri="97dc0474-1adf-4b69-9851-0a2316fcfe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3E3CE-F90F-4A31-80F2-7B138D63D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05000-2927-4E57-A225-8B31B5617818}">
  <ds:schemaRefs>
    <ds:schemaRef ds:uri="http://schemas.microsoft.com/office/2006/metadata/properties"/>
    <ds:schemaRef ds:uri="19f37915-c9dc-4296-8b23-c96dc0eba2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32176</TotalTime>
  <Words>175</Words>
  <Application>Microsoft Office PowerPoint</Application>
  <PresentationFormat>Diavoorstelling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FlandersArtSans-Regular</vt:lpstr>
      <vt:lpstr>Calibri</vt:lpstr>
      <vt:lpstr>FlandersArtSans-Medium</vt:lpstr>
      <vt:lpstr>Arial</vt:lpstr>
      <vt:lpstr>FlandersArtSerif-Regular</vt:lpstr>
      <vt:lpstr>Aangepast ontwerp</vt:lpstr>
      <vt:lpstr>Infosessie Personeel Schooljaar 2021 - 2022</vt:lpstr>
      <vt:lpstr>Meelooptraject directeur</vt:lpstr>
      <vt:lpstr>Meelooptraject directeur</vt:lpstr>
      <vt:lpstr>Meelooptraject directeur</vt:lpstr>
      <vt:lpstr>Meelooptraject directeur</vt:lpstr>
      <vt:lpstr>Meelooptraject directeur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AHOVOS</dc:title>
  <dc:creator>ann.bronselaer@ond.vlaanderen.be</dc:creator>
  <cp:lastModifiedBy>Laermans Evelyn</cp:lastModifiedBy>
  <cp:revision>199</cp:revision>
  <dcterms:created xsi:type="dcterms:W3CDTF">2014-06-26T11:20:41Z</dcterms:created>
  <dcterms:modified xsi:type="dcterms:W3CDTF">2021-08-23T13:57:18Z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</Properties>
</file>