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4"/>
  </p:notesMasterIdLst>
  <p:sldIdLst>
    <p:sldId id="256" r:id="rId5"/>
    <p:sldId id="265" r:id="rId6"/>
    <p:sldId id="327" r:id="rId7"/>
    <p:sldId id="337" r:id="rId8"/>
    <p:sldId id="338" r:id="rId9"/>
    <p:sldId id="339" r:id="rId10"/>
    <p:sldId id="340" r:id="rId11"/>
    <p:sldId id="341" r:id="rId12"/>
    <p:sldId id="342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landersArtSans-Medium" panose="00000600000000000000" pitchFamily="2" charset="0"/>
      <p:regular r:id="rId19"/>
    </p:embeddedFont>
    <p:embeddedFont>
      <p:font typeface="FlandersArtSans-Regular" panose="00000500000000000000" pitchFamily="2" charset="0"/>
      <p:regular r:id="rId20"/>
    </p:embeddedFont>
    <p:embeddedFont>
      <p:font typeface="FlandersArtSerif-Regular" panose="00000500000000000000" pitchFamily="2" charset="0"/>
      <p:regular r:id="rId21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18">
          <p15:clr>
            <a:srgbClr val="A4A3A4"/>
          </p15:clr>
        </p15:guide>
        <p15:guide id="4" pos="44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7FB0"/>
    <a:srgbClr val="2B92BE"/>
    <a:srgbClr val="5DBE55"/>
    <a:srgbClr val="D26E25"/>
    <a:srgbClr val="543F5E"/>
    <a:srgbClr val="15465B"/>
    <a:srgbClr val="4FB543"/>
    <a:srgbClr val="D26E5B"/>
    <a:srgbClr val="1546FF"/>
    <a:srgbClr val="926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47" autoAdjust="0"/>
    <p:restoredTop sz="96691" autoAdjust="0"/>
  </p:normalViewPr>
  <p:slideViewPr>
    <p:cSldViewPr snapToGrid="0" showGuides="1">
      <p:cViewPr varScale="1">
        <p:scale>
          <a:sx n="78" d="100"/>
          <a:sy n="78" d="100"/>
        </p:scale>
        <p:origin x="1118" y="72"/>
      </p:cViewPr>
      <p:guideLst>
        <p:guide orient="horz" pos="2160"/>
        <p:guide pos="2880"/>
        <p:guide orient="horz" pos="418"/>
        <p:guide pos="44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heyen Wannes" userId="ae30ae3f-5122-48e6-bfbe-94ae2086dd1c" providerId="ADAL" clId="{DBD0FDB2-EA6B-4003-84C1-BDF8467DA29C}"/>
    <pc:docChg chg="modSld">
      <pc:chgData name="Verheyen Wannes" userId="ae30ae3f-5122-48e6-bfbe-94ae2086dd1c" providerId="ADAL" clId="{DBD0FDB2-EA6B-4003-84C1-BDF8467DA29C}" dt="2021-07-11T21:10:05.788" v="13" actId="20577"/>
      <pc:docMkLst>
        <pc:docMk/>
      </pc:docMkLst>
      <pc:sldChg chg="modSp mod">
        <pc:chgData name="Verheyen Wannes" userId="ae30ae3f-5122-48e6-bfbe-94ae2086dd1c" providerId="ADAL" clId="{DBD0FDB2-EA6B-4003-84C1-BDF8467DA29C}" dt="2021-07-11T21:10:05.788" v="13" actId="20577"/>
        <pc:sldMkLst>
          <pc:docMk/>
          <pc:sldMk cId="0" sldId="265"/>
        </pc:sldMkLst>
        <pc:spChg chg="mod">
          <ac:chgData name="Verheyen Wannes" userId="ae30ae3f-5122-48e6-bfbe-94ae2086dd1c" providerId="ADAL" clId="{DBD0FDB2-EA6B-4003-84C1-BDF8467DA29C}" dt="2021-07-11T21:10:05.788" v="13" actId="20577"/>
          <ac:spMkLst>
            <pc:docMk/>
            <pc:sldMk cId="0" sldId="265"/>
            <ac:spMk id="2" creationId="{00000000-0000-0000-0000-000000000000}"/>
          </ac:spMkLst>
        </pc:spChg>
      </pc:sldChg>
    </pc:docChg>
  </pc:docChgLst>
  <pc:docChgLst>
    <pc:chgData name="Verheyen Wannes" userId="ae30ae3f-5122-48e6-bfbe-94ae2086dd1c" providerId="ADAL" clId="{C1373F00-9A70-4062-AAAA-DFF3ED8B43A5}"/>
    <pc:docChg chg="undo redo custSel addSld delSld modSld sldOrd">
      <pc:chgData name="Verheyen Wannes" userId="ae30ae3f-5122-48e6-bfbe-94ae2086dd1c" providerId="ADAL" clId="{C1373F00-9A70-4062-AAAA-DFF3ED8B43A5}" dt="2021-08-15T13:56:19.263" v="2042" actId="20577"/>
      <pc:docMkLst>
        <pc:docMk/>
      </pc:docMkLst>
      <pc:sldChg chg="modSp mod">
        <pc:chgData name="Verheyen Wannes" userId="ae30ae3f-5122-48e6-bfbe-94ae2086dd1c" providerId="ADAL" clId="{C1373F00-9A70-4062-AAAA-DFF3ED8B43A5}" dt="2021-08-15T13:45:41.810" v="2036" actId="20578"/>
        <pc:sldMkLst>
          <pc:docMk/>
          <pc:sldMk cId="443971661" sldId="327"/>
        </pc:sldMkLst>
        <pc:spChg chg="mod">
          <ac:chgData name="Verheyen Wannes" userId="ae30ae3f-5122-48e6-bfbe-94ae2086dd1c" providerId="ADAL" clId="{C1373F00-9A70-4062-AAAA-DFF3ED8B43A5}" dt="2021-08-15T13:45:41.810" v="2036" actId="20578"/>
          <ac:spMkLst>
            <pc:docMk/>
            <pc:sldMk cId="443971661" sldId="327"/>
            <ac:spMk id="2" creationId="{C53AA0CF-126F-4435-9118-3FDCDC03EBFF}"/>
          </ac:spMkLst>
        </pc:spChg>
        <pc:spChg chg="mod">
          <ac:chgData name="Verheyen Wannes" userId="ae30ae3f-5122-48e6-bfbe-94ae2086dd1c" providerId="ADAL" clId="{C1373F00-9A70-4062-AAAA-DFF3ED8B43A5}" dt="2021-08-12T08:47:10.462" v="685" actId="20577"/>
          <ac:spMkLst>
            <pc:docMk/>
            <pc:sldMk cId="443971661" sldId="327"/>
            <ac:spMk id="3" creationId="{0D32C887-C377-46BE-8CE5-FB2FB80230B7}"/>
          </ac:spMkLst>
        </pc:spChg>
      </pc:sldChg>
      <pc:sldChg chg="del">
        <pc:chgData name="Verheyen Wannes" userId="ae30ae3f-5122-48e6-bfbe-94ae2086dd1c" providerId="ADAL" clId="{C1373F00-9A70-4062-AAAA-DFF3ED8B43A5}" dt="2021-08-12T12:20:16.686" v="1536" actId="2696"/>
        <pc:sldMkLst>
          <pc:docMk/>
          <pc:sldMk cId="779702671" sldId="332"/>
        </pc:sldMkLst>
      </pc:sldChg>
      <pc:sldChg chg="del">
        <pc:chgData name="Verheyen Wannes" userId="ae30ae3f-5122-48e6-bfbe-94ae2086dd1c" providerId="ADAL" clId="{C1373F00-9A70-4062-AAAA-DFF3ED8B43A5}" dt="2021-08-12T12:20:16.686" v="1536" actId="2696"/>
        <pc:sldMkLst>
          <pc:docMk/>
          <pc:sldMk cId="3896484875" sldId="334"/>
        </pc:sldMkLst>
      </pc:sldChg>
      <pc:sldChg chg="del">
        <pc:chgData name="Verheyen Wannes" userId="ae30ae3f-5122-48e6-bfbe-94ae2086dd1c" providerId="ADAL" clId="{C1373F00-9A70-4062-AAAA-DFF3ED8B43A5}" dt="2021-08-12T12:20:16.686" v="1536" actId="2696"/>
        <pc:sldMkLst>
          <pc:docMk/>
          <pc:sldMk cId="1337044827" sldId="335"/>
        </pc:sldMkLst>
      </pc:sldChg>
      <pc:sldChg chg="del">
        <pc:chgData name="Verheyen Wannes" userId="ae30ae3f-5122-48e6-bfbe-94ae2086dd1c" providerId="ADAL" clId="{C1373F00-9A70-4062-AAAA-DFF3ED8B43A5}" dt="2021-08-12T12:20:16.686" v="1536" actId="2696"/>
        <pc:sldMkLst>
          <pc:docMk/>
          <pc:sldMk cId="3340789997" sldId="336"/>
        </pc:sldMkLst>
      </pc:sldChg>
      <pc:sldChg chg="addSp delSp modSp add mod">
        <pc:chgData name="Verheyen Wannes" userId="ae30ae3f-5122-48e6-bfbe-94ae2086dd1c" providerId="ADAL" clId="{C1373F00-9A70-4062-AAAA-DFF3ED8B43A5}" dt="2021-08-15T13:47:47.926" v="2041" actId="5793"/>
        <pc:sldMkLst>
          <pc:docMk/>
          <pc:sldMk cId="3748656688" sldId="337"/>
        </pc:sldMkLst>
        <pc:spChg chg="mod">
          <ac:chgData name="Verheyen Wannes" userId="ae30ae3f-5122-48e6-bfbe-94ae2086dd1c" providerId="ADAL" clId="{C1373F00-9A70-4062-AAAA-DFF3ED8B43A5}" dt="2021-08-15T13:47:47.926" v="2041" actId="5793"/>
          <ac:spMkLst>
            <pc:docMk/>
            <pc:sldMk cId="3748656688" sldId="337"/>
            <ac:spMk id="2" creationId="{C53AA0CF-126F-4435-9118-3FDCDC03EBFF}"/>
          </ac:spMkLst>
        </pc:spChg>
        <pc:spChg chg="mod">
          <ac:chgData name="Verheyen Wannes" userId="ae30ae3f-5122-48e6-bfbe-94ae2086dd1c" providerId="ADAL" clId="{C1373F00-9A70-4062-AAAA-DFF3ED8B43A5}" dt="2021-08-12T08:47:17.182" v="699" actId="20577"/>
          <ac:spMkLst>
            <pc:docMk/>
            <pc:sldMk cId="3748656688" sldId="337"/>
            <ac:spMk id="3" creationId="{0D32C887-C377-46BE-8CE5-FB2FB80230B7}"/>
          </ac:spMkLst>
        </pc:spChg>
        <pc:graphicFrameChg chg="add del mod">
          <ac:chgData name="Verheyen Wannes" userId="ae30ae3f-5122-48e6-bfbe-94ae2086dd1c" providerId="ADAL" clId="{C1373F00-9A70-4062-AAAA-DFF3ED8B43A5}" dt="2021-08-11T14:23:51.368" v="506"/>
          <ac:graphicFrameMkLst>
            <pc:docMk/>
            <pc:sldMk cId="3748656688" sldId="337"/>
            <ac:graphicFrameMk id="4" creationId="{26FF945A-63E9-4BF6-89DF-34689FF00D00}"/>
          </ac:graphicFrameMkLst>
        </pc:graphicFrameChg>
        <pc:graphicFrameChg chg="add mod modGraphic">
          <ac:chgData name="Verheyen Wannes" userId="ae30ae3f-5122-48e6-bfbe-94ae2086dd1c" providerId="ADAL" clId="{C1373F00-9A70-4062-AAAA-DFF3ED8B43A5}" dt="2021-08-15T13:47:32.394" v="2040" actId="1076"/>
          <ac:graphicFrameMkLst>
            <pc:docMk/>
            <pc:sldMk cId="3748656688" sldId="337"/>
            <ac:graphicFrameMk id="5" creationId="{D235C066-3B1D-4685-AB7D-C0F7DB867A53}"/>
          </ac:graphicFrameMkLst>
        </pc:graphicFrameChg>
      </pc:sldChg>
      <pc:sldChg chg="modSp add mod ord">
        <pc:chgData name="Verheyen Wannes" userId="ae30ae3f-5122-48e6-bfbe-94ae2086dd1c" providerId="ADAL" clId="{C1373F00-9A70-4062-AAAA-DFF3ED8B43A5}" dt="2021-08-11T14:32:33.692" v="664" actId="6549"/>
        <pc:sldMkLst>
          <pc:docMk/>
          <pc:sldMk cId="2555440085" sldId="338"/>
        </pc:sldMkLst>
        <pc:spChg chg="mod">
          <ac:chgData name="Verheyen Wannes" userId="ae30ae3f-5122-48e6-bfbe-94ae2086dd1c" providerId="ADAL" clId="{C1373F00-9A70-4062-AAAA-DFF3ED8B43A5}" dt="2021-08-11T14:32:33.692" v="664" actId="6549"/>
          <ac:spMkLst>
            <pc:docMk/>
            <pc:sldMk cId="2555440085" sldId="338"/>
            <ac:spMk id="2" creationId="{00000000-0000-0000-0000-000000000000}"/>
          </ac:spMkLst>
        </pc:spChg>
      </pc:sldChg>
      <pc:sldChg chg="modSp add mod ord">
        <pc:chgData name="Verheyen Wannes" userId="ae30ae3f-5122-48e6-bfbe-94ae2086dd1c" providerId="ADAL" clId="{C1373F00-9A70-4062-AAAA-DFF3ED8B43A5}" dt="2021-08-15T13:56:19.263" v="2042" actId="20577"/>
        <pc:sldMkLst>
          <pc:docMk/>
          <pc:sldMk cId="2752832315" sldId="339"/>
        </pc:sldMkLst>
        <pc:spChg chg="mod">
          <ac:chgData name="Verheyen Wannes" userId="ae30ae3f-5122-48e6-bfbe-94ae2086dd1c" providerId="ADAL" clId="{C1373F00-9A70-4062-AAAA-DFF3ED8B43A5}" dt="2021-08-15T13:56:19.263" v="2042" actId="20577"/>
          <ac:spMkLst>
            <pc:docMk/>
            <pc:sldMk cId="2752832315" sldId="339"/>
            <ac:spMk id="2" creationId="{C53AA0CF-126F-4435-9118-3FDCDC03EBFF}"/>
          </ac:spMkLst>
        </pc:spChg>
        <pc:spChg chg="mod">
          <ac:chgData name="Verheyen Wannes" userId="ae30ae3f-5122-48e6-bfbe-94ae2086dd1c" providerId="ADAL" clId="{C1373F00-9A70-4062-AAAA-DFF3ED8B43A5}" dt="2021-08-12T08:47:25.621" v="709" actId="20577"/>
          <ac:spMkLst>
            <pc:docMk/>
            <pc:sldMk cId="2752832315" sldId="339"/>
            <ac:spMk id="3" creationId="{0D32C887-C377-46BE-8CE5-FB2FB80230B7}"/>
          </ac:spMkLst>
        </pc:spChg>
      </pc:sldChg>
      <pc:sldChg chg="modSp add mod">
        <pc:chgData name="Verheyen Wannes" userId="ae30ae3f-5122-48e6-bfbe-94ae2086dd1c" providerId="ADAL" clId="{C1373F00-9A70-4062-AAAA-DFF3ED8B43A5}" dt="2021-08-12T11:12:07.730" v="1493" actId="404"/>
        <pc:sldMkLst>
          <pc:docMk/>
          <pc:sldMk cId="3697006730" sldId="340"/>
        </pc:sldMkLst>
        <pc:spChg chg="mod">
          <ac:chgData name="Verheyen Wannes" userId="ae30ae3f-5122-48e6-bfbe-94ae2086dd1c" providerId="ADAL" clId="{C1373F00-9A70-4062-AAAA-DFF3ED8B43A5}" dt="2021-08-12T11:12:07.730" v="1493" actId="404"/>
          <ac:spMkLst>
            <pc:docMk/>
            <pc:sldMk cId="3697006730" sldId="340"/>
            <ac:spMk id="2" creationId="{C53AA0CF-126F-4435-9118-3FDCDC03EBFF}"/>
          </ac:spMkLst>
        </pc:spChg>
      </pc:sldChg>
      <pc:sldChg chg="modSp add mod ord">
        <pc:chgData name="Verheyen Wannes" userId="ae30ae3f-5122-48e6-bfbe-94ae2086dd1c" providerId="ADAL" clId="{C1373F00-9A70-4062-AAAA-DFF3ED8B43A5}" dt="2021-08-13T10:14:37.497" v="1977" actId="20577"/>
        <pc:sldMkLst>
          <pc:docMk/>
          <pc:sldMk cId="3046299318" sldId="341"/>
        </pc:sldMkLst>
        <pc:spChg chg="mod">
          <ac:chgData name="Verheyen Wannes" userId="ae30ae3f-5122-48e6-bfbe-94ae2086dd1c" providerId="ADAL" clId="{C1373F00-9A70-4062-AAAA-DFF3ED8B43A5}" dt="2021-08-13T10:14:37.497" v="1977" actId="20577"/>
          <ac:spMkLst>
            <pc:docMk/>
            <pc:sldMk cId="3046299318" sldId="341"/>
            <ac:spMk id="2" creationId="{00000000-0000-0000-0000-000000000000}"/>
          </ac:spMkLst>
        </pc:spChg>
      </pc:sldChg>
      <pc:sldChg chg="modSp add del mod ord">
        <pc:chgData name="Verheyen Wannes" userId="ae30ae3f-5122-48e6-bfbe-94ae2086dd1c" providerId="ADAL" clId="{C1373F00-9A70-4062-AAAA-DFF3ED8B43A5}" dt="2021-08-12T12:20:16.686" v="1536" actId="2696"/>
        <pc:sldMkLst>
          <pc:docMk/>
          <pc:sldMk cId="4175572346" sldId="341"/>
        </pc:sldMkLst>
        <pc:spChg chg="mod">
          <ac:chgData name="Verheyen Wannes" userId="ae30ae3f-5122-48e6-bfbe-94ae2086dd1c" providerId="ADAL" clId="{C1373F00-9A70-4062-AAAA-DFF3ED8B43A5}" dt="2021-08-12T11:56:46.724" v="1535" actId="20577"/>
          <ac:spMkLst>
            <pc:docMk/>
            <pc:sldMk cId="4175572346" sldId="341"/>
            <ac:spMk id="2" creationId="{00000000-0000-0000-0000-000000000000}"/>
          </ac:spMkLst>
        </pc:spChg>
      </pc:sldChg>
      <pc:sldChg chg="new del">
        <pc:chgData name="Verheyen Wannes" userId="ae30ae3f-5122-48e6-bfbe-94ae2086dd1c" providerId="ADAL" clId="{C1373F00-9A70-4062-AAAA-DFF3ED8B43A5}" dt="2021-08-12T13:52:03.519" v="1571" actId="680"/>
        <pc:sldMkLst>
          <pc:docMk/>
          <pc:sldMk cId="2485652377" sldId="342"/>
        </pc:sldMkLst>
      </pc:sldChg>
      <pc:sldChg chg="modSp add mod ord">
        <pc:chgData name="Verheyen Wannes" userId="ae30ae3f-5122-48e6-bfbe-94ae2086dd1c" providerId="ADAL" clId="{C1373F00-9A70-4062-AAAA-DFF3ED8B43A5}" dt="2021-08-13T10:15:17.099" v="2035" actId="20577"/>
        <pc:sldMkLst>
          <pc:docMk/>
          <pc:sldMk cId="4057849861" sldId="342"/>
        </pc:sldMkLst>
        <pc:spChg chg="mod">
          <ac:chgData name="Verheyen Wannes" userId="ae30ae3f-5122-48e6-bfbe-94ae2086dd1c" providerId="ADAL" clId="{C1373F00-9A70-4062-AAAA-DFF3ED8B43A5}" dt="2021-08-13T10:15:17.099" v="2035" actId="20577"/>
          <ac:spMkLst>
            <pc:docMk/>
            <pc:sldMk cId="4057849861" sldId="342"/>
            <ac:spMk id="2" creationId="{C53AA0CF-126F-4435-9118-3FDCDC03EBFF}"/>
          </ac:spMkLst>
        </pc:spChg>
        <pc:spChg chg="mod">
          <ac:chgData name="Verheyen Wannes" userId="ae30ae3f-5122-48e6-bfbe-94ae2086dd1c" providerId="ADAL" clId="{C1373F00-9A70-4062-AAAA-DFF3ED8B43A5}" dt="2021-08-12T13:52:33.289" v="1628" actId="20577"/>
          <ac:spMkLst>
            <pc:docMk/>
            <pc:sldMk cId="4057849861" sldId="342"/>
            <ac:spMk id="3" creationId="{0D32C887-C377-46BE-8CE5-FB2FB80230B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23/08/2021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4920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303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03" y="656657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>
              <a:defRPr sz="1800">
                <a:latin typeface="FlandersArtSans-Regular" panose="00000500000000000000" pitchFamily="2" charset="0"/>
                <a:cs typeface="Calibri"/>
              </a:defRPr>
            </a:lvl2pPr>
            <a:lvl3pPr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err="1"/>
              <a:t>Sleep</a:t>
            </a:r>
            <a:r>
              <a:rPr lang="fr-FR" dirty="0"/>
              <a:t> de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naar</a:t>
            </a:r>
            <a:r>
              <a:rPr lang="fr-FR" dirty="0"/>
              <a:t> de </a:t>
            </a:r>
            <a:r>
              <a:rPr lang="fr-FR" dirty="0" err="1"/>
              <a:t>tijdelijke</a:t>
            </a:r>
            <a:r>
              <a:rPr lang="fr-FR" dirty="0"/>
              <a:t> </a:t>
            </a:r>
            <a:r>
              <a:rPr lang="fr-FR" dirty="0" err="1"/>
              <a:t>aanduiding</a:t>
            </a:r>
            <a:r>
              <a:rPr lang="fr-FR" dirty="0"/>
              <a:t> of </a:t>
            </a:r>
            <a:r>
              <a:rPr lang="fr-FR" dirty="0" err="1"/>
              <a:t>klik</a:t>
            </a:r>
            <a:r>
              <a:rPr lang="fr-FR" dirty="0"/>
              <a:t> op </a:t>
            </a:r>
            <a:r>
              <a:rPr lang="fr-FR" dirty="0" err="1"/>
              <a:t>het</a:t>
            </a:r>
            <a:r>
              <a:rPr lang="fr-FR" dirty="0"/>
              <a:t> </a:t>
            </a:r>
            <a:r>
              <a:rPr lang="fr-FR" dirty="0" err="1"/>
              <a:t>pictogram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als</a:t>
            </a:r>
            <a:r>
              <a:rPr lang="fr-FR" dirty="0"/>
              <a:t> u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wilt</a:t>
            </a:r>
            <a:r>
              <a:rPr lang="fr-FR" dirty="0"/>
              <a:t> </a:t>
            </a:r>
            <a:r>
              <a:rPr lang="fr-FR" dirty="0" err="1"/>
              <a:t>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/>
              <a:t>Titelstijl van model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Klik om de titelstijl van het model te bewerken</a:t>
            </a:r>
            <a:endParaRPr lang="nl-BE" dirty="0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 dirty="0"/>
              <a:t> </a:t>
            </a:r>
            <a:r>
              <a:rPr lang="nl-BE" b="1" dirty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53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dirty="0" err="1"/>
              <a:t>Sleep</a:t>
            </a:r>
            <a:r>
              <a:rPr lang="fr-FR" dirty="0"/>
              <a:t> de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naar</a:t>
            </a:r>
            <a:r>
              <a:rPr lang="fr-FR" dirty="0"/>
              <a:t> de </a:t>
            </a:r>
            <a:r>
              <a:rPr lang="fr-FR" dirty="0" err="1"/>
              <a:t>tijdelijke</a:t>
            </a:r>
            <a:r>
              <a:rPr lang="fr-FR" dirty="0"/>
              <a:t> </a:t>
            </a:r>
            <a:r>
              <a:rPr lang="fr-FR" dirty="0" err="1"/>
              <a:t>aanduiding</a:t>
            </a:r>
            <a:r>
              <a:rPr lang="fr-FR" dirty="0"/>
              <a:t> of </a:t>
            </a:r>
            <a:r>
              <a:rPr lang="fr-FR" dirty="0" err="1"/>
              <a:t>klik</a:t>
            </a:r>
            <a:r>
              <a:rPr lang="fr-FR" dirty="0"/>
              <a:t> op </a:t>
            </a:r>
            <a:r>
              <a:rPr lang="fr-FR" dirty="0" err="1"/>
              <a:t>het</a:t>
            </a:r>
            <a:r>
              <a:rPr lang="fr-FR" dirty="0"/>
              <a:t> </a:t>
            </a:r>
            <a:r>
              <a:rPr lang="fr-FR" dirty="0" err="1"/>
              <a:t>pictogram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als</a:t>
            </a:r>
            <a:r>
              <a:rPr lang="fr-FR" dirty="0"/>
              <a:t> u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wilt</a:t>
            </a:r>
            <a:r>
              <a:rPr lang="fr-FR" dirty="0"/>
              <a:t> </a:t>
            </a:r>
            <a:r>
              <a:rPr lang="fr-FR" dirty="0" err="1"/>
              <a:t>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/>
              <a:t>Titelstijl van model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Klik om de titelstijl van het model te bewerken</a:t>
            </a:r>
            <a:endParaRPr lang="nl-BE" dirty="0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79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elijk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938151" y="1579418"/>
            <a:ext cx="7802088" cy="4572000"/>
          </a:xfrm>
        </p:spPr>
        <p:txBody>
          <a:bodyPr/>
          <a:lstStyle>
            <a:lvl1pPr>
              <a:defRPr>
                <a:latin typeface="FlandersArtSans-Regular" panose="00000500000000000000" pitchFamily="2" charset="0"/>
              </a:defRPr>
            </a:lvl1pPr>
            <a:lvl2pPr>
              <a:defRPr>
                <a:latin typeface="FlandersArtSans-Regular" panose="00000500000000000000" pitchFamily="2" charset="0"/>
              </a:defRPr>
            </a:lvl2pPr>
            <a:lvl3pPr>
              <a:defRPr>
                <a:latin typeface="FlandersArtSans-Regular" panose="00000500000000000000" pitchFamily="2" charset="0"/>
              </a:defRPr>
            </a:lvl3pPr>
            <a:lvl4pPr>
              <a:defRPr>
                <a:latin typeface="FlandersArtSans-Regular" panose="00000500000000000000" pitchFamily="2" charset="0"/>
              </a:defRPr>
            </a:lvl4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1116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45423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elijk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5"/>
          </p:nvPr>
        </p:nvSpPr>
        <p:spPr>
          <a:xfrm>
            <a:off x="961633" y="1698171"/>
            <a:ext cx="7778605" cy="4512624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1116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67678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8000"/>
            <a:ext cx="8545365" cy="6265475"/>
            <a:chOff x="288000" y="288000"/>
            <a:chExt cx="8545365" cy="6265475"/>
          </a:xfrm>
          <a:solidFill>
            <a:srgbClr val="2B92BE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47859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28" y="656657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7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84640" y="288000"/>
            <a:ext cx="7371359" cy="6265475"/>
            <a:chOff x="1484640" y="288000"/>
            <a:chExt cx="7371359" cy="6265475"/>
          </a:xfrm>
          <a:solidFill>
            <a:srgbClr val="2B92BE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84640" y="288000"/>
              <a:ext cx="1800000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908839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74" y="657891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615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+mj-lt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>
              <a:defRPr sz="1800">
                <a:latin typeface="FlandersArtSans-Regular" panose="00000500000000000000" pitchFamily="2" charset="0"/>
                <a:cs typeface="Calibri"/>
              </a:defRPr>
            </a:lvl2pPr>
            <a:lvl3pPr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57579"/>
          </a:xfrm>
          <a:ln>
            <a:noFill/>
          </a:ln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93065" y="288000"/>
            <a:ext cx="6028442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03" y="644782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40000"/>
            <a:ext cx="18502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 baseline="0">
                <a:latin typeface="+mj-lt"/>
                <a:cs typeface="Calibri"/>
              </a:defRPr>
            </a:lvl1pPr>
          </a:lstStyle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titelstijl</a:t>
            </a:r>
            <a:r>
              <a:rPr lang="fr-FR" dirty="0"/>
              <a:t> van </a:t>
            </a:r>
            <a:r>
              <a:rPr lang="fr-FR" dirty="0" err="1"/>
              <a:t>het</a:t>
            </a:r>
            <a:r>
              <a:rPr lang="fr-FR" dirty="0"/>
              <a:t> model te </a:t>
            </a:r>
            <a:r>
              <a:rPr lang="fr-FR" dirty="0" err="1"/>
              <a:t>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53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dirty="0" err="1"/>
              <a:t>Sleep</a:t>
            </a:r>
            <a:r>
              <a:rPr lang="fr-FR" dirty="0"/>
              <a:t> de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naar</a:t>
            </a:r>
            <a:r>
              <a:rPr lang="fr-FR" dirty="0"/>
              <a:t> de </a:t>
            </a:r>
            <a:r>
              <a:rPr lang="fr-FR" dirty="0" err="1"/>
              <a:t>tijdelijke</a:t>
            </a:r>
            <a:r>
              <a:rPr lang="fr-FR" dirty="0"/>
              <a:t> </a:t>
            </a:r>
            <a:r>
              <a:rPr lang="fr-FR" dirty="0" err="1"/>
              <a:t>aanduiding</a:t>
            </a:r>
            <a:r>
              <a:rPr lang="fr-FR" dirty="0"/>
              <a:t> of </a:t>
            </a:r>
            <a:r>
              <a:rPr lang="fr-FR" dirty="0" err="1"/>
              <a:t>klik</a:t>
            </a:r>
            <a:r>
              <a:rPr lang="fr-FR" dirty="0"/>
              <a:t> op </a:t>
            </a:r>
            <a:r>
              <a:rPr lang="fr-FR" dirty="0" err="1"/>
              <a:t>het</a:t>
            </a:r>
            <a:r>
              <a:rPr lang="fr-FR" dirty="0"/>
              <a:t> </a:t>
            </a:r>
            <a:r>
              <a:rPr lang="fr-FR" dirty="0" err="1"/>
              <a:t>pictogram</a:t>
            </a:r>
            <a:r>
              <a:rPr lang="fr-FR" dirty="0"/>
              <a:t> </a:t>
            </a:r>
          </a:p>
          <a:p>
            <a:r>
              <a:rPr lang="fr-FR" dirty="0" err="1"/>
              <a:t>als</a:t>
            </a:r>
            <a:r>
              <a:rPr lang="fr-FR" dirty="0"/>
              <a:t> u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wilt</a:t>
            </a:r>
            <a:r>
              <a:rPr lang="fr-FR" dirty="0"/>
              <a:t> </a:t>
            </a:r>
            <a:r>
              <a:rPr lang="fr-FR" dirty="0" err="1"/>
              <a:t>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fr-FR"/>
              <a:t>Titelstijl van model bewerken</a:t>
            </a:r>
            <a:endParaRPr lang="nl-BE" dirty="0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dirty="0" err="1"/>
              <a:t>Sleep</a:t>
            </a:r>
            <a:r>
              <a:rPr lang="fr-FR" dirty="0"/>
              <a:t> de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naar</a:t>
            </a:r>
            <a:r>
              <a:rPr lang="fr-FR" dirty="0"/>
              <a:t> de </a:t>
            </a:r>
            <a:r>
              <a:rPr lang="fr-FR" dirty="0" err="1"/>
              <a:t>tijdelijke</a:t>
            </a:r>
            <a:r>
              <a:rPr lang="fr-FR" dirty="0"/>
              <a:t> </a:t>
            </a:r>
            <a:r>
              <a:rPr lang="fr-FR" dirty="0" err="1"/>
              <a:t>aanduiding</a:t>
            </a:r>
            <a:r>
              <a:rPr lang="fr-FR" dirty="0"/>
              <a:t> of </a:t>
            </a:r>
            <a:r>
              <a:rPr lang="fr-FR" dirty="0" err="1"/>
              <a:t>klik</a:t>
            </a:r>
            <a:r>
              <a:rPr lang="fr-FR" dirty="0"/>
              <a:t> op </a:t>
            </a:r>
            <a:r>
              <a:rPr lang="fr-FR" dirty="0" err="1"/>
              <a:t>het</a:t>
            </a:r>
            <a:r>
              <a:rPr lang="fr-FR" dirty="0"/>
              <a:t> </a:t>
            </a:r>
            <a:r>
              <a:rPr lang="fr-FR" dirty="0" err="1"/>
              <a:t>pictogram</a:t>
            </a:r>
            <a:r>
              <a:rPr lang="fr-FR" dirty="0"/>
              <a:t> </a:t>
            </a:r>
            <a:r>
              <a:rPr lang="fr-FR" dirty="0" err="1"/>
              <a:t>als</a:t>
            </a:r>
            <a:r>
              <a:rPr lang="fr-FR" dirty="0"/>
              <a:t> u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wilt</a:t>
            </a:r>
            <a:r>
              <a:rPr lang="fr-FR" dirty="0"/>
              <a:t> </a:t>
            </a:r>
            <a:r>
              <a:rPr lang="fr-FR" dirty="0" err="1"/>
              <a:t>toevoegen</a:t>
            </a:r>
            <a:endParaRPr lang="nl-BE" dirty="0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/>
              <a:t>Sleep de afbeelding naar de tijdelijke aanduiding of 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titelstijl</a:t>
            </a:r>
            <a:r>
              <a:rPr lang="fr-FR" dirty="0"/>
              <a:t> van </a:t>
            </a:r>
            <a:r>
              <a:rPr lang="fr-FR" dirty="0" err="1"/>
              <a:t>het</a:t>
            </a:r>
            <a:r>
              <a:rPr lang="fr-FR" dirty="0"/>
              <a:t> model te </a:t>
            </a:r>
            <a:r>
              <a:rPr lang="fr-FR" dirty="0" err="1"/>
              <a:t>bewerken</a:t>
            </a:r>
            <a:endParaRPr lang="nl-BE" dirty="0"/>
          </a:p>
        </p:txBody>
      </p:sp>
      <p:sp>
        <p:nvSpPr>
          <p:cNvPr id="18" name="Rechthoek 1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latin typeface="+mj-lt"/>
                <a:cs typeface="Calibri"/>
              </a:defRPr>
            </a:lvl1pPr>
          </a:lstStyle>
          <a:p>
            <a:r>
              <a:rPr lang="fr-FR" dirty="0" err="1"/>
              <a:t>Titelstijl</a:t>
            </a:r>
            <a:r>
              <a:rPr lang="fr-FR" dirty="0"/>
              <a:t> van model </a:t>
            </a:r>
            <a:r>
              <a:rPr lang="fr-FR" dirty="0" err="1"/>
              <a:t>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tekststijl</a:t>
            </a:r>
            <a:r>
              <a:rPr lang="fr-FR" dirty="0"/>
              <a:t> van </a:t>
            </a:r>
            <a:r>
              <a:rPr lang="fr-FR" dirty="0" err="1"/>
              <a:t>het</a:t>
            </a:r>
            <a:r>
              <a:rPr lang="fr-FR" dirty="0"/>
              <a:t> model te </a:t>
            </a:r>
            <a:r>
              <a:rPr lang="fr-FR" dirty="0" err="1"/>
              <a:t>bewerken</a:t>
            </a:r>
            <a:endParaRPr lang="fr-FR" dirty="0"/>
          </a:p>
          <a:p>
            <a:pPr lvl="1"/>
            <a:r>
              <a:rPr lang="fr-FR" dirty="0" err="1"/>
              <a:t>Tweede</a:t>
            </a:r>
            <a:r>
              <a:rPr lang="fr-FR" dirty="0"/>
              <a:t> niveau</a:t>
            </a:r>
          </a:p>
          <a:p>
            <a:pPr lvl="2"/>
            <a:r>
              <a:rPr lang="fr-FR" dirty="0" err="1"/>
              <a:t>Derde</a:t>
            </a:r>
            <a:r>
              <a:rPr lang="fr-FR" dirty="0"/>
              <a:t> niveau</a:t>
            </a:r>
          </a:p>
          <a:p>
            <a:pPr lvl="3"/>
            <a:r>
              <a:rPr lang="fr-FR" dirty="0" err="1"/>
              <a:t>Vierde</a:t>
            </a:r>
            <a:r>
              <a:rPr lang="fr-FR" dirty="0"/>
              <a:t> niveau</a:t>
            </a:r>
          </a:p>
          <a:p>
            <a:pPr lvl="4"/>
            <a:r>
              <a:rPr lang="fr-FR" dirty="0" err="1"/>
              <a:t>Vijfde</a:t>
            </a:r>
            <a:r>
              <a:rPr lang="fr-FR" dirty="0"/>
              <a:t>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tekststijl</a:t>
            </a:r>
            <a:r>
              <a:rPr lang="fr-FR" dirty="0"/>
              <a:t> van </a:t>
            </a:r>
            <a:r>
              <a:rPr lang="fr-FR" dirty="0" err="1"/>
              <a:t>het</a:t>
            </a:r>
            <a:r>
              <a:rPr lang="fr-FR" dirty="0"/>
              <a:t> model te </a:t>
            </a:r>
            <a:r>
              <a:rPr lang="fr-FR" dirty="0" err="1"/>
              <a:t>bewerken</a:t>
            </a:r>
            <a:endParaRPr lang="fr-FR" dirty="0"/>
          </a:p>
          <a:p>
            <a:pPr lvl="1"/>
            <a:r>
              <a:rPr lang="fr-FR" dirty="0" err="1"/>
              <a:t>Tweede</a:t>
            </a:r>
            <a:r>
              <a:rPr lang="fr-FR" dirty="0"/>
              <a:t> niveau</a:t>
            </a:r>
          </a:p>
          <a:p>
            <a:pPr lvl="2"/>
            <a:r>
              <a:rPr lang="fr-FR" dirty="0" err="1"/>
              <a:t>Derde</a:t>
            </a:r>
            <a:r>
              <a:rPr lang="fr-FR" dirty="0"/>
              <a:t> niveau</a:t>
            </a:r>
          </a:p>
          <a:p>
            <a:pPr lvl="3"/>
            <a:r>
              <a:rPr lang="fr-FR" dirty="0" err="1"/>
              <a:t>Vierde</a:t>
            </a:r>
            <a:r>
              <a:rPr lang="fr-FR" dirty="0"/>
              <a:t> niveau</a:t>
            </a:r>
          </a:p>
          <a:p>
            <a:pPr lvl="4"/>
            <a:r>
              <a:rPr lang="fr-FR" dirty="0" err="1"/>
              <a:t>Vijfde</a:t>
            </a:r>
            <a:r>
              <a:rPr lang="fr-FR" dirty="0"/>
              <a:t> niveau</a:t>
            </a:r>
            <a:endParaRPr lang="nl-BE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23/08/2021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6" r:id="rId3"/>
    <p:sldLayoutId id="2147483684" r:id="rId4"/>
    <p:sldLayoutId id="2147483687" r:id="rId5"/>
    <p:sldLayoutId id="2147483688" r:id="rId6"/>
    <p:sldLayoutId id="2147483691" r:id="rId7"/>
    <p:sldLayoutId id="2147483674" r:id="rId8"/>
    <p:sldLayoutId id="2147483652" r:id="rId9"/>
    <p:sldLayoutId id="2147483682" r:id="rId10"/>
    <p:sldLayoutId id="2147483743" r:id="rId11"/>
    <p:sldLayoutId id="2147483755" r:id="rId12"/>
    <p:sldLayoutId id="2147483760" r:id="rId13"/>
    <p:sldLayoutId id="2147483761" r:id="rId14"/>
    <p:sldLayoutId id="2147483762" r:id="rId15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7"/>
        </a:buBlip>
        <a:tabLst/>
        <a:defRPr sz="22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8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19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20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7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r="6985"/>
          <a:stretch/>
        </p:blipFill>
        <p:spPr/>
      </p:pic>
      <p:sp>
        <p:nvSpPr>
          <p:cNvPr id="18" name="Titel 17"/>
          <p:cNvSpPr>
            <a:spLocks noGrp="1"/>
          </p:cNvSpPr>
          <p:nvPr>
            <p:ph type="ctrTitle"/>
          </p:nvPr>
        </p:nvSpPr>
        <p:spPr>
          <a:xfrm>
            <a:off x="1295999" y="2023200"/>
            <a:ext cx="7569042" cy="2073600"/>
          </a:xfrm>
        </p:spPr>
        <p:txBody>
          <a:bodyPr anchor="b"/>
          <a:lstStyle/>
          <a:p>
            <a:r>
              <a:rPr lang="nl-BE" dirty="0">
                <a:latin typeface="+mj-lt"/>
              </a:rPr>
              <a:t>Infosessie Personeel</a:t>
            </a:r>
            <a:br>
              <a:rPr lang="nl-BE" dirty="0">
                <a:latin typeface="+mj-lt"/>
              </a:rPr>
            </a:br>
            <a:r>
              <a:rPr lang="nl-BE" sz="4000" dirty="0">
                <a:latin typeface="+mj-lt"/>
              </a:rPr>
              <a:t>Schooljaar 2021 - 2022</a:t>
            </a:r>
            <a:endParaRPr lang="nl-BE" b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9" name="Ondertitel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2" name="Rechthoek 1"/>
          <p:cNvSpPr/>
          <p:nvPr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12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7549" y="3113443"/>
            <a:ext cx="6621464" cy="1579711"/>
          </a:xfrm>
        </p:spPr>
        <p:txBody>
          <a:bodyPr/>
          <a:lstStyle/>
          <a:p>
            <a:r>
              <a:rPr lang="nl-BE" b="0">
                <a:latin typeface="+mj-lt"/>
              </a:rPr>
              <a:t>Geboorteverlof</a:t>
            </a:r>
            <a:endParaRPr lang="nl-BE" b="0" dirty="0">
              <a:latin typeface="+mj-lt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53AA0CF-126F-4435-9118-3FDCDC03E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8151" y="1297577"/>
            <a:ext cx="7802088" cy="5416732"/>
          </a:xfrm>
        </p:spPr>
        <p:txBody>
          <a:bodyPr/>
          <a:lstStyle/>
          <a:p>
            <a:r>
              <a:rPr lang="nl-BE" sz="2400" dirty="0"/>
              <a:t>Wat</a:t>
            </a:r>
          </a:p>
          <a:p>
            <a:pPr lvl="1"/>
            <a:r>
              <a:rPr lang="nl-NL" dirty="0"/>
              <a:t>Uitbreiding van 10 naar 15 werkdagen</a:t>
            </a:r>
          </a:p>
          <a:p>
            <a:pPr lvl="1"/>
            <a:endParaRPr lang="nl-BE" sz="1050" dirty="0"/>
          </a:p>
          <a:p>
            <a:r>
              <a:rPr lang="nl-BE" sz="2400" dirty="0"/>
              <a:t>Voor wie?</a:t>
            </a:r>
          </a:p>
          <a:p>
            <a:pPr lvl="1"/>
            <a:r>
              <a:rPr lang="nl-BE" sz="2400" dirty="0"/>
              <a:t>Vader of meeouder</a:t>
            </a:r>
          </a:p>
          <a:p>
            <a:pPr lvl="1"/>
            <a:endParaRPr lang="nl-BE" sz="2400" dirty="0"/>
          </a:p>
          <a:p>
            <a:r>
              <a:rPr lang="nl-BE" sz="2400" dirty="0"/>
              <a:t>Vanaf wanneer?</a:t>
            </a:r>
          </a:p>
          <a:p>
            <a:pPr lvl="1"/>
            <a:r>
              <a:rPr lang="nl-BE" dirty="0"/>
              <a:t>15 werkdagen: voor elke geboorte vanaf 1/1/2021</a:t>
            </a:r>
          </a:p>
          <a:p>
            <a:pPr lvl="1"/>
            <a:r>
              <a:rPr lang="nl-BE" dirty="0"/>
              <a:t>20 werkdagen: voor elke geboorte vanaf 1/1/2023</a:t>
            </a:r>
          </a:p>
          <a:p>
            <a:endParaRPr lang="nl-BE" dirty="0"/>
          </a:p>
          <a:p>
            <a:r>
              <a:rPr lang="nl-BE" dirty="0"/>
              <a:t>Modaliteiten</a:t>
            </a:r>
          </a:p>
          <a:p>
            <a:pPr lvl="1"/>
            <a:r>
              <a:rPr lang="nl-BE" dirty="0"/>
              <a:t>Opname in volledige dagen</a:t>
            </a:r>
          </a:p>
          <a:p>
            <a:pPr lvl="1"/>
            <a:r>
              <a:rPr lang="nl-BE" dirty="0"/>
              <a:t>Binnen de 4 maanden</a:t>
            </a:r>
          </a:p>
          <a:p>
            <a:pPr lvl="1"/>
            <a:r>
              <a:rPr lang="nl-BE" dirty="0"/>
              <a:t>5 aaneensluitend, behalve indien akkoord werkgever</a:t>
            </a:r>
          </a:p>
          <a:p>
            <a:pPr lvl="1"/>
            <a:r>
              <a:rPr lang="nl-BE" dirty="0"/>
              <a:t>Vervangingen kunnen altijd</a:t>
            </a:r>
          </a:p>
          <a:p>
            <a:pPr lvl="1"/>
            <a:endParaRPr lang="nl-BE" sz="1000" dirty="0"/>
          </a:p>
          <a:p>
            <a:pPr marL="0" indent="0">
              <a:buNone/>
            </a:pPr>
            <a:endParaRPr lang="nl-BE" dirty="0"/>
          </a:p>
          <a:p>
            <a:pPr lvl="1"/>
            <a:endParaRPr lang="nl-BE" sz="30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32C887-C377-46BE-8CE5-FB2FB802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1113176"/>
          </a:xfrm>
        </p:spPr>
        <p:txBody>
          <a:bodyPr/>
          <a:lstStyle/>
          <a:p>
            <a:r>
              <a:rPr lang="nl-BE" dirty="0"/>
              <a:t>Geboorteverlof</a:t>
            </a:r>
          </a:p>
        </p:txBody>
      </p:sp>
    </p:spTree>
    <p:extLst>
      <p:ext uri="{BB962C8B-B14F-4D97-AF65-F5344CB8AC3E}">
        <p14:creationId xmlns:p14="http://schemas.microsoft.com/office/powerpoint/2010/main" val="44397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53AA0CF-126F-4435-9118-3FDCDC03E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8151" y="1297577"/>
            <a:ext cx="7802088" cy="5416732"/>
          </a:xfrm>
        </p:spPr>
        <p:txBody>
          <a:bodyPr/>
          <a:lstStyle/>
          <a:p>
            <a:r>
              <a:rPr lang="nl-BE" sz="2400" dirty="0"/>
              <a:t>Salaris</a:t>
            </a:r>
          </a:p>
          <a:p>
            <a:pPr lvl="1"/>
            <a:r>
              <a:rPr lang="nl-BE" dirty="0"/>
              <a:t>Eerste 10 dagen: volledig salaris</a:t>
            </a:r>
          </a:p>
          <a:p>
            <a:pPr lvl="1"/>
            <a:r>
              <a:rPr lang="nl-BE" dirty="0"/>
              <a:t>Vanaf dag 11: 82% van het brutosalaris, afgetopt op €26.230</a:t>
            </a:r>
          </a:p>
          <a:p>
            <a:pPr marL="288000" lvl="1" indent="0">
              <a:buNone/>
            </a:pPr>
            <a:endParaRPr lang="nl-BE" sz="1100" dirty="0"/>
          </a:p>
          <a:p>
            <a:r>
              <a:rPr lang="nl-BE" sz="2400" dirty="0"/>
              <a:t>Procedure</a:t>
            </a:r>
          </a:p>
          <a:p>
            <a:pPr lvl="1"/>
            <a:r>
              <a:rPr lang="nl-BE" sz="2400" dirty="0"/>
              <a:t>Altijd zenden</a:t>
            </a:r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pPr marL="288000" lvl="1" indent="0">
              <a:buNone/>
            </a:pPr>
            <a:endParaRPr lang="nl-BE" sz="2400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lvl="1"/>
            <a:endParaRPr lang="nl-BE" sz="1000" dirty="0"/>
          </a:p>
          <a:p>
            <a:pPr marL="0" indent="0">
              <a:buNone/>
            </a:pPr>
            <a:endParaRPr lang="nl-BE" dirty="0"/>
          </a:p>
          <a:p>
            <a:pPr lvl="1"/>
            <a:endParaRPr lang="nl-BE" sz="30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32C887-C377-46BE-8CE5-FB2FB802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1113176"/>
          </a:xfrm>
        </p:spPr>
        <p:txBody>
          <a:bodyPr/>
          <a:lstStyle/>
          <a:p>
            <a:r>
              <a:rPr lang="nl-BE" dirty="0"/>
              <a:t>Geboorteverlof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D235C066-3B1D-4685-AB7D-C0F7DB867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868045"/>
              </p:ext>
            </p:extLst>
          </p:nvPr>
        </p:nvGraphicFramePr>
        <p:xfrm>
          <a:off x="938151" y="3429000"/>
          <a:ext cx="7909758" cy="1655808"/>
        </p:xfrm>
        <a:graphic>
          <a:graphicData uri="http://schemas.openxmlformats.org/drawingml/2006/table">
            <a:tbl>
              <a:tblPr/>
              <a:tblGrid>
                <a:gridCol w="697826">
                  <a:extLst>
                    <a:ext uri="{9D8B030D-6E8A-4147-A177-3AD203B41FA5}">
                      <a16:colId xmlns:a16="http://schemas.microsoft.com/office/drawing/2014/main" val="1336464519"/>
                    </a:ext>
                  </a:extLst>
                </a:gridCol>
                <a:gridCol w="3499478">
                  <a:extLst>
                    <a:ext uri="{9D8B030D-6E8A-4147-A177-3AD203B41FA5}">
                      <a16:colId xmlns:a16="http://schemas.microsoft.com/office/drawing/2014/main" val="2935387643"/>
                    </a:ext>
                  </a:extLst>
                </a:gridCol>
                <a:gridCol w="748552">
                  <a:extLst>
                    <a:ext uri="{9D8B030D-6E8A-4147-A177-3AD203B41FA5}">
                      <a16:colId xmlns:a16="http://schemas.microsoft.com/office/drawing/2014/main" val="4193376795"/>
                    </a:ext>
                  </a:extLst>
                </a:gridCol>
                <a:gridCol w="427552">
                  <a:extLst>
                    <a:ext uri="{9D8B030D-6E8A-4147-A177-3AD203B41FA5}">
                      <a16:colId xmlns:a16="http://schemas.microsoft.com/office/drawing/2014/main" val="3622059303"/>
                    </a:ext>
                  </a:extLst>
                </a:gridCol>
                <a:gridCol w="1219859">
                  <a:extLst>
                    <a:ext uri="{9D8B030D-6E8A-4147-A177-3AD203B41FA5}">
                      <a16:colId xmlns:a16="http://schemas.microsoft.com/office/drawing/2014/main" val="597371709"/>
                    </a:ext>
                  </a:extLst>
                </a:gridCol>
                <a:gridCol w="1316491">
                  <a:extLst>
                    <a:ext uri="{9D8B030D-6E8A-4147-A177-3AD203B41FA5}">
                      <a16:colId xmlns:a16="http://schemas.microsoft.com/office/drawing/2014/main" val="681829363"/>
                    </a:ext>
                  </a:extLst>
                </a:gridCol>
              </a:tblGrid>
              <a:tr h="168607">
                <a:tc>
                  <a:txBody>
                    <a:bodyPr/>
                    <a:lstStyle/>
                    <a:p>
                      <a:pPr algn="l"/>
                      <a:r>
                        <a:rPr lang="nl-BE" sz="1600" b="1" dirty="0">
                          <a:effectLst/>
                        </a:rPr>
                        <a:t>Code</a:t>
                      </a:r>
                      <a:r>
                        <a:rPr lang="nl-BE" sz="1600" dirty="0">
                          <a:effectLst/>
                        </a:rPr>
                        <a:t>  </a:t>
                      </a:r>
                      <a:endParaRPr lang="nl-BE" sz="1600" dirty="0"/>
                    </a:p>
                  </a:txBody>
                  <a:tcPr marL="80610" marR="80610" marT="40305" marB="403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600" b="1" dirty="0">
                          <a:effectLst/>
                        </a:rPr>
                        <a:t>Dienstonderbreking</a:t>
                      </a:r>
                      <a:r>
                        <a:rPr lang="nl-BE" sz="1600" dirty="0">
                          <a:effectLst/>
                        </a:rPr>
                        <a:t>  </a:t>
                      </a:r>
                      <a:r>
                        <a:rPr lang="nl-BE" sz="1600" dirty="0"/>
                        <a:t> </a:t>
                      </a:r>
                    </a:p>
                  </a:txBody>
                  <a:tcPr marL="80610" marR="80610" marT="40305" marB="403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600" b="1" dirty="0">
                          <a:effectLst/>
                        </a:rPr>
                        <a:t>bereik</a:t>
                      </a:r>
                      <a:r>
                        <a:rPr lang="nl-BE" sz="1600" dirty="0">
                          <a:effectLst/>
                        </a:rPr>
                        <a:t> </a:t>
                      </a:r>
                      <a:endParaRPr lang="nl-BE" sz="1600" dirty="0"/>
                    </a:p>
                  </a:txBody>
                  <a:tcPr marL="80610" marR="80610" marT="40305" marB="403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600" b="1" dirty="0">
                          <a:effectLst/>
                        </a:rPr>
                        <a:t>RL</a:t>
                      </a:r>
                      <a:r>
                        <a:rPr lang="nl-BE" sz="1600" dirty="0">
                          <a:effectLst/>
                        </a:rPr>
                        <a:t> </a:t>
                      </a:r>
                      <a:endParaRPr lang="nl-BE" sz="1600" dirty="0"/>
                    </a:p>
                  </a:txBody>
                  <a:tcPr marL="80610" marR="80610" marT="40305" marB="403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600" b="1" dirty="0">
                          <a:effectLst/>
                        </a:rPr>
                        <a:t>Begindatum</a:t>
                      </a:r>
                      <a:endParaRPr lang="nl-BE" sz="1600" dirty="0"/>
                    </a:p>
                  </a:txBody>
                  <a:tcPr marL="80610" marR="80610" marT="40305" marB="403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600" b="1" dirty="0">
                          <a:effectLst/>
                        </a:rPr>
                        <a:t>Einddatum</a:t>
                      </a:r>
                      <a:endParaRPr lang="nl-BE" sz="1600" dirty="0"/>
                    </a:p>
                  </a:txBody>
                  <a:tcPr marL="80610" marR="80610" marT="40305" marB="403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140631"/>
                  </a:ext>
                </a:extLst>
              </a:tr>
              <a:tr h="660655">
                <a:tc>
                  <a:txBody>
                    <a:bodyPr/>
                    <a:lstStyle/>
                    <a:p>
                      <a:pPr algn="l"/>
                      <a:r>
                        <a:rPr lang="nl-BE" sz="1600" dirty="0">
                          <a:effectLst/>
                        </a:rPr>
                        <a:t>119 </a:t>
                      </a:r>
                      <a:r>
                        <a:rPr lang="nl-BE" sz="1600" dirty="0"/>
                        <a:t> </a:t>
                      </a:r>
                    </a:p>
                  </a:txBody>
                  <a:tcPr marL="80610" marR="80610" marT="40305" marB="403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600" dirty="0">
                          <a:effectLst/>
                        </a:rPr>
                        <a:t>Omstandigheidsverlof n.a.v. de geboorte van een kind 100 % salaris  </a:t>
                      </a:r>
                      <a:r>
                        <a:rPr lang="nl-NL" sz="1600" dirty="0"/>
                        <a:t> </a:t>
                      </a:r>
                    </a:p>
                  </a:txBody>
                  <a:tcPr marL="80610" marR="80610" marT="40305" marB="403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600" dirty="0">
                          <a:effectLst/>
                        </a:rPr>
                        <a:t>P  </a:t>
                      </a:r>
                      <a:r>
                        <a:rPr lang="nl-BE" sz="1600" dirty="0"/>
                        <a:t> </a:t>
                      </a:r>
                    </a:p>
                  </a:txBody>
                  <a:tcPr marL="80610" marR="80610" marT="40305" marB="403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600" dirty="0">
                          <a:effectLst/>
                        </a:rPr>
                        <a:t>2  </a:t>
                      </a:r>
                      <a:r>
                        <a:rPr lang="nl-BE" sz="1600" dirty="0"/>
                        <a:t> </a:t>
                      </a:r>
                    </a:p>
                  </a:txBody>
                  <a:tcPr marL="80610" marR="80610" marT="40305" marB="403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600" dirty="0">
                          <a:effectLst/>
                        </a:rPr>
                        <a:t>01-09-2005</a:t>
                      </a:r>
                      <a:r>
                        <a:rPr lang="nl-BE" sz="1600" dirty="0"/>
                        <a:t> </a:t>
                      </a:r>
                    </a:p>
                  </a:txBody>
                  <a:tcPr marL="80610" marR="80610" marT="40305" marB="403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600" dirty="0">
                          <a:effectLst/>
                        </a:rPr>
                        <a:t>onbepaald</a:t>
                      </a:r>
                      <a:endParaRPr lang="nl-BE" sz="1600" dirty="0"/>
                    </a:p>
                  </a:txBody>
                  <a:tcPr marL="80610" marR="80610" marT="40305" marB="403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926337"/>
                  </a:ext>
                </a:extLst>
              </a:tr>
              <a:tr h="670703">
                <a:tc>
                  <a:txBody>
                    <a:bodyPr/>
                    <a:lstStyle/>
                    <a:p>
                      <a:pPr algn="l"/>
                      <a:r>
                        <a:rPr lang="nl-BE" sz="1600">
                          <a:effectLst/>
                        </a:rPr>
                        <a:t>237</a:t>
                      </a:r>
                      <a:r>
                        <a:rPr lang="nl-BE" sz="1600"/>
                        <a:t> </a:t>
                      </a:r>
                    </a:p>
                  </a:txBody>
                  <a:tcPr marL="80610" marR="80610" marT="40305" marB="403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600" dirty="0">
                          <a:effectLst/>
                        </a:rPr>
                        <a:t>Omstandigheidsverlof n.a.v. de geboorte van een kind 82 % salaris  </a:t>
                      </a:r>
                      <a:r>
                        <a:rPr lang="nl-NL" sz="1600" dirty="0"/>
                        <a:t> </a:t>
                      </a:r>
                    </a:p>
                  </a:txBody>
                  <a:tcPr marL="80610" marR="80610" marT="40305" marB="403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600">
                          <a:effectLst/>
                        </a:rPr>
                        <a:t>P  </a:t>
                      </a:r>
                      <a:r>
                        <a:rPr lang="nl-BE" sz="1600"/>
                        <a:t> </a:t>
                      </a:r>
                    </a:p>
                  </a:txBody>
                  <a:tcPr marL="80610" marR="80610" marT="40305" marB="403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600">
                          <a:effectLst/>
                        </a:rPr>
                        <a:t>2  </a:t>
                      </a:r>
                      <a:r>
                        <a:rPr lang="nl-BE" sz="1600"/>
                        <a:t> </a:t>
                      </a:r>
                    </a:p>
                  </a:txBody>
                  <a:tcPr marL="80610" marR="80610" marT="40305" marB="403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600" dirty="0">
                          <a:effectLst/>
                        </a:rPr>
                        <a:t>01-01-2021</a:t>
                      </a:r>
                      <a:r>
                        <a:rPr lang="nl-BE" sz="1600" dirty="0"/>
                        <a:t> </a:t>
                      </a:r>
                    </a:p>
                  </a:txBody>
                  <a:tcPr marL="80610" marR="80610" marT="40305" marB="403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600" dirty="0">
                          <a:effectLst/>
                        </a:rPr>
                        <a:t>onbepaald</a:t>
                      </a:r>
                      <a:endParaRPr lang="nl-BE" sz="1600" dirty="0"/>
                    </a:p>
                  </a:txBody>
                  <a:tcPr marL="80610" marR="80610" marT="40305" marB="403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791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65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7549" y="3113443"/>
            <a:ext cx="6621464" cy="1579711"/>
          </a:xfrm>
        </p:spPr>
        <p:txBody>
          <a:bodyPr/>
          <a:lstStyle/>
          <a:p>
            <a:r>
              <a:rPr lang="nl-BE" b="0" dirty="0">
                <a:latin typeface="+mj-lt"/>
              </a:rPr>
              <a:t>Rouwverlof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544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53AA0CF-126F-4435-9118-3FDCDC03E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8151" y="1297577"/>
            <a:ext cx="7802088" cy="5184433"/>
          </a:xfrm>
        </p:spPr>
        <p:txBody>
          <a:bodyPr/>
          <a:lstStyle/>
          <a:p>
            <a:r>
              <a:rPr lang="nl-BE" sz="2400" dirty="0"/>
              <a:t>Wat</a:t>
            </a:r>
          </a:p>
          <a:p>
            <a:pPr lvl="1"/>
            <a:r>
              <a:rPr lang="nl-NL" dirty="0"/>
              <a:t>Uitbreiding van 4 naar 10 werkdagen</a:t>
            </a:r>
          </a:p>
          <a:p>
            <a:pPr lvl="2"/>
            <a:r>
              <a:rPr lang="nl-BE" dirty="0"/>
              <a:t>Bij overlijden van</a:t>
            </a:r>
          </a:p>
          <a:p>
            <a:pPr lvl="3"/>
            <a:r>
              <a:rPr lang="nl-NL" dirty="0"/>
              <a:t>Echtgenoot/echtgenote of samenwonende partner</a:t>
            </a:r>
          </a:p>
          <a:p>
            <a:pPr lvl="3"/>
            <a:r>
              <a:rPr lang="nl-NL" dirty="0"/>
              <a:t>Kind van het personeelslid of van zijn echtgenoot/echtgenote of samenwonende partner </a:t>
            </a:r>
          </a:p>
          <a:p>
            <a:pPr marL="288000" lvl="1" indent="0">
              <a:buNone/>
            </a:pPr>
            <a:endParaRPr lang="nl-NL" dirty="0"/>
          </a:p>
          <a:p>
            <a:pPr lvl="1"/>
            <a:r>
              <a:rPr lang="nl-NL" dirty="0"/>
              <a:t>Uitbreiding naar pleegkinderen/-ouders</a:t>
            </a:r>
          </a:p>
          <a:p>
            <a:pPr lvl="2"/>
            <a:r>
              <a:rPr lang="nl-NL" dirty="0"/>
              <a:t>10 werkdagen: overlijden pleegkind langdurige pleegzorg</a:t>
            </a:r>
          </a:p>
          <a:p>
            <a:pPr lvl="2"/>
            <a:r>
              <a:rPr lang="nl-NL" dirty="0"/>
              <a:t>4 werkdagen: overlijden pleegouder langdurige pleegzorg</a:t>
            </a:r>
          </a:p>
          <a:p>
            <a:pPr lvl="2"/>
            <a:r>
              <a:rPr lang="nl-NL" dirty="0"/>
              <a:t>1 werkdag: overlijden pleegkind kortdurende pleegzorg</a:t>
            </a:r>
          </a:p>
          <a:p>
            <a:pPr marL="288000" lvl="1" indent="0">
              <a:buNone/>
            </a:pPr>
            <a:endParaRPr lang="nl-BE" sz="2400" dirty="0"/>
          </a:p>
          <a:p>
            <a:r>
              <a:rPr lang="nl-BE" sz="2400" dirty="0"/>
              <a:t>Vanaf wanneer?</a:t>
            </a:r>
          </a:p>
          <a:p>
            <a:pPr lvl="1"/>
            <a:r>
              <a:rPr lang="nl-BE" dirty="0"/>
              <a:t>Elk overlijden vanaf 1/9/2021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32C887-C377-46BE-8CE5-FB2FB802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1113176"/>
          </a:xfrm>
        </p:spPr>
        <p:txBody>
          <a:bodyPr/>
          <a:lstStyle/>
          <a:p>
            <a:r>
              <a:rPr lang="nl-BE" dirty="0"/>
              <a:t>Rouwverlof</a:t>
            </a:r>
          </a:p>
        </p:txBody>
      </p:sp>
    </p:spTree>
    <p:extLst>
      <p:ext uri="{BB962C8B-B14F-4D97-AF65-F5344CB8AC3E}">
        <p14:creationId xmlns:p14="http://schemas.microsoft.com/office/powerpoint/2010/main" val="275283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53AA0CF-126F-4435-9118-3FDCDC03E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8151" y="1297577"/>
            <a:ext cx="7802088" cy="5416732"/>
          </a:xfrm>
        </p:spPr>
        <p:txBody>
          <a:bodyPr/>
          <a:lstStyle/>
          <a:p>
            <a:r>
              <a:rPr lang="nl-BE" dirty="0"/>
              <a:t>Modaliteiten</a:t>
            </a:r>
          </a:p>
          <a:p>
            <a:pPr lvl="1"/>
            <a:r>
              <a:rPr lang="nl-BE" dirty="0"/>
              <a:t>Opname in volledige dagen</a:t>
            </a:r>
          </a:p>
          <a:p>
            <a:pPr lvl="2"/>
            <a:r>
              <a:rPr lang="nl-BE" b="1" dirty="0"/>
              <a:t>10 werkdagen</a:t>
            </a:r>
          </a:p>
          <a:p>
            <a:pPr lvl="3"/>
            <a:r>
              <a:rPr lang="nl-BE" dirty="0"/>
              <a:t>3 dagen binnen periode tussen overlijden en begrafenis</a:t>
            </a:r>
          </a:p>
          <a:p>
            <a:pPr lvl="3"/>
            <a:r>
              <a:rPr lang="nl-BE" dirty="0"/>
              <a:t>7 dagen vrij binnen het jaar na overlijden</a:t>
            </a:r>
          </a:p>
          <a:p>
            <a:pPr lvl="2"/>
            <a:r>
              <a:rPr lang="nl-BE" b="1" dirty="0"/>
              <a:t>2 of 4 werkdagen</a:t>
            </a:r>
          </a:p>
          <a:p>
            <a:pPr lvl="3"/>
            <a:r>
              <a:rPr lang="nl-BE" dirty="0"/>
              <a:t>Binnen periode tussen overlijden en begrafenis</a:t>
            </a:r>
          </a:p>
          <a:p>
            <a:pPr lvl="2"/>
            <a:r>
              <a:rPr lang="nl-BE" b="1" dirty="0"/>
              <a:t>1 werkdag</a:t>
            </a:r>
          </a:p>
          <a:p>
            <a:pPr lvl="3"/>
            <a:r>
              <a:rPr lang="nl-BE" dirty="0"/>
              <a:t>Op de dag van begrafenis</a:t>
            </a:r>
          </a:p>
          <a:p>
            <a:pPr lvl="2"/>
            <a:endParaRPr lang="nl-BE" sz="1000" dirty="0"/>
          </a:p>
          <a:p>
            <a:pPr lvl="1"/>
            <a:r>
              <a:rPr lang="nl-NL" dirty="0"/>
              <a:t>Afwijking van periode mogelijk op vraag van het personeelslid met akkoord van de inrichtende macht of het centrumbestuur</a:t>
            </a:r>
          </a:p>
          <a:p>
            <a:endParaRPr lang="nl-BE" sz="1000" dirty="0"/>
          </a:p>
          <a:p>
            <a:r>
              <a:rPr lang="nl-BE" dirty="0"/>
              <a:t>Vervangingen</a:t>
            </a:r>
          </a:p>
          <a:p>
            <a:pPr lvl="1"/>
            <a:r>
              <a:rPr lang="nl-BE" dirty="0"/>
              <a:t>Enkel bij 10 opeenvolgende werkdagen</a:t>
            </a:r>
          </a:p>
          <a:p>
            <a:endParaRPr lang="nl-BE" sz="1000" dirty="0"/>
          </a:p>
          <a:p>
            <a:r>
              <a:rPr lang="nl-BE" dirty="0"/>
              <a:t>Salaris</a:t>
            </a:r>
          </a:p>
          <a:p>
            <a:pPr lvl="1"/>
            <a:r>
              <a:rPr lang="nl-BE" dirty="0"/>
              <a:t>Het salaris wordt volledig doorbetaald</a:t>
            </a:r>
          </a:p>
          <a:p>
            <a:pPr lvl="1"/>
            <a:endParaRPr lang="nl-BE" sz="1000" dirty="0"/>
          </a:p>
          <a:p>
            <a:pPr marL="0" indent="0">
              <a:buNone/>
            </a:pPr>
            <a:endParaRPr lang="nl-BE" dirty="0"/>
          </a:p>
          <a:p>
            <a:pPr lvl="1"/>
            <a:endParaRPr lang="nl-BE" sz="30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32C887-C377-46BE-8CE5-FB2FB802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1113176"/>
          </a:xfrm>
        </p:spPr>
        <p:txBody>
          <a:bodyPr/>
          <a:lstStyle/>
          <a:p>
            <a:r>
              <a:rPr lang="nl-BE" dirty="0"/>
              <a:t>Rouwverlof</a:t>
            </a:r>
          </a:p>
        </p:txBody>
      </p:sp>
    </p:spTree>
    <p:extLst>
      <p:ext uri="{BB962C8B-B14F-4D97-AF65-F5344CB8AC3E}">
        <p14:creationId xmlns:p14="http://schemas.microsoft.com/office/powerpoint/2010/main" val="3697006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7549" y="3113443"/>
            <a:ext cx="6621464" cy="1579711"/>
          </a:xfrm>
        </p:spPr>
        <p:txBody>
          <a:bodyPr/>
          <a:lstStyle/>
          <a:p>
            <a:r>
              <a:rPr lang="nl-BE" b="0" dirty="0">
                <a:latin typeface="+mj-lt"/>
              </a:rPr>
              <a:t>Afschaffing </a:t>
            </a:r>
            <a:br>
              <a:rPr lang="nl-BE" b="0" dirty="0">
                <a:latin typeface="+mj-lt"/>
              </a:rPr>
            </a:br>
            <a:r>
              <a:rPr lang="nl-BE" b="0" dirty="0">
                <a:latin typeface="+mj-lt"/>
              </a:rPr>
              <a:t>medisch attest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6299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53AA0CF-126F-4435-9118-3FDCDC03E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8151" y="1297577"/>
            <a:ext cx="7802088" cy="5416732"/>
          </a:xfrm>
        </p:spPr>
        <p:txBody>
          <a:bodyPr/>
          <a:lstStyle/>
          <a:p>
            <a:r>
              <a:rPr lang="nl-BE" dirty="0"/>
              <a:t>Aanleiding</a:t>
            </a:r>
          </a:p>
          <a:p>
            <a:pPr lvl="1"/>
            <a:r>
              <a:rPr lang="nl-BE" dirty="0"/>
              <a:t>Vraag artsenverenigingen n.a.v. </a:t>
            </a:r>
            <a:r>
              <a:rPr lang="nl-BE" dirty="0" err="1"/>
              <a:t>covidcrisis</a:t>
            </a:r>
            <a:endParaRPr lang="nl-BE" dirty="0"/>
          </a:p>
          <a:p>
            <a:pPr lvl="2"/>
            <a:r>
              <a:rPr lang="nl-BE" dirty="0"/>
              <a:t>+ 12.000 attesten per jaar</a:t>
            </a:r>
          </a:p>
          <a:p>
            <a:pPr lvl="2"/>
            <a:endParaRPr lang="nl-BE" sz="1000" dirty="0"/>
          </a:p>
          <a:p>
            <a:pPr marL="0" indent="0">
              <a:buNone/>
            </a:pPr>
            <a:endParaRPr lang="nl-BE" sz="1000" dirty="0"/>
          </a:p>
          <a:p>
            <a:r>
              <a:rPr lang="nl-BE" dirty="0"/>
              <a:t>Indiensttreding en bezoldigingsvoorwaarde</a:t>
            </a:r>
          </a:p>
          <a:p>
            <a:pPr lvl="1"/>
            <a:r>
              <a:rPr lang="nl-BE" dirty="0"/>
              <a:t>Bekwaamheidsbewijs</a:t>
            </a:r>
          </a:p>
          <a:p>
            <a:pPr lvl="1"/>
            <a:r>
              <a:rPr lang="nl-BE" strike="sngStrike" dirty="0"/>
              <a:t>Medisch attest</a:t>
            </a:r>
          </a:p>
          <a:p>
            <a:pPr lvl="1"/>
            <a:r>
              <a:rPr lang="nl-BE" dirty="0"/>
              <a:t>Uittreksel strafregister</a:t>
            </a:r>
          </a:p>
          <a:p>
            <a:pPr lvl="1"/>
            <a:r>
              <a:rPr lang="nl-BE" dirty="0"/>
              <a:t>Nationaliteitsafwijking</a:t>
            </a:r>
          </a:p>
          <a:p>
            <a:pPr lvl="1"/>
            <a:r>
              <a:rPr lang="nl-BE" dirty="0"/>
              <a:t>Attest taalvereiste</a:t>
            </a:r>
          </a:p>
          <a:p>
            <a:endParaRPr lang="nl-BE" sz="1000" dirty="0"/>
          </a:p>
          <a:p>
            <a:r>
              <a:rPr lang="nl-BE" dirty="0"/>
              <a:t>Ook als voorwaarde vaste benoeming wordt het attest geschrapt</a:t>
            </a:r>
          </a:p>
          <a:p>
            <a:endParaRPr lang="nl-BE" dirty="0"/>
          </a:p>
          <a:p>
            <a:r>
              <a:rPr lang="nl-BE" dirty="0"/>
              <a:t>Inwerkingtreding</a:t>
            </a:r>
          </a:p>
          <a:p>
            <a:pPr lvl="1"/>
            <a:r>
              <a:rPr lang="nl-BE"/>
              <a:t>Met terugwerkende kracht vanaf 1 </a:t>
            </a:r>
            <a:r>
              <a:rPr lang="nl-BE" dirty="0"/>
              <a:t>januari 2021</a:t>
            </a:r>
          </a:p>
          <a:p>
            <a:pPr lvl="1"/>
            <a:endParaRPr lang="nl-BE" sz="1000" dirty="0"/>
          </a:p>
          <a:p>
            <a:pPr marL="0" indent="0">
              <a:buNone/>
            </a:pPr>
            <a:endParaRPr lang="nl-BE" dirty="0"/>
          </a:p>
          <a:p>
            <a:pPr lvl="1"/>
            <a:endParaRPr lang="nl-BE" sz="30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32C887-C377-46BE-8CE5-FB2FB802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622386"/>
          </a:xfrm>
        </p:spPr>
        <p:txBody>
          <a:bodyPr/>
          <a:lstStyle/>
          <a:p>
            <a:r>
              <a:rPr lang="nl-BE" dirty="0"/>
              <a:t>Afschaffing medisch attest</a:t>
            </a:r>
          </a:p>
        </p:txBody>
      </p:sp>
    </p:spTree>
    <p:extLst>
      <p:ext uri="{BB962C8B-B14F-4D97-AF65-F5344CB8AC3E}">
        <p14:creationId xmlns:p14="http://schemas.microsoft.com/office/powerpoint/2010/main" val="4057849861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1C5E877FE87447A34BA2BC7052E5FC" ma:contentTypeVersion="14" ma:contentTypeDescription="Een nieuw document maken." ma:contentTypeScope="" ma:versionID="a3ba8bfe0bd46128640e20cbc8a26214">
  <xsd:schema xmlns:xsd="http://www.w3.org/2001/XMLSchema" xmlns:xs="http://www.w3.org/2001/XMLSchema" xmlns:p="http://schemas.microsoft.com/office/2006/metadata/properties" xmlns:ns2="0cc2fef3-f869-4b13-a5b1-3c10c5e770d1" xmlns:ns3="97dc0474-1adf-4b69-9851-0a2316fcfea8" targetNamespace="http://schemas.microsoft.com/office/2006/metadata/properties" ma:root="true" ma:fieldsID="69e3da5b69be0efe3c186a5f06bc30ae" ns2:_="" ns3:_="">
    <xsd:import namespace="0cc2fef3-f869-4b13-a5b1-3c10c5e770d1"/>
    <xsd:import namespace="97dc0474-1adf-4b69-9851-0a2316fcfe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2fef3-f869-4b13-a5b1-3c10c5e770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c0474-1adf-4b69-9851-0a2316fcfea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A05000-2927-4E57-A225-8B31B5617818}">
  <ds:schemaRefs>
    <ds:schemaRef ds:uri="http://schemas.microsoft.com/office/2006/metadata/properties"/>
    <ds:schemaRef ds:uri="19f37915-c9dc-4296-8b23-c96dc0eba28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153E3CE-F90F-4A31-80F2-7B138D63D4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15118F-937E-4B18-A49B-8BDD558494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c2fef3-f869-4b13-a5b1-3c10c5e770d1"/>
    <ds:schemaRef ds:uri="97dc0474-1adf-4b69-9851-0a2316fcfe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35615</TotalTime>
  <Words>320</Words>
  <Application>Microsoft Office PowerPoint</Application>
  <PresentationFormat>Diavoorstelling (4:3)</PresentationFormat>
  <Paragraphs>114</Paragraphs>
  <Slides>9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FlandersArtSans-Medium</vt:lpstr>
      <vt:lpstr>Calibri</vt:lpstr>
      <vt:lpstr>FlandersArtSerif-Regular</vt:lpstr>
      <vt:lpstr>FlandersArtSans-Regular</vt:lpstr>
      <vt:lpstr>Arial</vt:lpstr>
      <vt:lpstr>Aangepast ontwerp</vt:lpstr>
      <vt:lpstr>Infosessie Personeel Schooljaar 2021 - 2022</vt:lpstr>
      <vt:lpstr>Geboorteverlof</vt:lpstr>
      <vt:lpstr>Geboorteverlof</vt:lpstr>
      <vt:lpstr>Geboorteverlof</vt:lpstr>
      <vt:lpstr>Rouwverlof</vt:lpstr>
      <vt:lpstr>Rouwverlof</vt:lpstr>
      <vt:lpstr>Rouwverlof</vt:lpstr>
      <vt:lpstr>Afschaffing  medisch attest</vt:lpstr>
      <vt:lpstr>Afschaffing medisch attest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AHOVOS</dc:title>
  <dc:creator>ann.bronselaer@ond.vlaanderen.be</dc:creator>
  <cp:lastModifiedBy>Laermans Evelyn</cp:lastModifiedBy>
  <cp:revision>201</cp:revision>
  <dcterms:created xsi:type="dcterms:W3CDTF">2014-06-26T11:20:41Z</dcterms:created>
  <dcterms:modified xsi:type="dcterms:W3CDTF">2021-08-23T13:57:47Z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0x0101009C1C5E877FE87447A34BA2BC7052E5FC</vt:lpwstr>
  </property>
</Properties>
</file>