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2"/>
  </p:notesMasterIdLst>
  <p:sldIdLst>
    <p:sldId id="256" r:id="rId5"/>
    <p:sldId id="265" r:id="rId6"/>
    <p:sldId id="327" r:id="rId7"/>
    <p:sldId id="332" r:id="rId8"/>
    <p:sldId id="335" r:id="rId9"/>
    <p:sldId id="334" r:id="rId10"/>
    <p:sldId id="336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landersArtSans-Medium" panose="00000600000000000000" pitchFamily="2" charset="0"/>
      <p:regular r:id="rId17"/>
    </p:embeddedFont>
    <p:embeddedFont>
      <p:font typeface="FlandersArtSans-Regular" panose="00000500000000000000" pitchFamily="2" charset="0"/>
      <p:regular r:id="rId18"/>
    </p:embeddedFont>
    <p:embeddedFont>
      <p:font typeface="FlandersArtSerif-Regular" panose="00000500000000000000" pitchFamily="2" charset="0"/>
      <p:regular r:id="rId19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18">
          <p15:clr>
            <a:srgbClr val="A4A3A4"/>
          </p15:clr>
        </p15:guide>
        <p15:guide id="4" pos="44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7FB0"/>
    <a:srgbClr val="2B92BE"/>
    <a:srgbClr val="5DBE55"/>
    <a:srgbClr val="D26E25"/>
    <a:srgbClr val="543F5E"/>
    <a:srgbClr val="15465B"/>
    <a:srgbClr val="4FB543"/>
    <a:srgbClr val="D26E5B"/>
    <a:srgbClr val="1546FF"/>
    <a:srgbClr val="926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47" autoAdjust="0"/>
    <p:restoredTop sz="96691" autoAdjust="0"/>
  </p:normalViewPr>
  <p:slideViewPr>
    <p:cSldViewPr snapToGrid="0" showGuides="1">
      <p:cViewPr varScale="1">
        <p:scale>
          <a:sx n="78" d="100"/>
          <a:sy n="78" d="100"/>
        </p:scale>
        <p:origin x="1118" y="72"/>
      </p:cViewPr>
      <p:guideLst>
        <p:guide orient="horz" pos="2160"/>
        <p:guide pos="2880"/>
        <p:guide orient="horz" pos="418"/>
        <p:guide pos="44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heyen Wannes" userId="ae30ae3f-5122-48e6-bfbe-94ae2086dd1c" providerId="ADAL" clId="{7EB3946D-1137-4CAD-8562-BA246B2E8599}"/>
    <pc:docChg chg="modSld">
      <pc:chgData name="Verheyen Wannes" userId="ae30ae3f-5122-48e6-bfbe-94ae2086dd1c" providerId="ADAL" clId="{7EB3946D-1137-4CAD-8562-BA246B2E8599}" dt="2021-08-15T16:47:11.119" v="1" actId="14100"/>
      <pc:docMkLst>
        <pc:docMk/>
      </pc:docMkLst>
      <pc:sldChg chg="modSp mod">
        <pc:chgData name="Verheyen Wannes" userId="ae30ae3f-5122-48e6-bfbe-94ae2086dd1c" providerId="ADAL" clId="{7EB3946D-1137-4CAD-8562-BA246B2E8599}" dt="2021-08-15T16:47:11.119" v="1" actId="14100"/>
        <pc:sldMkLst>
          <pc:docMk/>
          <pc:sldMk cId="0" sldId="265"/>
        </pc:sldMkLst>
        <pc:spChg chg="mod">
          <ac:chgData name="Verheyen Wannes" userId="ae30ae3f-5122-48e6-bfbe-94ae2086dd1c" providerId="ADAL" clId="{7EB3946D-1137-4CAD-8562-BA246B2E8599}" dt="2021-08-15T16:47:11.119" v="1" actId="14100"/>
          <ac:spMkLst>
            <pc:docMk/>
            <pc:sldMk cId="0" sldId="265"/>
            <ac:spMk id="2" creationId="{00000000-0000-0000-0000-000000000000}"/>
          </ac:spMkLst>
        </pc:spChg>
      </pc:sldChg>
    </pc:docChg>
  </pc:docChgLst>
  <pc:docChgLst>
    <pc:chgData name="Verheyen Wannes" userId="ae30ae3f-5122-48e6-bfbe-94ae2086dd1c" providerId="ADAL" clId="{60352F36-236A-4515-AE67-7436478022A9}"/>
    <pc:docChg chg="undo custSel addSld delSld modSld">
      <pc:chgData name="Verheyen Wannes" userId="ae30ae3f-5122-48e6-bfbe-94ae2086dd1c" providerId="ADAL" clId="{60352F36-236A-4515-AE67-7436478022A9}" dt="2021-07-11T18:30:30.527" v="1946" actId="2696"/>
      <pc:docMkLst>
        <pc:docMk/>
      </pc:docMkLst>
      <pc:sldChg chg="modSp mod">
        <pc:chgData name="Verheyen Wannes" userId="ae30ae3f-5122-48e6-bfbe-94ae2086dd1c" providerId="ADAL" clId="{60352F36-236A-4515-AE67-7436478022A9}" dt="2021-07-11T09:59:16.436" v="45" actId="20577"/>
        <pc:sldMkLst>
          <pc:docMk/>
          <pc:sldMk cId="0" sldId="265"/>
        </pc:sldMkLst>
        <pc:spChg chg="mod">
          <ac:chgData name="Verheyen Wannes" userId="ae30ae3f-5122-48e6-bfbe-94ae2086dd1c" providerId="ADAL" clId="{60352F36-236A-4515-AE67-7436478022A9}" dt="2021-07-11T09:59:16.436" v="45" actId="20577"/>
          <ac:spMkLst>
            <pc:docMk/>
            <pc:sldMk cId="0" sldId="265"/>
            <ac:spMk id="2" creationId="{00000000-0000-0000-0000-000000000000}"/>
          </ac:spMkLst>
        </pc:spChg>
      </pc:sldChg>
      <pc:sldChg chg="modSp mod">
        <pc:chgData name="Verheyen Wannes" userId="ae30ae3f-5122-48e6-bfbe-94ae2086dd1c" providerId="ADAL" clId="{60352F36-236A-4515-AE67-7436478022A9}" dt="2021-07-11T16:32:05.272" v="1369" actId="20577"/>
        <pc:sldMkLst>
          <pc:docMk/>
          <pc:sldMk cId="443971661" sldId="327"/>
        </pc:sldMkLst>
        <pc:spChg chg="mod">
          <ac:chgData name="Verheyen Wannes" userId="ae30ae3f-5122-48e6-bfbe-94ae2086dd1c" providerId="ADAL" clId="{60352F36-236A-4515-AE67-7436478022A9}" dt="2021-07-11T16:32:05.272" v="1369" actId="20577"/>
          <ac:spMkLst>
            <pc:docMk/>
            <pc:sldMk cId="443971661" sldId="327"/>
            <ac:spMk id="2" creationId="{C53AA0CF-126F-4435-9118-3FDCDC03EBFF}"/>
          </ac:spMkLst>
        </pc:spChg>
        <pc:spChg chg="mod">
          <ac:chgData name="Verheyen Wannes" userId="ae30ae3f-5122-48e6-bfbe-94ae2086dd1c" providerId="ADAL" clId="{60352F36-236A-4515-AE67-7436478022A9}" dt="2021-07-11T16:27:07.429" v="950" actId="14100"/>
          <ac:spMkLst>
            <pc:docMk/>
            <pc:sldMk cId="443971661" sldId="327"/>
            <ac:spMk id="3" creationId="{0D32C887-C377-46BE-8CE5-FB2FB80230B7}"/>
          </ac:spMkLst>
        </pc:spChg>
      </pc:sldChg>
      <pc:sldChg chg="modSp del mod">
        <pc:chgData name="Verheyen Wannes" userId="ae30ae3f-5122-48e6-bfbe-94ae2086dd1c" providerId="ADAL" clId="{60352F36-236A-4515-AE67-7436478022A9}" dt="2021-07-11T18:30:30.527" v="1946" actId="2696"/>
        <pc:sldMkLst>
          <pc:docMk/>
          <pc:sldMk cId="2951344882" sldId="328"/>
        </pc:sldMkLst>
        <pc:spChg chg="mod">
          <ac:chgData name="Verheyen Wannes" userId="ae30ae3f-5122-48e6-bfbe-94ae2086dd1c" providerId="ADAL" clId="{60352F36-236A-4515-AE67-7436478022A9}" dt="2021-07-11T16:34:05.572" v="1410" actId="21"/>
          <ac:spMkLst>
            <pc:docMk/>
            <pc:sldMk cId="2951344882" sldId="328"/>
            <ac:spMk id="2" creationId="{C53AA0CF-126F-4435-9118-3FDCDC03EBFF}"/>
          </ac:spMkLst>
        </pc:spChg>
        <pc:spChg chg="mod">
          <ac:chgData name="Verheyen Wannes" userId="ae30ae3f-5122-48e6-bfbe-94ae2086dd1c" providerId="ADAL" clId="{60352F36-236A-4515-AE67-7436478022A9}" dt="2021-07-11T14:08:44.040" v="137"/>
          <ac:spMkLst>
            <pc:docMk/>
            <pc:sldMk cId="2951344882" sldId="328"/>
            <ac:spMk id="3" creationId="{0D32C887-C377-46BE-8CE5-FB2FB80230B7}"/>
          </ac:spMkLst>
        </pc:spChg>
      </pc:sldChg>
      <pc:sldChg chg="del">
        <pc:chgData name="Verheyen Wannes" userId="ae30ae3f-5122-48e6-bfbe-94ae2086dd1c" providerId="ADAL" clId="{60352F36-236A-4515-AE67-7436478022A9}" dt="2021-07-11T18:30:30.527" v="1946" actId="2696"/>
        <pc:sldMkLst>
          <pc:docMk/>
          <pc:sldMk cId="3699398008" sldId="329"/>
        </pc:sldMkLst>
      </pc:sldChg>
      <pc:sldChg chg="del">
        <pc:chgData name="Verheyen Wannes" userId="ae30ae3f-5122-48e6-bfbe-94ae2086dd1c" providerId="ADAL" clId="{60352F36-236A-4515-AE67-7436478022A9}" dt="2021-07-11T18:30:30.527" v="1946" actId="2696"/>
        <pc:sldMkLst>
          <pc:docMk/>
          <pc:sldMk cId="2618118277" sldId="330"/>
        </pc:sldMkLst>
      </pc:sldChg>
      <pc:sldChg chg="del">
        <pc:chgData name="Verheyen Wannes" userId="ae30ae3f-5122-48e6-bfbe-94ae2086dd1c" providerId="ADAL" clId="{60352F36-236A-4515-AE67-7436478022A9}" dt="2021-07-11T18:30:30.527" v="1946" actId="2696"/>
        <pc:sldMkLst>
          <pc:docMk/>
          <pc:sldMk cId="3390168383" sldId="331"/>
        </pc:sldMkLst>
      </pc:sldChg>
      <pc:sldChg chg="addSp modSp add mod">
        <pc:chgData name="Verheyen Wannes" userId="ae30ae3f-5122-48e6-bfbe-94ae2086dd1c" providerId="ADAL" clId="{60352F36-236A-4515-AE67-7436478022A9}" dt="2021-07-11T16:41:41.010" v="1584" actId="14100"/>
        <pc:sldMkLst>
          <pc:docMk/>
          <pc:sldMk cId="779702671" sldId="332"/>
        </pc:sldMkLst>
        <pc:spChg chg="mod">
          <ac:chgData name="Verheyen Wannes" userId="ae30ae3f-5122-48e6-bfbe-94ae2086dd1c" providerId="ADAL" clId="{60352F36-236A-4515-AE67-7436478022A9}" dt="2021-07-11T16:40:09.715" v="1575" actId="20577"/>
          <ac:spMkLst>
            <pc:docMk/>
            <pc:sldMk cId="779702671" sldId="332"/>
            <ac:spMk id="2" creationId="{C53AA0CF-126F-4435-9118-3FDCDC03EBFF}"/>
          </ac:spMkLst>
        </pc:spChg>
        <pc:spChg chg="add mod">
          <ac:chgData name="Verheyen Wannes" userId="ae30ae3f-5122-48e6-bfbe-94ae2086dd1c" providerId="ADAL" clId="{60352F36-236A-4515-AE67-7436478022A9}" dt="2021-07-11T16:41:41.010" v="1584" actId="14100"/>
          <ac:spMkLst>
            <pc:docMk/>
            <pc:sldMk cId="779702671" sldId="332"/>
            <ac:spMk id="4" creationId="{2BC203BE-28A7-4623-A698-E1C12CD0F1C4}"/>
          </ac:spMkLst>
        </pc:spChg>
      </pc:sldChg>
      <pc:sldChg chg="modSp add del mod">
        <pc:chgData name="Verheyen Wannes" userId="ae30ae3f-5122-48e6-bfbe-94ae2086dd1c" providerId="ADAL" clId="{60352F36-236A-4515-AE67-7436478022A9}" dt="2021-07-11T18:30:30.527" v="1946" actId="2696"/>
        <pc:sldMkLst>
          <pc:docMk/>
          <pc:sldMk cId="1295843579" sldId="333"/>
        </pc:sldMkLst>
        <pc:spChg chg="mod">
          <ac:chgData name="Verheyen Wannes" userId="ae30ae3f-5122-48e6-bfbe-94ae2086dd1c" providerId="ADAL" clId="{60352F36-236A-4515-AE67-7436478022A9}" dt="2021-07-11T14:23:39.853" v="141" actId="404"/>
          <ac:spMkLst>
            <pc:docMk/>
            <pc:sldMk cId="1295843579" sldId="333"/>
            <ac:spMk id="2" creationId="{C53AA0CF-126F-4435-9118-3FDCDC03EBFF}"/>
          </ac:spMkLst>
        </pc:spChg>
      </pc:sldChg>
      <pc:sldChg chg="modSp add mod">
        <pc:chgData name="Verheyen Wannes" userId="ae30ae3f-5122-48e6-bfbe-94ae2086dd1c" providerId="ADAL" clId="{60352F36-236A-4515-AE67-7436478022A9}" dt="2021-07-11T18:29:48.304" v="1945" actId="5793"/>
        <pc:sldMkLst>
          <pc:docMk/>
          <pc:sldMk cId="3896484875" sldId="334"/>
        </pc:sldMkLst>
        <pc:spChg chg="mod">
          <ac:chgData name="Verheyen Wannes" userId="ae30ae3f-5122-48e6-bfbe-94ae2086dd1c" providerId="ADAL" clId="{60352F36-236A-4515-AE67-7436478022A9}" dt="2021-07-11T18:29:48.304" v="1945" actId="5793"/>
          <ac:spMkLst>
            <pc:docMk/>
            <pc:sldMk cId="3896484875" sldId="334"/>
            <ac:spMk id="2" creationId="{C53AA0CF-126F-4435-9118-3FDCDC03EBFF}"/>
          </ac:spMkLst>
        </pc:spChg>
        <pc:spChg chg="mod">
          <ac:chgData name="Verheyen Wannes" userId="ae30ae3f-5122-48e6-bfbe-94ae2086dd1c" providerId="ADAL" clId="{60352F36-236A-4515-AE67-7436478022A9}" dt="2021-07-11T18:22:13.404" v="1832" actId="14100"/>
          <ac:spMkLst>
            <pc:docMk/>
            <pc:sldMk cId="3896484875" sldId="334"/>
            <ac:spMk id="3" creationId="{0D32C887-C377-46BE-8CE5-FB2FB80230B7}"/>
          </ac:spMkLst>
        </pc:spChg>
      </pc:sldChg>
      <pc:sldChg chg="modSp add mod">
        <pc:chgData name="Verheyen Wannes" userId="ae30ae3f-5122-48e6-bfbe-94ae2086dd1c" providerId="ADAL" clId="{60352F36-236A-4515-AE67-7436478022A9}" dt="2021-07-11T16:33:00.503" v="1388" actId="6549"/>
        <pc:sldMkLst>
          <pc:docMk/>
          <pc:sldMk cId="1337044827" sldId="335"/>
        </pc:sldMkLst>
        <pc:spChg chg="mod">
          <ac:chgData name="Verheyen Wannes" userId="ae30ae3f-5122-48e6-bfbe-94ae2086dd1c" providerId="ADAL" clId="{60352F36-236A-4515-AE67-7436478022A9}" dt="2021-07-11T16:33:00.503" v="1388" actId="6549"/>
          <ac:spMkLst>
            <pc:docMk/>
            <pc:sldMk cId="1337044827" sldId="335"/>
            <ac:spMk id="2" creationId="{C53AA0CF-126F-4435-9118-3FDCDC03EBFF}"/>
          </ac:spMkLst>
        </pc:spChg>
      </pc:sldChg>
      <pc:sldChg chg="new del">
        <pc:chgData name="Verheyen Wannes" userId="ae30ae3f-5122-48e6-bfbe-94ae2086dd1c" providerId="ADAL" clId="{60352F36-236A-4515-AE67-7436478022A9}" dt="2021-07-11T16:33:12.578" v="1390" actId="2696"/>
        <pc:sldMkLst>
          <pc:docMk/>
          <pc:sldMk cId="2040710909" sldId="336"/>
        </pc:sldMkLst>
      </pc:sldChg>
      <pc:sldChg chg="modSp add mod">
        <pc:chgData name="Verheyen Wannes" userId="ae30ae3f-5122-48e6-bfbe-94ae2086dd1c" providerId="ADAL" clId="{60352F36-236A-4515-AE67-7436478022A9}" dt="2021-07-11T18:24:41.908" v="1851" actId="20577"/>
        <pc:sldMkLst>
          <pc:docMk/>
          <pc:sldMk cId="3340789997" sldId="336"/>
        </pc:sldMkLst>
        <pc:spChg chg="mod">
          <ac:chgData name="Verheyen Wannes" userId="ae30ae3f-5122-48e6-bfbe-94ae2086dd1c" providerId="ADAL" clId="{60352F36-236A-4515-AE67-7436478022A9}" dt="2021-07-11T18:24:41.908" v="1851" actId="20577"/>
          <ac:spMkLst>
            <pc:docMk/>
            <pc:sldMk cId="3340789997" sldId="336"/>
            <ac:spMk id="2" creationId="{C53AA0CF-126F-4435-9118-3FDCDC03EBFF}"/>
          </ac:spMkLst>
        </pc:spChg>
      </pc:sldChg>
      <pc:sldChg chg="add del">
        <pc:chgData name="Verheyen Wannes" userId="ae30ae3f-5122-48e6-bfbe-94ae2086dd1c" providerId="ADAL" clId="{60352F36-236A-4515-AE67-7436478022A9}" dt="2021-07-11T16:33:20.654" v="1392" actId="2696"/>
        <pc:sldMkLst>
          <pc:docMk/>
          <pc:sldMk cId="4027258240" sldId="3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23/08/2021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03" y="656657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>
              <a:defRPr sz="1800">
                <a:latin typeface="FlandersArtSans-Regular" panose="00000500000000000000" pitchFamily="2" charset="0"/>
                <a:cs typeface="Calibri"/>
              </a:defRPr>
            </a:lvl2pPr>
            <a:lvl3pPr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err="1"/>
              <a:t>Sleep</a:t>
            </a:r>
            <a:r>
              <a:rPr lang="fr-FR" dirty="0"/>
              <a:t> de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naar</a:t>
            </a:r>
            <a:r>
              <a:rPr lang="fr-FR" dirty="0"/>
              <a:t> de </a:t>
            </a:r>
            <a:r>
              <a:rPr lang="fr-FR" dirty="0" err="1"/>
              <a:t>tijdelijke</a:t>
            </a:r>
            <a:r>
              <a:rPr lang="fr-FR" dirty="0"/>
              <a:t> </a:t>
            </a:r>
            <a:r>
              <a:rPr lang="fr-FR" dirty="0" err="1"/>
              <a:t>aanduiding</a:t>
            </a:r>
            <a:r>
              <a:rPr lang="fr-FR" dirty="0"/>
              <a:t> of </a:t>
            </a:r>
            <a:r>
              <a:rPr lang="fr-FR" dirty="0" err="1"/>
              <a:t>klik</a:t>
            </a:r>
            <a:r>
              <a:rPr lang="fr-FR" dirty="0"/>
              <a:t> op </a:t>
            </a:r>
            <a:r>
              <a:rPr lang="fr-FR" dirty="0" err="1"/>
              <a:t>het</a:t>
            </a:r>
            <a:r>
              <a:rPr lang="fr-FR" dirty="0"/>
              <a:t> </a:t>
            </a:r>
            <a:r>
              <a:rPr lang="fr-FR" dirty="0" err="1"/>
              <a:t>pictogram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als</a:t>
            </a:r>
            <a:r>
              <a:rPr lang="fr-FR" dirty="0"/>
              <a:t> u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wilt</a:t>
            </a:r>
            <a:r>
              <a:rPr lang="fr-FR" dirty="0"/>
              <a:t> </a:t>
            </a:r>
            <a:r>
              <a:rPr lang="fr-FR" dirty="0" err="1"/>
              <a:t>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/>
              <a:t>Titelstijl van model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Klik om de titelstijl van het model te bewerken</a:t>
            </a:r>
            <a:endParaRPr lang="nl-BE" dirty="0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 dirty="0"/>
              <a:t> </a:t>
            </a:r>
            <a:r>
              <a:rPr lang="nl-BE" b="1" dirty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53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dirty="0" err="1"/>
              <a:t>Sleep</a:t>
            </a:r>
            <a:r>
              <a:rPr lang="fr-FR" dirty="0"/>
              <a:t> de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naar</a:t>
            </a:r>
            <a:r>
              <a:rPr lang="fr-FR" dirty="0"/>
              <a:t> de </a:t>
            </a:r>
            <a:r>
              <a:rPr lang="fr-FR" dirty="0" err="1"/>
              <a:t>tijdelijke</a:t>
            </a:r>
            <a:r>
              <a:rPr lang="fr-FR" dirty="0"/>
              <a:t> </a:t>
            </a:r>
            <a:r>
              <a:rPr lang="fr-FR" dirty="0" err="1"/>
              <a:t>aanduiding</a:t>
            </a:r>
            <a:r>
              <a:rPr lang="fr-FR" dirty="0"/>
              <a:t> of </a:t>
            </a:r>
            <a:r>
              <a:rPr lang="fr-FR" dirty="0" err="1"/>
              <a:t>klik</a:t>
            </a:r>
            <a:r>
              <a:rPr lang="fr-FR" dirty="0"/>
              <a:t> op </a:t>
            </a:r>
            <a:r>
              <a:rPr lang="fr-FR" dirty="0" err="1"/>
              <a:t>het</a:t>
            </a:r>
            <a:r>
              <a:rPr lang="fr-FR" dirty="0"/>
              <a:t> </a:t>
            </a:r>
            <a:r>
              <a:rPr lang="fr-FR" dirty="0" err="1"/>
              <a:t>pictogram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als</a:t>
            </a:r>
            <a:r>
              <a:rPr lang="fr-FR" dirty="0"/>
              <a:t> u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wilt</a:t>
            </a:r>
            <a:r>
              <a:rPr lang="fr-FR" dirty="0"/>
              <a:t> </a:t>
            </a:r>
            <a:r>
              <a:rPr lang="fr-FR" dirty="0" err="1"/>
              <a:t>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/>
              <a:t>Titelstijl van model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Klik om de titelstijl van het model te bewerken</a:t>
            </a:r>
            <a:endParaRPr lang="nl-BE" dirty="0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79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elijk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938151" y="1579418"/>
            <a:ext cx="7802088" cy="4572000"/>
          </a:xfrm>
        </p:spPr>
        <p:txBody>
          <a:bodyPr/>
          <a:lstStyle>
            <a:lvl1pPr>
              <a:defRPr>
                <a:latin typeface="FlandersArtSans-Regular" panose="00000500000000000000" pitchFamily="2" charset="0"/>
              </a:defRPr>
            </a:lvl1pPr>
            <a:lvl2pPr>
              <a:defRPr>
                <a:latin typeface="FlandersArtSans-Regular" panose="00000500000000000000" pitchFamily="2" charset="0"/>
              </a:defRPr>
            </a:lvl2pPr>
            <a:lvl3pPr>
              <a:defRPr>
                <a:latin typeface="FlandersArtSans-Regular" panose="00000500000000000000" pitchFamily="2" charset="0"/>
              </a:defRPr>
            </a:lvl3pPr>
            <a:lvl4pPr>
              <a:defRPr>
                <a:latin typeface="FlandersArtSans-Regular" panose="00000500000000000000" pitchFamily="2" charset="0"/>
              </a:defRPr>
            </a:lvl4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1116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45423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elijk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5"/>
          </p:nvPr>
        </p:nvSpPr>
        <p:spPr>
          <a:xfrm>
            <a:off x="961633" y="1698171"/>
            <a:ext cx="7778605" cy="4512624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1116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67678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8000"/>
            <a:ext cx="8545365" cy="6265475"/>
            <a:chOff x="288000" y="288000"/>
            <a:chExt cx="8545365" cy="6265475"/>
          </a:xfrm>
          <a:solidFill>
            <a:srgbClr val="2B92BE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47859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28" y="656657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7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84640" y="288000"/>
            <a:ext cx="7371359" cy="6265475"/>
            <a:chOff x="1484640" y="288000"/>
            <a:chExt cx="7371359" cy="6265475"/>
          </a:xfrm>
          <a:solidFill>
            <a:srgbClr val="2B92BE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84640" y="288000"/>
              <a:ext cx="1800000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908839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74" y="657891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615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+mj-lt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>
              <a:defRPr sz="1800">
                <a:latin typeface="FlandersArtSans-Regular" panose="00000500000000000000" pitchFamily="2" charset="0"/>
                <a:cs typeface="Calibri"/>
              </a:defRPr>
            </a:lvl2pPr>
            <a:lvl3pPr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57579"/>
          </a:xfrm>
          <a:ln>
            <a:noFill/>
          </a:ln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93065" y="288000"/>
            <a:ext cx="6028442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03" y="644782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40000"/>
            <a:ext cx="18502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 baseline="0">
                <a:latin typeface="+mj-lt"/>
                <a:cs typeface="Calibri"/>
              </a:defRPr>
            </a:lvl1pPr>
          </a:lstStyle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titelstijl</a:t>
            </a:r>
            <a:r>
              <a:rPr lang="fr-FR" dirty="0"/>
              <a:t> van </a:t>
            </a:r>
            <a:r>
              <a:rPr lang="fr-FR" dirty="0" err="1"/>
              <a:t>het</a:t>
            </a:r>
            <a:r>
              <a:rPr lang="fr-FR" dirty="0"/>
              <a:t> model te </a:t>
            </a:r>
            <a:r>
              <a:rPr lang="fr-FR" dirty="0" err="1"/>
              <a:t>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53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dirty="0" err="1"/>
              <a:t>Sleep</a:t>
            </a:r>
            <a:r>
              <a:rPr lang="fr-FR" dirty="0"/>
              <a:t> de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naar</a:t>
            </a:r>
            <a:r>
              <a:rPr lang="fr-FR" dirty="0"/>
              <a:t> de </a:t>
            </a:r>
            <a:r>
              <a:rPr lang="fr-FR" dirty="0" err="1"/>
              <a:t>tijdelijke</a:t>
            </a:r>
            <a:r>
              <a:rPr lang="fr-FR" dirty="0"/>
              <a:t> </a:t>
            </a:r>
            <a:r>
              <a:rPr lang="fr-FR" dirty="0" err="1"/>
              <a:t>aanduiding</a:t>
            </a:r>
            <a:r>
              <a:rPr lang="fr-FR" dirty="0"/>
              <a:t> of </a:t>
            </a:r>
            <a:r>
              <a:rPr lang="fr-FR" dirty="0" err="1"/>
              <a:t>klik</a:t>
            </a:r>
            <a:r>
              <a:rPr lang="fr-FR" dirty="0"/>
              <a:t> op </a:t>
            </a:r>
            <a:r>
              <a:rPr lang="fr-FR" dirty="0" err="1"/>
              <a:t>het</a:t>
            </a:r>
            <a:r>
              <a:rPr lang="fr-FR" dirty="0"/>
              <a:t> </a:t>
            </a:r>
            <a:r>
              <a:rPr lang="fr-FR" dirty="0" err="1"/>
              <a:t>pictogram</a:t>
            </a:r>
            <a:r>
              <a:rPr lang="fr-FR" dirty="0"/>
              <a:t> </a:t>
            </a:r>
          </a:p>
          <a:p>
            <a:r>
              <a:rPr lang="fr-FR" dirty="0" err="1"/>
              <a:t>als</a:t>
            </a:r>
            <a:r>
              <a:rPr lang="fr-FR" dirty="0"/>
              <a:t> u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wilt</a:t>
            </a:r>
            <a:r>
              <a:rPr lang="fr-FR" dirty="0"/>
              <a:t> </a:t>
            </a:r>
            <a:r>
              <a:rPr lang="fr-FR" dirty="0" err="1"/>
              <a:t>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fr-FR"/>
              <a:t>Titelstijl van model bewerken</a:t>
            </a:r>
            <a:endParaRPr lang="nl-BE" dirty="0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dirty="0" err="1"/>
              <a:t>Sleep</a:t>
            </a:r>
            <a:r>
              <a:rPr lang="fr-FR" dirty="0"/>
              <a:t> de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naar</a:t>
            </a:r>
            <a:r>
              <a:rPr lang="fr-FR" dirty="0"/>
              <a:t> de </a:t>
            </a:r>
            <a:r>
              <a:rPr lang="fr-FR" dirty="0" err="1"/>
              <a:t>tijdelijke</a:t>
            </a:r>
            <a:r>
              <a:rPr lang="fr-FR" dirty="0"/>
              <a:t> </a:t>
            </a:r>
            <a:r>
              <a:rPr lang="fr-FR" dirty="0" err="1"/>
              <a:t>aanduiding</a:t>
            </a:r>
            <a:r>
              <a:rPr lang="fr-FR" dirty="0"/>
              <a:t> of </a:t>
            </a:r>
            <a:r>
              <a:rPr lang="fr-FR" dirty="0" err="1"/>
              <a:t>klik</a:t>
            </a:r>
            <a:r>
              <a:rPr lang="fr-FR" dirty="0"/>
              <a:t> op </a:t>
            </a:r>
            <a:r>
              <a:rPr lang="fr-FR" dirty="0" err="1"/>
              <a:t>het</a:t>
            </a:r>
            <a:r>
              <a:rPr lang="fr-FR" dirty="0"/>
              <a:t> </a:t>
            </a:r>
            <a:r>
              <a:rPr lang="fr-FR" dirty="0" err="1"/>
              <a:t>pictogram</a:t>
            </a:r>
            <a:r>
              <a:rPr lang="fr-FR" dirty="0"/>
              <a:t> </a:t>
            </a:r>
            <a:r>
              <a:rPr lang="fr-FR" dirty="0" err="1"/>
              <a:t>als</a:t>
            </a:r>
            <a:r>
              <a:rPr lang="fr-FR" dirty="0"/>
              <a:t> u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wilt</a:t>
            </a:r>
            <a:r>
              <a:rPr lang="fr-FR" dirty="0"/>
              <a:t> </a:t>
            </a:r>
            <a:r>
              <a:rPr lang="fr-FR" dirty="0" err="1"/>
              <a:t>toevoegen</a:t>
            </a:r>
            <a:endParaRPr lang="nl-BE" dirty="0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/>
              <a:t>Sleep de afbeelding naar de tijdelijke aanduiding of 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titelstijl</a:t>
            </a:r>
            <a:r>
              <a:rPr lang="fr-FR" dirty="0"/>
              <a:t> van </a:t>
            </a:r>
            <a:r>
              <a:rPr lang="fr-FR" dirty="0" err="1"/>
              <a:t>het</a:t>
            </a:r>
            <a:r>
              <a:rPr lang="fr-FR" dirty="0"/>
              <a:t> model te </a:t>
            </a:r>
            <a:r>
              <a:rPr lang="fr-FR" dirty="0" err="1"/>
              <a:t>bewerken</a:t>
            </a:r>
            <a:endParaRPr lang="nl-BE" dirty="0"/>
          </a:p>
        </p:txBody>
      </p:sp>
      <p:sp>
        <p:nvSpPr>
          <p:cNvPr id="18" name="Rechthoek 1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latin typeface="+mj-lt"/>
                <a:cs typeface="Calibri"/>
              </a:defRPr>
            </a:lvl1pPr>
          </a:lstStyle>
          <a:p>
            <a:r>
              <a:rPr lang="fr-FR" dirty="0" err="1"/>
              <a:t>Titelstijl</a:t>
            </a:r>
            <a:r>
              <a:rPr lang="fr-FR" dirty="0"/>
              <a:t> van model </a:t>
            </a:r>
            <a:r>
              <a:rPr lang="fr-FR" dirty="0" err="1"/>
              <a:t>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tekststijl</a:t>
            </a:r>
            <a:r>
              <a:rPr lang="fr-FR" dirty="0"/>
              <a:t> van </a:t>
            </a:r>
            <a:r>
              <a:rPr lang="fr-FR" dirty="0" err="1"/>
              <a:t>het</a:t>
            </a:r>
            <a:r>
              <a:rPr lang="fr-FR" dirty="0"/>
              <a:t> model te </a:t>
            </a:r>
            <a:r>
              <a:rPr lang="fr-FR" dirty="0" err="1"/>
              <a:t>bewerken</a:t>
            </a:r>
            <a:endParaRPr lang="fr-FR" dirty="0"/>
          </a:p>
          <a:p>
            <a:pPr lvl="1"/>
            <a:r>
              <a:rPr lang="fr-FR" dirty="0" err="1"/>
              <a:t>Tweede</a:t>
            </a:r>
            <a:r>
              <a:rPr lang="fr-FR" dirty="0"/>
              <a:t> niveau</a:t>
            </a:r>
          </a:p>
          <a:p>
            <a:pPr lvl="2"/>
            <a:r>
              <a:rPr lang="fr-FR" dirty="0" err="1"/>
              <a:t>Derde</a:t>
            </a:r>
            <a:r>
              <a:rPr lang="fr-FR" dirty="0"/>
              <a:t> niveau</a:t>
            </a:r>
          </a:p>
          <a:p>
            <a:pPr lvl="3"/>
            <a:r>
              <a:rPr lang="fr-FR" dirty="0" err="1"/>
              <a:t>Vierde</a:t>
            </a:r>
            <a:r>
              <a:rPr lang="fr-FR" dirty="0"/>
              <a:t> niveau</a:t>
            </a:r>
          </a:p>
          <a:p>
            <a:pPr lvl="4"/>
            <a:r>
              <a:rPr lang="fr-FR" dirty="0" err="1"/>
              <a:t>Vijfde</a:t>
            </a:r>
            <a:r>
              <a:rPr lang="fr-FR" dirty="0"/>
              <a:t>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tekststijl</a:t>
            </a:r>
            <a:r>
              <a:rPr lang="fr-FR" dirty="0"/>
              <a:t> van </a:t>
            </a:r>
            <a:r>
              <a:rPr lang="fr-FR" dirty="0" err="1"/>
              <a:t>het</a:t>
            </a:r>
            <a:r>
              <a:rPr lang="fr-FR" dirty="0"/>
              <a:t> model te </a:t>
            </a:r>
            <a:r>
              <a:rPr lang="fr-FR" dirty="0" err="1"/>
              <a:t>bewerken</a:t>
            </a:r>
            <a:endParaRPr lang="fr-FR" dirty="0"/>
          </a:p>
          <a:p>
            <a:pPr lvl="1"/>
            <a:r>
              <a:rPr lang="fr-FR" dirty="0" err="1"/>
              <a:t>Tweede</a:t>
            </a:r>
            <a:r>
              <a:rPr lang="fr-FR" dirty="0"/>
              <a:t> niveau</a:t>
            </a:r>
          </a:p>
          <a:p>
            <a:pPr lvl="2"/>
            <a:r>
              <a:rPr lang="fr-FR" dirty="0" err="1"/>
              <a:t>Derde</a:t>
            </a:r>
            <a:r>
              <a:rPr lang="fr-FR" dirty="0"/>
              <a:t> niveau</a:t>
            </a:r>
          </a:p>
          <a:p>
            <a:pPr lvl="3"/>
            <a:r>
              <a:rPr lang="fr-FR" dirty="0" err="1"/>
              <a:t>Vierde</a:t>
            </a:r>
            <a:r>
              <a:rPr lang="fr-FR" dirty="0"/>
              <a:t> niveau</a:t>
            </a:r>
          </a:p>
          <a:p>
            <a:pPr lvl="4"/>
            <a:r>
              <a:rPr lang="fr-FR" dirty="0" err="1"/>
              <a:t>Vijfde</a:t>
            </a:r>
            <a:r>
              <a:rPr lang="fr-FR" dirty="0"/>
              <a:t> niveau</a:t>
            </a:r>
            <a:endParaRPr lang="nl-BE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23/08/2021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6" r:id="rId3"/>
    <p:sldLayoutId id="2147483684" r:id="rId4"/>
    <p:sldLayoutId id="2147483687" r:id="rId5"/>
    <p:sldLayoutId id="2147483688" r:id="rId6"/>
    <p:sldLayoutId id="2147483691" r:id="rId7"/>
    <p:sldLayoutId id="2147483674" r:id="rId8"/>
    <p:sldLayoutId id="2147483652" r:id="rId9"/>
    <p:sldLayoutId id="2147483682" r:id="rId10"/>
    <p:sldLayoutId id="2147483743" r:id="rId11"/>
    <p:sldLayoutId id="2147483755" r:id="rId12"/>
    <p:sldLayoutId id="2147483760" r:id="rId13"/>
    <p:sldLayoutId id="2147483761" r:id="rId14"/>
    <p:sldLayoutId id="2147483762" r:id="rId15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7"/>
        </a:buBlip>
        <a:tabLst/>
        <a:defRPr sz="22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8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19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20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7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r="6985"/>
          <a:stretch/>
        </p:blipFill>
        <p:spPr/>
      </p:pic>
      <p:sp>
        <p:nvSpPr>
          <p:cNvPr id="18" name="Titel 17"/>
          <p:cNvSpPr>
            <a:spLocks noGrp="1"/>
          </p:cNvSpPr>
          <p:nvPr>
            <p:ph type="ctrTitle"/>
          </p:nvPr>
        </p:nvSpPr>
        <p:spPr>
          <a:xfrm>
            <a:off x="1295999" y="2023200"/>
            <a:ext cx="7569042" cy="2073600"/>
          </a:xfrm>
        </p:spPr>
        <p:txBody>
          <a:bodyPr anchor="b"/>
          <a:lstStyle/>
          <a:p>
            <a:r>
              <a:rPr lang="nl-BE" dirty="0">
                <a:latin typeface="+mj-lt"/>
              </a:rPr>
              <a:t>Infosessie Personeel</a:t>
            </a:r>
            <a:br>
              <a:rPr lang="nl-BE" dirty="0">
                <a:latin typeface="+mj-lt"/>
              </a:rPr>
            </a:br>
            <a:r>
              <a:rPr lang="nl-BE" sz="4000" dirty="0">
                <a:latin typeface="+mj-lt"/>
              </a:rPr>
              <a:t>Schooljaar 2021 - 2022</a:t>
            </a:r>
            <a:endParaRPr lang="nl-BE" b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9" name="Ondertitel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2" name="Rechthoek 1"/>
          <p:cNvSpPr/>
          <p:nvPr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12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2149" y="3113443"/>
            <a:ext cx="7096864" cy="1579711"/>
          </a:xfrm>
        </p:spPr>
        <p:txBody>
          <a:bodyPr/>
          <a:lstStyle/>
          <a:p>
            <a:r>
              <a:rPr lang="nl-BE" b="0" dirty="0">
                <a:latin typeface="+mj-lt"/>
              </a:rPr>
              <a:t>Automatische registratie </a:t>
            </a:r>
            <a:br>
              <a:rPr lang="nl-BE" b="0" dirty="0">
                <a:latin typeface="+mj-lt"/>
              </a:rPr>
            </a:br>
            <a:r>
              <a:rPr lang="nl-BE" b="0" dirty="0">
                <a:latin typeface="+mj-lt"/>
              </a:rPr>
              <a:t>opdrachtenpakketten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53AA0CF-126F-4435-9118-3FDCDC03E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8151" y="1297577"/>
            <a:ext cx="7802088" cy="5416732"/>
          </a:xfrm>
        </p:spPr>
        <p:txBody>
          <a:bodyPr/>
          <a:lstStyle/>
          <a:p>
            <a:r>
              <a:rPr lang="nl-BE" sz="2400" dirty="0"/>
              <a:t>Aanleiding</a:t>
            </a:r>
          </a:p>
          <a:p>
            <a:pPr lvl="1"/>
            <a:r>
              <a:rPr lang="nl-BE" dirty="0"/>
              <a:t>Toename aantal manuele registraties</a:t>
            </a:r>
          </a:p>
          <a:p>
            <a:pPr lvl="1"/>
            <a:r>
              <a:rPr lang="nl-NL" dirty="0"/>
              <a:t>Toename werklast manuele registraties</a:t>
            </a:r>
            <a:endParaRPr lang="nl-BE" dirty="0"/>
          </a:p>
          <a:p>
            <a:pPr lvl="1"/>
            <a:endParaRPr lang="nl-BE" sz="1050" dirty="0"/>
          </a:p>
          <a:p>
            <a:r>
              <a:rPr lang="nl-BE" sz="2400" dirty="0"/>
              <a:t>Analyseren huidige werkwijze</a:t>
            </a:r>
          </a:p>
          <a:p>
            <a:pPr lvl="1"/>
            <a:r>
              <a:rPr lang="nl-BE" dirty="0"/>
              <a:t>Doel: verlagen werklast</a:t>
            </a:r>
          </a:p>
          <a:p>
            <a:pPr lvl="1"/>
            <a:endParaRPr lang="nl-BE" sz="1000" dirty="0"/>
          </a:p>
          <a:p>
            <a:pPr lvl="1"/>
            <a:r>
              <a:rPr lang="nl-BE" dirty="0"/>
              <a:t>Stap 1</a:t>
            </a:r>
          </a:p>
          <a:p>
            <a:pPr lvl="2"/>
            <a:r>
              <a:rPr lang="nl-BE" dirty="0"/>
              <a:t>Soorten manuele registraties in kaart brengen</a:t>
            </a:r>
          </a:p>
          <a:p>
            <a:pPr lvl="2"/>
            <a:r>
              <a:rPr lang="nl-BE" dirty="0"/>
              <a:t>Focus op vermindering werklast</a:t>
            </a:r>
          </a:p>
          <a:p>
            <a:pPr lvl="1"/>
            <a:endParaRPr lang="nl-BE" sz="900" dirty="0"/>
          </a:p>
          <a:p>
            <a:pPr lvl="1"/>
            <a:r>
              <a:rPr lang="nl-BE" dirty="0"/>
              <a:t>Stap 2</a:t>
            </a:r>
          </a:p>
          <a:p>
            <a:pPr lvl="2"/>
            <a:r>
              <a:rPr lang="nl-BE" dirty="0"/>
              <a:t>Oplossingen en hulpmiddelen aftoetsen aan technisch kader</a:t>
            </a:r>
          </a:p>
          <a:p>
            <a:pPr lvl="3"/>
            <a:r>
              <a:rPr lang="nl-BE" dirty="0"/>
              <a:t>Technische implementatie blijkt geen evidentie</a:t>
            </a:r>
          </a:p>
          <a:p>
            <a:pPr lvl="2"/>
            <a:r>
              <a:rPr lang="nl-BE" dirty="0"/>
              <a:t>Focus verleggen naar vermindering van aantal manuele registraties</a:t>
            </a:r>
          </a:p>
          <a:p>
            <a:pPr lvl="1"/>
            <a:endParaRPr lang="nl-BE" sz="1000" dirty="0"/>
          </a:p>
          <a:p>
            <a:pPr lvl="1"/>
            <a:r>
              <a:rPr lang="nl-BE" dirty="0"/>
              <a:t>Beslissing: opstart pilootproject</a:t>
            </a:r>
          </a:p>
          <a:p>
            <a:pPr marL="288000" lvl="1" indent="0">
              <a:buNone/>
            </a:pPr>
            <a:endParaRPr lang="nl-BE" dirty="0"/>
          </a:p>
          <a:p>
            <a:pPr lvl="1"/>
            <a:endParaRPr lang="nl-BE" sz="30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32C887-C377-46BE-8CE5-FB2FB802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1113176"/>
          </a:xfrm>
        </p:spPr>
        <p:txBody>
          <a:bodyPr/>
          <a:lstStyle/>
          <a:p>
            <a:r>
              <a:rPr lang="nl-BE" dirty="0"/>
              <a:t>Registratie opdrachtenpakketten</a:t>
            </a:r>
          </a:p>
        </p:txBody>
      </p:sp>
    </p:spTree>
    <p:extLst>
      <p:ext uri="{BB962C8B-B14F-4D97-AF65-F5344CB8AC3E}">
        <p14:creationId xmlns:p14="http://schemas.microsoft.com/office/powerpoint/2010/main" val="44397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53AA0CF-126F-4435-9118-3FDCDC03E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sz="2400" dirty="0"/>
              <a:t>Doelstelling pilootproject: </a:t>
            </a:r>
          </a:p>
          <a:p>
            <a:pPr lvl="1"/>
            <a:r>
              <a:rPr lang="nl-BE" sz="2400" dirty="0"/>
              <a:t>Effecten bekijken van de automatisch registratie van (bijna) alle opdrachtenpakketten</a:t>
            </a:r>
          </a:p>
          <a:p>
            <a:endParaRPr lang="nl-BE" sz="2400" dirty="0"/>
          </a:p>
          <a:p>
            <a:r>
              <a:rPr lang="nl-BE" sz="2400" dirty="0"/>
              <a:t>Huidige werkwijze</a:t>
            </a:r>
          </a:p>
          <a:p>
            <a:pPr lvl="1"/>
            <a:r>
              <a:rPr lang="nl-BE" dirty="0"/>
              <a:t>Instelling stuurt zending </a:t>
            </a:r>
          </a:p>
          <a:p>
            <a:pPr marL="1033200" lvl="2" indent="-457200">
              <a:buFont typeface="+mj-lt"/>
              <a:buAutoNum type="arabicPeriod"/>
            </a:pPr>
            <a:r>
              <a:rPr lang="nl-BE" dirty="0"/>
              <a:t>Controle inhoud zending door </a:t>
            </a:r>
            <a:r>
              <a:rPr lang="nl-BE" dirty="0" err="1"/>
              <a:t>epd</a:t>
            </a:r>
            <a:endParaRPr lang="nl-BE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nl-BE" sz="1800" dirty="0"/>
              <a:t>Status CFO </a:t>
            </a:r>
            <a:r>
              <a:rPr lang="nl-BE" sz="1800" dirty="0">
                <a:sym typeface="Wingdings" panose="05000000000000000000" pitchFamily="2" charset="2"/>
              </a:rPr>
              <a:t> teruggestuurd naar school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BE" sz="1800" dirty="0">
                <a:sym typeface="Wingdings" panose="05000000000000000000" pitchFamily="2" charset="2"/>
              </a:rPr>
              <a:t>Status MAN  agendapunt “manueel opdrachtenpakket” in EPD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BE" sz="1800" dirty="0">
                <a:sym typeface="Wingdings" panose="05000000000000000000" pitchFamily="2" charset="2"/>
              </a:rPr>
              <a:t>Status INH  Inhoud OK; door naar volgende check</a:t>
            </a:r>
            <a:endParaRPr lang="nl-BE" dirty="0">
              <a:sym typeface="Wingdings" panose="05000000000000000000" pitchFamily="2" charset="2"/>
            </a:endParaRPr>
          </a:p>
          <a:p>
            <a:pPr marL="1033200" lvl="2" indent="-457200">
              <a:buFont typeface="+mj-lt"/>
              <a:buAutoNum type="arabicPeriod"/>
            </a:pPr>
            <a:r>
              <a:rPr lang="nl-BE" dirty="0"/>
              <a:t>Recentere geldigheidsdatum aanwezig?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BE" sz="1800" dirty="0"/>
              <a:t>JA: Status MAN </a:t>
            </a:r>
            <a:r>
              <a:rPr lang="nl-BE" sz="1800" dirty="0">
                <a:sym typeface="Wingdings" panose="05000000000000000000" pitchFamily="2" charset="2"/>
              </a:rPr>
              <a:t> agendapunt “manueel opdrachtenpakket” in EPD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BE" sz="1800" dirty="0">
                <a:sym typeface="Wingdings" panose="05000000000000000000" pitchFamily="2" charset="2"/>
              </a:rPr>
              <a:t>NEE: Status REG  automatische registratie</a:t>
            </a:r>
            <a:endParaRPr lang="nl-BE" dirty="0"/>
          </a:p>
          <a:p>
            <a:pPr marL="576000" lvl="2" indent="0">
              <a:buNone/>
            </a:pPr>
            <a:r>
              <a:rPr lang="nl-BE" dirty="0"/>
              <a:t>	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32C887-C377-46BE-8CE5-FB2FB8023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Registratie opdrachtenpakketten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2BC203BE-28A7-4623-A698-E1C12CD0F1C4}"/>
              </a:ext>
            </a:extLst>
          </p:cNvPr>
          <p:cNvSpPr/>
          <p:nvPr/>
        </p:nvSpPr>
        <p:spPr>
          <a:xfrm>
            <a:off x="1645919" y="5111930"/>
            <a:ext cx="7001691" cy="4005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970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53AA0CF-126F-4435-9118-3FDCDC03E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sz="2400" dirty="0"/>
              <a:t>Projectfases</a:t>
            </a:r>
          </a:p>
          <a:p>
            <a:pPr lvl="1"/>
            <a:r>
              <a:rPr lang="nl-BE" sz="2000" dirty="0"/>
              <a:t>Fase 0: voorjaar 2021</a:t>
            </a:r>
          </a:p>
          <a:p>
            <a:pPr lvl="2"/>
            <a:r>
              <a:rPr lang="nl-BE" sz="1600" dirty="0"/>
              <a:t>Technische aanpassingen</a:t>
            </a:r>
          </a:p>
          <a:p>
            <a:pPr lvl="1"/>
            <a:endParaRPr lang="nl-BE" sz="1000" dirty="0"/>
          </a:p>
          <a:p>
            <a:pPr lvl="1"/>
            <a:r>
              <a:rPr lang="nl-BE" sz="2000" dirty="0"/>
              <a:t>Fase 1: beperkte test (77 instellingen)</a:t>
            </a:r>
          </a:p>
          <a:p>
            <a:pPr lvl="2"/>
            <a:r>
              <a:rPr lang="nl-BE" sz="1600" dirty="0"/>
              <a:t>Prioritair: correctheid van de technische implementatie </a:t>
            </a:r>
          </a:p>
          <a:p>
            <a:pPr lvl="2"/>
            <a:r>
              <a:rPr lang="nl-BE" sz="1600" dirty="0"/>
              <a:t>Effecten van automatische registratie op dossiers</a:t>
            </a:r>
          </a:p>
          <a:p>
            <a:pPr lvl="2"/>
            <a:endParaRPr lang="nl-BE" sz="1000" dirty="0"/>
          </a:p>
          <a:p>
            <a:pPr lvl="1"/>
            <a:r>
              <a:rPr lang="nl-BE" sz="2000" dirty="0"/>
              <a:t>Evaluatie: positief</a:t>
            </a:r>
          </a:p>
          <a:p>
            <a:pPr lvl="1"/>
            <a:endParaRPr lang="nl-BE" sz="1000" dirty="0"/>
          </a:p>
          <a:p>
            <a:pPr lvl="1"/>
            <a:r>
              <a:rPr lang="nl-BE" sz="2000" dirty="0"/>
              <a:t>Fase 2: uitgebreide test (236 instellingen)</a:t>
            </a:r>
          </a:p>
          <a:p>
            <a:pPr lvl="1"/>
            <a:endParaRPr lang="nl-BE" sz="1000" dirty="0"/>
          </a:p>
          <a:p>
            <a:pPr lvl="1"/>
            <a:r>
              <a:rPr lang="nl-BE" sz="2000" dirty="0"/>
              <a:t>Evaluatie: positief</a:t>
            </a:r>
          </a:p>
          <a:p>
            <a:pPr lvl="2"/>
            <a:r>
              <a:rPr lang="nl-BE" sz="1800" dirty="0"/>
              <a:t>Reductie manuele opdrachtpakketten: 99,63%</a:t>
            </a:r>
          </a:p>
          <a:p>
            <a:pPr lvl="2"/>
            <a:r>
              <a:rPr lang="nl-BE" sz="1800" dirty="0"/>
              <a:t>11 fouten op 1600 agendapunten met weerslag op salaris (&lt;1%)</a:t>
            </a:r>
          </a:p>
          <a:p>
            <a:pPr lvl="2"/>
            <a:r>
              <a:rPr lang="nl-BE" sz="1800" dirty="0"/>
              <a:t>Vermindering fouten bij manuele verwerking</a:t>
            </a:r>
          </a:p>
          <a:p>
            <a:pPr lvl="2"/>
            <a:r>
              <a:rPr lang="nl-BE" sz="1800" dirty="0"/>
              <a:t>Kortere doorlooptijd zending</a:t>
            </a:r>
          </a:p>
          <a:p>
            <a:pPr lvl="2"/>
            <a:endParaRPr lang="nl-BE" sz="1600" dirty="0"/>
          </a:p>
          <a:p>
            <a:pPr marL="288000" lvl="1" indent="0">
              <a:buNone/>
            </a:pPr>
            <a:endParaRPr lang="nl-BE" dirty="0"/>
          </a:p>
          <a:p>
            <a:pPr lvl="2"/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32C887-C377-46BE-8CE5-FB2FB8023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Registratie opdrachtenpakketten</a:t>
            </a:r>
          </a:p>
        </p:txBody>
      </p:sp>
    </p:spTree>
    <p:extLst>
      <p:ext uri="{BB962C8B-B14F-4D97-AF65-F5344CB8AC3E}">
        <p14:creationId xmlns:p14="http://schemas.microsoft.com/office/powerpoint/2010/main" val="133704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53AA0CF-126F-4435-9118-3FDCDC03E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8151" y="1584960"/>
            <a:ext cx="7953300" cy="4566458"/>
          </a:xfrm>
        </p:spPr>
        <p:txBody>
          <a:bodyPr/>
          <a:lstStyle/>
          <a:p>
            <a:r>
              <a:rPr lang="nl-BE" dirty="0"/>
              <a:t>Wat verandert er?</a:t>
            </a:r>
          </a:p>
          <a:p>
            <a:pPr lvl="1"/>
            <a:r>
              <a:rPr lang="nl-BE" sz="2000" dirty="0"/>
              <a:t>Voor instellingen eigenlijk niets nieuws</a:t>
            </a:r>
            <a:endParaRPr lang="nl-BE" sz="1600" dirty="0"/>
          </a:p>
          <a:p>
            <a:pPr lvl="2"/>
            <a:r>
              <a:rPr lang="nl-BE" sz="1600" dirty="0"/>
              <a:t>Wel meer verantwoordelijkheid voor correctheid zendingen</a:t>
            </a:r>
          </a:p>
          <a:p>
            <a:pPr lvl="1"/>
            <a:endParaRPr lang="nl-BE" sz="1000" dirty="0"/>
          </a:p>
          <a:p>
            <a:pPr lvl="1"/>
            <a:r>
              <a:rPr lang="nl-BE" sz="1800" dirty="0"/>
              <a:t>Een opdrachtenpakket (RL1) overschrijft de bestaande gegevens in het dossier:</a:t>
            </a:r>
          </a:p>
          <a:p>
            <a:pPr lvl="2"/>
            <a:r>
              <a:rPr lang="nl-BE" sz="1600" dirty="0"/>
              <a:t>Lopende opdrachten worden stopgezet op de vooravond van de nieuwe geldigheidsdatum.</a:t>
            </a:r>
          </a:p>
          <a:p>
            <a:pPr lvl="2"/>
            <a:r>
              <a:rPr lang="nl-BE" sz="1600" dirty="0"/>
              <a:t>Reeds ingestuurde opdrachten die starten op of na de nieuwe geldigheidsdatum worden geannuleerd. </a:t>
            </a:r>
          </a:p>
          <a:p>
            <a:pPr lvl="2"/>
            <a:r>
              <a:rPr lang="nl-BE" sz="1600" dirty="0"/>
              <a:t>Alle opdrachten in het nieuwe opdrachtenpakket (RL1) worden geregistreerd. </a:t>
            </a:r>
          </a:p>
          <a:p>
            <a:pPr lvl="1"/>
            <a:r>
              <a:rPr lang="nl-BE" sz="1800" dirty="0"/>
              <a:t>Hetzelfde principe geldt voor een stopzetting (RL4). </a:t>
            </a:r>
          </a:p>
          <a:p>
            <a:pPr marL="0" indent="0">
              <a:buNone/>
            </a:pPr>
            <a:endParaRPr lang="nl-BE" sz="1000" dirty="0"/>
          </a:p>
          <a:p>
            <a:r>
              <a:rPr lang="nl-BE" dirty="0"/>
              <a:t>Fotoprincipe</a:t>
            </a:r>
            <a:r>
              <a:rPr lang="nl-BE" sz="1800" dirty="0"/>
              <a:t>!</a:t>
            </a:r>
          </a:p>
          <a:p>
            <a:pPr marL="288000" lvl="1" indent="0">
              <a:buNone/>
            </a:pPr>
            <a:endParaRPr lang="nl-BE" dirty="0"/>
          </a:p>
          <a:p>
            <a:pPr lvl="2"/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32C887-C377-46BE-8CE5-FB2FB802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651621"/>
          </a:xfrm>
        </p:spPr>
        <p:txBody>
          <a:bodyPr/>
          <a:lstStyle/>
          <a:p>
            <a:r>
              <a:rPr lang="nl-BE" dirty="0"/>
              <a:t>Registratie opdrachtenpakketten</a:t>
            </a:r>
          </a:p>
        </p:txBody>
      </p:sp>
    </p:spTree>
    <p:extLst>
      <p:ext uri="{BB962C8B-B14F-4D97-AF65-F5344CB8AC3E}">
        <p14:creationId xmlns:p14="http://schemas.microsoft.com/office/powerpoint/2010/main" val="3896484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53AA0CF-126F-4435-9118-3FDCDC03E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8151" y="1140823"/>
            <a:ext cx="7953300" cy="5010595"/>
          </a:xfrm>
        </p:spPr>
        <p:txBody>
          <a:bodyPr/>
          <a:lstStyle/>
          <a:p>
            <a:r>
              <a:rPr lang="nl-BE" dirty="0"/>
              <a:t>Tips voor succesvolle zendingen</a:t>
            </a:r>
          </a:p>
          <a:p>
            <a:pPr marL="630900" lvl="1" indent="-342900">
              <a:buFont typeface="+mj-lt"/>
              <a:buAutoNum type="arabicPeriod"/>
            </a:pPr>
            <a:endParaRPr lang="nl-BE" sz="1800" dirty="0">
              <a:solidFill>
                <a:schemeClr val="tx1"/>
              </a:solidFill>
            </a:endParaRPr>
          </a:p>
          <a:p>
            <a:pPr marL="630900" lvl="1" indent="-342900">
              <a:buFont typeface="+mj-lt"/>
              <a:buAutoNum type="arabicPeriod"/>
            </a:pPr>
            <a:r>
              <a:rPr lang="nl-BE" sz="1800" dirty="0">
                <a:solidFill>
                  <a:schemeClr val="tx1"/>
                </a:solidFill>
              </a:rPr>
              <a:t>Herhaal steeds alle lopende en toekomstige opdrachten. </a:t>
            </a:r>
          </a:p>
          <a:p>
            <a:pPr marL="630900" lvl="1" indent="-342900">
              <a:buFont typeface="+mj-lt"/>
              <a:buAutoNum type="arabicPeriod"/>
            </a:pPr>
            <a:endParaRPr lang="nl-BE" sz="1800" dirty="0">
              <a:solidFill>
                <a:schemeClr val="tx1"/>
              </a:solidFill>
            </a:endParaRPr>
          </a:p>
          <a:p>
            <a:pPr marL="630900" lvl="1" indent="-342900">
              <a:buFont typeface="+mj-lt"/>
              <a:buAutoNum type="arabicPeriod"/>
            </a:pPr>
            <a:r>
              <a:rPr lang="nl-BE" sz="1800" dirty="0">
                <a:solidFill>
                  <a:schemeClr val="tx1"/>
                </a:solidFill>
              </a:rPr>
              <a:t>Een stopzetting (RL4) heeft effect op alle lopende én toekomstige opdrachten in het dossier. Als een opdracht moet blijven bestaan stuur je hiervoor een nieuw opdrachtenpakket (RL1) op. </a:t>
            </a:r>
          </a:p>
          <a:p>
            <a:pPr marL="630900" lvl="1" indent="-342900">
              <a:buFont typeface="+mj-lt"/>
              <a:buAutoNum type="arabicPeriod"/>
            </a:pPr>
            <a:endParaRPr lang="nl-BE" sz="1800" dirty="0">
              <a:solidFill>
                <a:schemeClr val="tx1"/>
              </a:solidFill>
            </a:endParaRPr>
          </a:p>
          <a:p>
            <a:pPr marL="630900" lvl="1" indent="-342900">
              <a:buFont typeface="+mj-lt"/>
              <a:buAutoNum type="arabicPeriod"/>
            </a:pPr>
            <a:r>
              <a:rPr lang="nl-BE" sz="1800" dirty="0">
                <a:solidFill>
                  <a:schemeClr val="tx1"/>
                </a:solidFill>
              </a:rPr>
              <a:t>Bekijk je terugzendingen. Hierin staat waardevolle informatie m.b.t. eventuele registratiefouten. </a:t>
            </a:r>
          </a:p>
          <a:p>
            <a:pPr marL="630900" lvl="1" indent="-342900">
              <a:buFont typeface="+mj-lt"/>
              <a:buAutoNum type="arabicPeriod"/>
            </a:pPr>
            <a:endParaRPr lang="nl-BE" sz="1800" dirty="0">
              <a:solidFill>
                <a:schemeClr val="tx1"/>
              </a:solidFill>
            </a:endParaRPr>
          </a:p>
          <a:p>
            <a:pPr marL="630900" lvl="1" indent="-342900">
              <a:buFont typeface="+mj-lt"/>
              <a:buAutoNum type="arabicPeriod"/>
            </a:pPr>
            <a:r>
              <a:rPr lang="nl-BE" sz="1800" dirty="0">
                <a:solidFill>
                  <a:schemeClr val="tx1"/>
                </a:solidFill>
              </a:rPr>
              <a:t>Contacteer bij twijfel het werkstation. </a:t>
            </a:r>
            <a:endParaRPr lang="nl-BE" sz="1600" dirty="0"/>
          </a:p>
          <a:p>
            <a:pPr marL="288000" lvl="1" indent="0">
              <a:buNone/>
            </a:pPr>
            <a:endParaRPr lang="nl-BE" dirty="0"/>
          </a:p>
          <a:p>
            <a:pPr lvl="2"/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32C887-C377-46BE-8CE5-FB2FB802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651621"/>
          </a:xfrm>
        </p:spPr>
        <p:txBody>
          <a:bodyPr/>
          <a:lstStyle/>
          <a:p>
            <a:r>
              <a:rPr lang="nl-BE" dirty="0"/>
              <a:t>Registratie opdrachtenpakketten</a:t>
            </a:r>
          </a:p>
        </p:txBody>
      </p:sp>
    </p:spTree>
    <p:extLst>
      <p:ext uri="{BB962C8B-B14F-4D97-AF65-F5344CB8AC3E}">
        <p14:creationId xmlns:p14="http://schemas.microsoft.com/office/powerpoint/2010/main" val="3340789997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1C5E877FE87447A34BA2BC7052E5FC" ma:contentTypeVersion="14" ma:contentTypeDescription="Een nieuw document maken." ma:contentTypeScope="" ma:versionID="a3ba8bfe0bd46128640e20cbc8a26214">
  <xsd:schema xmlns:xsd="http://www.w3.org/2001/XMLSchema" xmlns:xs="http://www.w3.org/2001/XMLSchema" xmlns:p="http://schemas.microsoft.com/office/2006/metadata/properties" xmlns:ns2="0cc2fef3-f869-4b13-a5b1-3c10c5e770d1" xmlns:ns3="97dc0474-1adf-4b69-9851-0a2316fcfea8" targetNamespace="http://schemas.microsoft.com/office/2006/metadata/properties" ma:root="true" ma:fieldsID="69e3da5b69be0efe3c186a5f06bc30ae" ns2:_="" ns3:_="">
    <xsd:import namespace="0cc2fef3-f869-4b13-a5b1-3c10c5e770d1"/>
    <xsd:import namespace="97dc0474-1adf-4b69-9851-0a2316fcfe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2fef3-f869-4b13-a5b1-3c10c5e770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c0474-1adf-4b69-9851-0a2316fcfea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B97FC9-5496-4325-946C-A0F167A04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c2fef3-f869-4b13-a5b1-3c10c5e770d1"/>
    <ds:schemaRef ds:uri="97dc0474-1adf-4b69-9851-0a2316fcfe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53E3CE-F90F-4A31-80F2-7B138D63D4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A05000-2927-4E57-A225-8B31B5617818}">
  <ds:schemaRefs>
    <ds:schemaRef ds:uri="http://schemas.microsoft.com/office/2006/metadata/properties"/>
    <ds:schemaRef ds:uri="19f37915-c9dc-4296-8b23-c96dc0eba28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32691</TotalTime>
  <Words>369</Words>
  <Application>Microsoft Office PowerPoint</Application>
  <PresentationFormat>Diavoorstelling (4:3)</PresentationFormat>
  <Paragraphs>81</Paragraphs>
  <Slides>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FlandersArtSerif-Regular</vt:lpstr>
      <vt:lpstr>FlandersArtSans-Regular</vt:lpstr>
      <vt:lpstr>Calibri</vt:lpstr>
      <vt:lpstr>FlandersArtSans-Medium</vt:lpstr>
      <vt:lpstr>Arial</vt:lpstr>
      <vt:lpstr>Aangepast ontwerp</vt:lpstr>
      <vt:lpstr>Infosessie Personeel Schooljaar 2021 - 2022</vt:lpstr>
      <vt:lpstr>Automatische registratie  opdrachtenpakketten</vt:lpstr>
      <vt:lpstr>Registratie opdrachtenpakketten</vt:lpstr>
      <vt:lpstr>Registratie opdrachtenpakketten</vt:lpstr>
      <vt:lpstr>Registratie opdrachtenpakketten</vt:lpstr>
      <vt:lpstr>Registratie opdrachtenpakketten</vt:lpstr>
      <vt:lpstr>Registratie opdrachtenpakketten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AHOVOS</dc:title>
  <dc:creator>ann.bronselaer@ond.vlaanderen.be</dc:creator>
  <cp:lastModifiedBy>Laermans Evelyn</cp:lastModifiedBy>
  <cp:revision>200</cp:revision>
  <dcterms:created xsi:type="dcterms:W3CDTF">2014-06-26T11:20:41Z</dcterms:created>
  <dcterms:modified xsi:type="dcterms:W3CDTF">2021-08-23T13:58:25Z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0x0101009C1C5E877FE87447A34BA2BC7052E5FC</vt:lpwstr>
  </property>
</Properties>
</file>