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545" r:id="rId4"/>
    <p:sldMasterId id="2147484602" r:id="rId5"/>
    <p:sldMasterId id="2147484617" r:id="rId6"/>
    <p:sldMasterId id="2147484632" r:id="rId7"/>
    <p:sldMasterId id="2147484656" r:id="rId8"/>
    <p:sldMasterId id="2147484669" r:id="rId9"/>
    <p:sldMasterId id="2147484690" r:id="rId10"/>
    <p:sldMasterId id="2147483667" r:id="rId11"/>
  </p:sldMasterIdLst>
  <p:notesMasterIdLst>
    <p:notesMasterId r:id="rId84"/>
  </p:notesMasterIdLst>
  <p:handoutMasterIdLst>
    <p:handoutMasterId r:id="rId85"/>
  </p:handoutMasterIdLst>
  <p:sldIdLst>
    <p:sldId id="587" r:id="rId12"/>
    <p:sldId id="5524" r:id="rId13"/>
    <p:sldId id="265" r:id="rId14"/>
    <p:sldId id="267" r:id="rId15"/>
    <p:sldId id="288" r:id="rId16"/>
    <p:sldId id="286" r:id="rId17"/>
    <p:sldId id="289" r:id="rId18"/>
    <p:sldId id="290" r:id="rId19"/>
    <p:sldId id="291" r:id="rId20"/>
    <p:sldId id="292" r:id="rId21"/>
    <p:sldId id="293" r:id="rId22"/>
    <p:sldId id="294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5514" r:id="rId33"/>
    <p:sldId id="5489" r:id="rId34"/>
    <p:sldId id="5505" r:id="rId35"/>
    <p:sldId id="5490" r:id="rId36"/>
    <p:sldId id="5531" r:id="rId37"/>
    <p:sldId id="5532" r:id="rId38"/>
    <p:sldId id="5491" r:id="rId39"/>
    <p:sldId id="5492" r:id="rId40"/>
    <p:sldId id="5493" r:id="rId41"/>
    <p:sldId id="5494" r:id="rId42"/>
    <p:sldId id="5501" r:id="rId43"/>
    <p:sldId id="5502" r:id="rId44"/>
    <p:sldId id="5503" r:id="rId45"/>
    <p:sldId id="5516" r:id="rId46"/>
    <p:sldId id="5533" r:id="rId47"/>
    <p:sldId id="5495" r:id="rId48"/>
    <p:sldId id="5497" r:id="rId49"/>
    <p:sldId id="5534" r:id="rId50"/>
    <p:sldId id="5498" r:id="rId51"/>
    <p:sldId id="5504" r:id="rId52"/>
    <p:sldId id="5535" r:id="rId53"/>
    <p:sldId id="5499" r:id="rId54"/>
    <p:sldId id="5546" r:id="rId55"/>
    <p:sldId id="5536" r:id="rId56"/>
    <p:sldId id="5500" r:id="rId57"/>
    <p:sldId id="5488" r:id="rId58"/>
    <p:sldId id="5510" r:id="rId59"/>
    <p:sldId id="5541" r:id="rId60"/>
    <p:sldId id="5525" r:id="rId61"/>
    <p:sldId id="5517" r:id="rId62"/>
    <p:sldId id="5518" r:id="rId63"/>
    <p:sldId id="5519" r:id="rId64"/>
    <p:sldId id="5520" r:id="rId65"/>
    <p:sldId id="5521" r:id="rId66"/>
    <p:sldId id="5522" r:id="rId67"/>
    <p:sldId id="5526" r:id="rId68"/>
    <p:sldId id="5506" r:id="rId69"/>
    <p:sldId id="5507" r:id="rId70"/>
    <p:sldId id="5508" r:id="rId71"/>
    <p:sldId id="5527" r:id="rId72"/>
    <p:sldId id="5537" r:id="rId73"/>
    <p:sldId id="5538" r:id="rId74"/>
    <p:sldId id="5539" r:id="rId75"/>
    <p:sldId id="5542" r:id="rId76"/>
    <p:sldId id="5540" r:id="rId77"/>
    <p:sldId id="5543" r:id="rId78"/>
    <p:sldId id="5528" r:id="rId79"/>
    <p:sldId id="5549" r:id="rId80"/>
    <p:sldId id="5548" r:id="rId81"/>
    <p:sldId id="5547" r:id="rId82"/>
    <p:sldId id="5529" r:id="rId8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Calibri Light" panose="020F0302020204030204" pitchFamily="34" charset="0"/>
      <p:regular r:id="rId90"/>
      <p:italic r:id="rId91"/>
    </p:embeddedFont>
    <p:embeddedFont>
      <p:font typeface="Fira Sans Medium" panose="020B0603050000020004" pitchFamily="34" charset="0"/>
      <p:regular r:id="rId92"/>
      <p:italic r:id="rId93"/>
    </p:embeddedFont>
    <p:embeddedFont>
      <p:font typeface="Fira Sans regular" panose="020B0604020202020204" charset="0"/>
      <p:regular r:id="rId94"/>
    </p:embeddedFont>
    <p:embeddedFont>
      <p:font typeface="FlandersArtSans-Bold" panose="00000800000000000000" pitchFamily="2" charset="0"/>
      <p:bold r:id="rId95"/>
    </p:embeddedFont>
    <p:embeddedFont>
      <p:font typeface="FlandersArtSans-Light" panose="00000400000000000000" pitchFamily="2" charset="0"/>
      <p:regular r:id="rId96"/>
    </p:embeddedFont>
    <p:embeddedFont>
      <p:font typeface="FlandersArtSans-Medium" panose="00000600000000000000" pitchFamily="2" charset="0"/>
      <p:regular r:id="rId97"/>
    </p:embeddedFont>
    <p:embeddedFont>
      <p:font typeface="FlandersArtSans-Regular" panose="00000500000000000000" pitchFamily="2" charset="0"/>
      <p:regular r:id="rId98"/>
    </p:embeddedFont>
    <p:embeddedFont>
      <p:font typeface="FlandersArtSerif-Regular" panose="00000500000000000000" pitchFamily="2" charset="0"/>
      <p:regular r:id="rId99"/>
    </p:embeddedFont>
    <p:embeddedFont>
      <p:font typeface="Helvetica" panose="020B0604020202020204" pitchFamily="34" charset="0"/>
      <p:regular r:id="rId100"/>
      <p:bold r:id="rId101"/>
      <p:italic r:id="rId102"/>
      <p:boldItalic r:id="rId103"/>
    </p:embeddedFont>
    <p:embeddedFont>
      <p:font typeface="Tw Cen MT" panose="020B0602020104020603" pitchFamily="34" charset="0"/>
      <p:regular r:id="rId104"/>
      <p:bold r:id="rId105"/>
      <p:italic r:id="rId106"/>
      <p:boldItalic r:id="rId107"/>
    </p:embeddedFont>
    <p:embeddedFont>
      <p:font typeface="Tw Cen MT Condensed" panose="020B0606020104020203" pitchFamily="34" charset="0"/>
      <p:regular r:id="rId108"/>
      <p:bold r:id="rId109"/>
    </p:embeddedFont>
    <p:embeddedFont>
      <p:font typeface="Wingdings 3" panose="05040102010807070707" pitchFamily="18" charset="2"/>
      <p:regular r:id="rId110"/>
    </p:embeddedFont>
  </p:embeddedFont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erbeke Luk" initials="VL" lastIdx="1" clrIdx="6">
    <p:extLst>
      <p:ext uri="{19B8F6BF-5375-455C-9EA6-DF929625EA0E}">
        <p15:presenceInfo xmlns:p15="http://schemas.microsoft.com/office/powerpoint/2012/main" userId="S::luk.verbeke@ond.vlaanderen.be::742fd895-39b6-4514-87cf-ad5e30d0a4c9" providerId="AD"/>
      </p:ext>
    </p:extLst>
  </p:cmAuthor>
  <p:cmAuthor id="1" name="Bossaert Goele" initials="BG" lastIdx="1" clrIdx="0">
    <p:extLst>
      <p:ext uri="{19B8F6BF-5375-455C-9EA6-DF929625EA0E}">
        <p15:presenceInfo xmlns:p15="http://schemas.microsoft.com/office/powerpoint/2012/main" userId="S::goele.bossaert@ond.vlaanderen.be::8273efc1-d8a3-46e2-b969-4ec15017d12e" providerId="AD"/>
      </p:ext>
    </p:extLst>
  </p:cmAuthor>
  <p:cmAuthor id="2" name="Laermans Evelyn" initials="LE" lastIdx="34" clrIdx="1">
    <p:extLst>
      <p:ext uri="{19B8F6BF-5375-455C-9EA6-DF929625EA0E}">
        <p15:presenceInfo xmlns:p15="http://schemas.microsoft.com/office/powerpoint/2012/main" userId="S::evelyn.laermans@ond.vlaanderen.be::a2c5199d-f9d3-4818-a648-d151ccec2bd8" providerId="AD"/>
      </p:ext>
    </p:extLst>
  </p:cmAuthor>
  <p:cmAuthor id="3" name="Boel Jeroen" initials="BJ" lastIdx="8" clrIdx="2">
    <p:extLst>
      <p:ext uri="{19B8F6BF-5375-455C-9EA6-DF929625EA0E}">
        <p15:presenceInfo xmlns:p15="http://schemas.microsoft.com/office/powerpoint/2012/main" userId="S::jeroen.boel@ond.vlaanderen.be::9ed7d02c-6775-4f2a-a300-9136bac3fe01" providerId="AD"/>
      </p:ext>
    </p:extLst>
  </p:cmAuthor>
  <p:cmAuthor id="4" name="Jacquemyn, Goele" initials="JG" lastIdx="4" clrIdx="3">
    <p:extLst>
      <p:ext uri="{19B8F6BF-5375-455C-9EA6-DF929625EA0E}">
        <p15:presenceInfo xmlns:p15="http://schemas.microsoft.com/office/powerpoint/2012/main" userId="Jacquemyn, Goele" providerId="None"/>
      </p:ext>
    </p:extLst>
  </p:cmAuthor>
  <p:cmAuthor id="5" name="De Decker Sarah" initials="DS" lastIdx="1" clrIdx="4">
    <p:extLst>
      <p:ext uri="{19B8F6BF-5375-455C-9EA6-DF929625EA0E}">
        <p15:presenceInfo xmlns:p15="http://schemas.microsoft.com/office/powerpoint/2012/main" userId="S::sarah.dedecker@ond.vlaanderen.be::0e4a429e-f323-4c14-9e9f-b9be74764867" providerId="AD"/>
      </p:ext>
    </p:extLst>
  </p:cmAuthor>
  <p:cmAuthor id="6" name="Vanruysseveldt Vicky" initials="VV" lastIdx="1" clrIdx="5">
    <p:extLst>
      <p:ext uri="{19B8F6BF-5375-455C-9EA6-DF929625EA0E}">
        <p15:presenceInfo xmlns:p15="http://schemas.microsoft.com/office/powerpoint/2012/main" userId="S::vicky.vanruysseveldt@ond.vlaanderen.be::727c3cda-ffad-4869-b7c3-b4e0fb154b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3F5"/>
    <a:srgbClr val="E7F1FA"/>
    <a:srgbClr val="FD1E07"/>
    <a:srgbClr val="2B92BE"/>
    <a:srgbClr val="FF5050"/>
    <a:srgbClr val="650B0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04157-1577-4469-BC37-4254E696385C}" v="1" dt="2023-02-10T15:55:53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>
        <p:guide orient="horz" pos="216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17" Type="http://schemas.microsoft.com/office/2015/10/relationships/revisionInfo" Target="revisionInfo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112" Type="http://schemas.openxmlformats.org/officeDocument/2006/relationships/presProps" Target="presProps.xml"/><Relationship Id="rId16" Type="http://schemas.openxmlformats.org/officeDocument/2006/relationships/slide" Target="slides/slide5.xml"/><Relationship Id="rId107" Type="http://schemas.openxmlformats.org/officeDocument/2006/relationships/font" Target="fonts/font22.fntdata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font" Target="fonts/font2.fntdata"/><Relationship Id="rId102" Type="http://schemas.openxmlformats.org/officeDocument/2006/relationships/font" Target="fonts/font17.fntdata"/><Relationship Id="rId110" Type="http://schemas.openxmlformats.org/officeDocument/2006/relationships/font" Target="fonts/font25.fntdata"/><Relationship Id="rId11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100" Type="http://schemas.openxmlformats.org/officeDocument/2006/relationships/font" Target="fonts/font15.fntdata"/><Relationship Id="rId105" Type="http://schemas.openxmlformats.org/officeDocument/2006/relationships/font" Target="fonts/font20.fntdata"/><Relationship Id="rId11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handoutMaster" Target="handoutMasters/handoutMaster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103" Type="http://schemas.openxmlformats.org/officeDocument/2006/relationships/font" Target="fonts/font18.fntdata"/><Relationship Id="rId108" Type="http://schemas.openxmlformats.org/officeDocument/2006/relationships/font" Target="fonts/font23.fntdata"/><Relationship Id="rId116" Type="http://schemas.microsoft.com/office/2016/11/relationships/changesInfo" Target="changesInfos/changesInfo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1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font" Target="fonts/font21.fntdata"/><Relationship Id="rId114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font" Target="fonts/font24.fntdata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font" Target="fonts/font12.fntdata"/><Relationship Id="rId104" Type="http://schemas.openxmlformats.org/officeDocument/2006/relationships/font" Target="fonts/font19.fntdata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0.xml"/><Relationship Id="rId92" Type="http://schemas.openxmlformats.org/officeDocument/2006/relationships/font" Target="fonts/font7.fntdata"/><Relationship Id="rId2" Type="http://schemas.openxmlformats.org/officeDocument/2006/relationships/customXml" Target="../customXml/item2.xml"/><Relationship Id="rId2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els Jolien" userId="S::jolien.poels@vlaanderen.be::2e661eb7-444b-461d-878a-b0353a95c318" providerId="AD" clId="Web-{A550B8A6-8962-4D3A-B8F9-44855DF113F2}"/>
    <pc:docChg chg="modSld">
      <pc:chgData name="Poels Jolien" userId="S::jolien.poels@vlaanderen.be::2e661eb7-444b-461d-878a-b0353a95c318" providerId="AD" clId="Web-{A550B8A6-8962-4D3A-B8F9-44855DF113F2}" dt="2023-02-06T18:50:57.561" v="6" actId="20577"/>
      <pc:docMkLst>
        <pc:docMk/>
      </pc:docMkLst>
      <pc:sldChg chg="modSp">
        <pc:chgData name="Poels Jolien" userId="S::jolien.poels@vlaanderen.be::2e661eb7-444b-461d-878a-b0353a95c318" providerId="AD" clId="Web-{A550B8A6-8962-4D3A-B8F9-44855DF113F2}" dt="2023-02-06T18:50:57.561" v="6" actId="20577"/>
        <pc:sldMkLst>
          <pc:docMk/>
          <pc:sldMk cId="1985209977" sldId="5548"/>
        </pc:sldMkLst>
        <pc:spChg chg="mod">
          <ac:chgData name="Poels Jolien" userId="S::jolien.poels@vlaanderen.be::2e661eb7-444b-461d-878a-b0353a95c318" providerId="AD" clId="Web-{A550B8A6-8962-4D3A-B8F9-44855DF113F2}" dt="2023-02-06T18:50:57.561" v="6" actId="20577"/>
          <ac:spMkLst>
            <pc:docMk/>
            <pc:sldMk cId="1985209977" sldId="5548"/>
            <ac:spMk id="35" creationId="{9866B68E-C24A-3BA9-5636-2D0041170FD3}"/>
          </ac:spMkLst>
        </pc:spChg>
      </pc:sldChg>
    </pc:docChg>
  </pc:docChgLst>
  <pc:docChgLst>
    <pc:chgData name="Vanruysseveldt Vicky" userId="S::vicky.vanruysseveldt@ond.vlaanderen.be::3671200b-7232-46e2-9be3-dc49b9eff658" providerId="AD" clId="Web-{DE90CBCE-90F1-5605-95C0-3F6EC7907893}"/>
    <pc:docChg chg="modSld">
      <pc:chgData name="Vanruysseveldt Vicky" userId="S::vicky.vanruysseveldt@ond.vlaanderen.be::3671200b-7232-46e2-9be3-dc49b9eff658" providerId="AD" clId="Web-{DE90CBCE-90F1-5605-95C0-3F6EC7907893}" dt="2022-07-15T10:08:35.228" v="21" actId="20577"/>
      <pc:docMkLst>
        <pc:docMk/>
      </pc:docMkLst>
      <pc:sldChg chg="modSp">
        <pc:chgData name="Vanruysseveldt Vicky" userId="S::vicky.vanruysseveldt@ond.vlaanderen.be::3671200b-7232-46e2-9be3-dc49b9eff658" providerId="AD" clId="Web-{DE90CBCE-90F1-5605-95C0-3F6EC7907893}" dt="2022-07-15T10:08:35.228" v="21" actId="20577"/>
        <pc:sldMkLst>
          <pc:docMk/>
          <pc:sldMk cId="1005726476" sldId="806"/>
        </pc:sldMkLst>
        <pc:spChg chg="mod">
          <ac:chgData name="Vanruysseveldt Vicky" userId="S::vicky.vanruysseveldt@ond.vlaanderen.be::3671200b-7232-46e2-9be3-dc49b9eff658" providerId="AD" clId="Web-{DE90CBCE-90F1-5605-95C0-3F6EC7907893}" dt="2022-07-15T10:08:35.228" v="21" actId="20577"/>
          <ac:spMkLst>
            <pc:docMk/>
            <pc:sldMk cId="1005726476" sldId="806"/>
            <ac:spMk id="3" creationId="{FC147A9B-93F0-4DEF-B436-594019EB1B46}"/>
          </ac:spMkLst>
        </pc:spChg>
      </pc:sldChg>
    </pc:docChg>
  </pc:docChgLst>
  <pc:docChgLst>
    <pc:chgData name="Vanruysseveldt Vicky" userId="S::vicky.vanruysseveldt@ond.vlaanderen.be::3671200b-7232-46e2-9be3-dc49b9eff658" providerId="AD" clId="Web-{41D0F001-8216-D656-D914-618FCE84D1AF}"/>
    <pc:docChg chg="modSld">
      <pc:chgData name="Vanruysseveldt Vicky" userId="S::vicky.vanruysseveldt@ond.vlaanderen.be::3671200b-7232-46e2-9be3-dc49b9eff658" providerId="AD" clId="Web-{41D0F001-8216-D656-D914-618FCE84D1AF}" dt="2022-08-23T11:30:29.730" v="127" actId="20577"/>
      <pc:docMkLst>
        <pc:docMk/>
      </pc:docMkLst>
      <pc:sldChg chg="modSp">
        <pc:chgData name="Vanruysseveldt Vicky" userId="S::vicky.vanruysseveldt@ond.vlaanderen.be::3671200b-7232-46e2-9be3-dc49b9eff658" providerId="AD" clId="Web-{41D0F001-8216-D656-D914-618FCE84D1AF}" dt="2022-08-23T11:25:17.297" v="6" actId="20577"/>
        <pc:sldMkLst>
          <pc:docMk/>
          <pc:sldMk cId="1685602119" sldId="817"/>
        </pc:sldMkLst>
        <pc:spChg chg="mod">
          <ac:chgData name="Vanruysseveldt Vicky" userId="S::vicky.vanruysseveldt@ond.vlaanderen.be::3671200b-7232-46e2-9be3-dc49b9eff658" providerId="AD" clId="Web-{41D0F001-8216-D656-D914-618FCE84D1AF}" dt="2022-08-23T11:25:17.297" v="6" actId="20577"/>
          <ac:spMkLst>
            <pc:docMk/>
            <pc:sldMk cId="1685602119" sldId="817"/>
            <ac:spMk id="3" creationId="{3637E958-2D9B-4A3F-9ABD-4CF8DB8B16A0}"/>
          </ac:spMkLst>
        </pc:spChg>
      </pc:sldChg>
      <pc:sldChg chg="modSp">
        <pc:chgData name="Vanruysseveldt Vicky" userId="S::vicky.vanruysseveldt@ond.vlaanderen.be::3671200b-7232-46e2-9be3-dc49b9eff658" providerId="AD" clId="Web-{41D0F001-8216-D656-D914-618FCE84D1AF}" dt="2022-08-23T11:26:08.314" v="20" actId="20577"/>
        <pc:sldMkLst>
          <pc:docMk/>
          <pc:sldMk cId="2569196831" sldId="818"/>
        </pc:sldMkLst>
        <pc:spChg chg="mod">
          <ac:chgData name="Vanruysseveldt Vicky" userId="S::vicky.vanruysseveldt@ond.vlaanderen.be::3671200b-7232-46e2-9be3-dc49b9eff658" providerId="AD" clId="Web-{41D0F001-8216-D656-D914-618FCE84D1AF}" dt="2022-08-23T11:26:08.314" v="20" actId="20577"/>
          <ac:spMkLst>
            <pc:docMk/>
            <pc:sldMk cId="2569196831" sldId="818"/>
            <ac:spMk id="3" creationId="{1BD5167F-9218-489F-83F8-0D8AF8A829D9}"/>
          </ac:spMkLst>
        </pc:spChg>
      </pc:sldChg>
      <pc:sldChg chg="modSp">
        <pc:chgData name="Vanruysseveldt Vicky" userId="S::vicky.vanruysseveldt@ond.vlaanderen.be::3671200b-7232-46e2-9be3-dc49b9eff658" providerId="AD" clId="Web-{41D0F001-8216-D656-D914-618FCE84D1AF}" dt="2022-08-23T11:26:57.160" v="38" actId="20577"/>
        <pc:sldMkLst>
          <pc:docMk/>
          <pc:sldMk cId="2824420024" sldId="819"/>
        </pc:sldMkLst>
        <pc:spChg chg="mod">
          <ac:chgData name="Vanruysseveldt Vicky" userId="S::vicky.vanruysseveldt@ond.vlaanderen.be::3671200b-7232-46e2-9be3-dc49b9eff658" providerId="AD" clId="Web-{41D0F001-8216-D656-D914-618FCE84D1AF}" dt="2022-08-23T11:26:57.160" v="38" actId="20577"/>
          <ac:spMkLst>
            <pc:docMk/>
            <pc:sldMk cId="2824420024" sldId="819"/>
            <ac:spMk id="3" creationId="{E786C2D2-3EC4-45C8-90BE-F1631C2AC342}"/>
          </ac:spMkLst>
        </pc:spChg>
      </pc:sldChg>
      <pc:sldChg chg="modSp">
        <pc:chgData name="Vanruysseveldt Vicky" userId="S::vicky.vanruysseveldt@ond.vlaanderen.be::3671200b-7232-46e2-9be3-dc49b9eff658" providerId="AD" clId="Web-{41D0F001-8216-D656-D914-618FCE84D1AF}" dt="2022-08-23T11:27:44.193" v="56" actId="20577"/>
        <pc:sldMkLst>
          <pc:docMk/>
          <pc:sldMk cId="2911084977" sldId="820"/>
        </pc:sldMkLst>
        <pc:spChg chg="mod">
          <ac:chgData name="Vanruysseveldt Vicky" userId="S::vicky.vanruysseveldt@ond.vlaanderen.be::3671200b-7232-46e2-9be3-dc49b9eff658" providerId="AD" clId="Web-{41D0F001-8216-D656-D914-618FCE84D1AF}" dt="2022-08-23T11:27:44.193" v="56" actId="20577"/>
          <ac:spMkLst>
            <pc:docMk/>
            <pc:sldMk cId="2911084977" sldId="820"/>
            <ac:spMk id="3" creationId="{2F510799-85B4-4B6B-9C73-9098220C278B}"/>
          </ac:spMkLst>
        </pc:spChg>
      </pc:sldChg>
      <pc:sldChg chg="modSp">
        <pc:chgData name="Vanruysseveldt Vicky" userId="S::vicky.vanruysseveldt@ond.vlaanderen.be::3671200b-7232-46e2-9be3-dc49b9eff658" providerId="AD" clId="Web-{41D0F001-8216-D656-D914-618FCE84D1AF}" dt="2022-08-23T11:30:29.730" v="127" actId="20577"/>
        <pc:sldMkLst>
          <pc:docMk/>
          <pc:sldMk cId="3962000615" sldId="821"/>
        </pc:sldMkLst>
        <pc:spChg chg="mod">
          <ac:chgData name="Vanruysseveldt Vicky" userId="S::vicky.vanruysseveldt@ond.vlaanderen.be::3671200b-7232-46e2-9be3-dc49b9eff658" providerId="AD" clId="Web-{41D0F001-8216-D656-D914-618FCE84D1AF}" dt="2022-08-23T11:30:29.730" v="127" actId="20577"/>
          <ac:spMkLst>
            <pc:docMk/>
            <pc:sldMk cId="3962000615" sldId="821"/>
            <ac:spMk id="3" creationId="{F10B3FEB-7527-48BE-94F2-7255EB1E3C7F}"/>
          </ac:spMkLst>
        </pc:spChg>
      </pc:sldChg>
      <pc:sldChg chg="modSp">
        <pc:chgData name="Vanruysseveldt Vicky" userId="S::vicky.vanruysseveldt@ond.vlaanderen.be::3671200b-7232-46e2-9be3-dc49b9eff658" providerId="AD" clId="Web-{41D0F001-8216-D656-D914-618FCE84D1AF}" dt="2022-08-23T11:29:11.508" v="80" actId="20577"/>
        <pc:sldMkLst>
          <pc:docMk/>
          <pc:sldMk cId="3950798997" sldId="822"/>
        </pc:sldMkLst>
        <pc:spChg chg="mod">
          <ac:chgData name="Vanruysseveldt Vicky" userId="S::vicky.vanruysseveldt@ond.vlaanderen.be::3671200b-7232-46e2-9be3-dc49b9eff658" providerId="AD" clId="Web-{41D0F001-8216-D656-D914-618FCE84D1AF}" dt="2022-08-23T11:29:11.508" v="80" actId="20577"/>
          <ac:spMkLst>
            <pc:docMk/>
            <pc:sldMk cId="3950798997" sldId="822"/>
            <ac:spMk id="3" creationId="{6204AF43-5C2B-4751-AAD4-32127CDD4DB3}"/>
          </ac:spMkLst>
        </pc:spChg>
      </pc:sldChg>
      <pc:sldChg chg="modSp">
        <pc:chgData name="Vanruysseveldt Vicky" userId="S::vicky.vanruysseveldt@ond.vlaanderen.be::3671200b-7232-46e2-9be3-dc49b9eff658" providerId="AD" clId="Web-{41D0F001-8216-D656-D914-618FCE84D1AF}" dt="2022-08-23T11:28:48.007" v="69" actId="20577"/>
        <pc:sldMkLst>
          <pc:docMk/>
          <pc:sldMk cId="4067585497" sldId="823"/>
        </pc:sldMkLst>
        <pc:spChg chg="mod">
          <ac:chgData name="Vanruysseveldt Vicky" userId="S::vicky.vanruysseveldt@ond.vlaanderen.be::3671200b-7232-46e2-9be3-dc49b9eff658" providerId="AD" clId="Web-{41D0F001-8216-D656-D914-618FCE84D1AF}" dt="2022-08-23T11:28:48.007" v="69" actId="20577"/>
          <ac:spMkLst>
            <pc:docMk/>
            <pc:sldMk cId="4067585497" sldId="823"/>
            <ac:spMk id="3" creationId="{E39D55B6-4C64-44D2-8510-DB234714231E}"/>
          </ac:spMkLst>
        </pc:spChg>
      </pc:sldChg>
    </pc:docChg>
  </pc:docChgLst>
  <pc:docChgLst>
    <pc:chgData name="De Decker Sarah" userId="S::sarah.dedecker@ond.vlaanderen.be::0e4a429e-f323-4c14-9e9f-b9be74764867" providerId="AD" clId="Web-{E6372799-D1A6-5286-FA2D-B056B0BDAF2F}"/>
    <pc:docChg chg="addSld modSld">
      <pc:chgData name="De Decker Sarah" userId="S::sarah.dedecker@ond.vlaanderen.be::0e4a429e-f323-4c14-9e9f-b9be74764867" providerId="AD" clId="Web-{E6372799-D1A6-5286-FA2D-B056B0BDAF2F}" dt="2022-07-19T11:56:16.251" v="115"/>
      <pc:docMkLst>
        <pc:docMk/>
      </pc:docMkLst>
      <pc:sldChg chg="modSp">
        <pc:chgData name="De Decker Sarah" userId="S::sarah.dedecker@ond.vlaanderen.be::0e4a429e-f323-4c14-9e9f-b9be74764867" providerId="AD" clId="Web-{E6372799-D1A6-5286-FA2D-B056B0BDAF2F}" dt="2022-07-19T11:50:55.738" v="1" actId="20577"/>
        <pc:sldMkLst>
          <pc:docMk/>
          <pc:sldMk cId="2523323719" sldId="838"/>
        </pc:sldMkLst>
        <pc:spChg chg="mod">
          <ac:chgData name="De Decker Sarah" userId="S::sarah.dedecker@ond.vlaanderen.be::0e4a429e-f323-4c14-9e9f-b9be74764867" providerId="AD" clId="Web-{E6372799-D1A6-5286-FA2D-B056B0BDAF2F}" dt="2022-07-19T11:50:55.738" v="1" actId="20577"/>
          <ac:spMkLst>
            <pc:docMk/>
            <pc:sldMk cId="2523323719" sldId="838"/>
            <ac:spMk id="3" creationId="{4435E6B1-923D-7887-A86E-06CF774B7678}"/>
          </ac:spMkLst>
        </pc:spChg>
      </pc:sldChg>
      <pc:sldChg chg="addSp delSp modSp new">
        <pc:chgData name="De Decker Sarah" userId="S::sarah.dedecker@ond.vlaanderen.be::0e4a429e-f323-4c14-9e9f-b9be74764867" providerId="AD" clId="Web-{E6372799-D1A6-5286-FA2D-B056B0BDAF2F}" dt="2022-07-19T11:56:16.251" v="115"/>
        <pc:sldMkLst>
          <pc:docMk/>
          <pc:sldMk cId="2529440903" sldId="845"/>
        </pc:sldMkLst>
        <pc:spChg chg="mod">
          <ac:chgData name="De Decker Sarah" userId="S::sarah.dedecker@ond.vlaanderen.be::0e4a429e-f323-4c14-9e9f-b9be74764867" providerId="AD" clId="Web-{E6372799-D1A6-5286-FA2D-B056B0BDAF2F}" dt="2022-07-19T11:51:36.302" v="14" actId="20577"/>
          <ac:spMkLst>
            <pc:docMk/>
            <pc:sldMk cId="2529440903" sldId="845"/>
            <ac:spMk id="2" creationId="{2CA0106C-27C3-8232-849B-CA9F25DE9E7E}"/>
          </ac:spMkLst>
        </pc:spChg>
        <pc:spChg chg="mod">
          <ac:chgData name="De Decker Sarah" userId="S::sarah.dedecker@ond.vlaanderen.be::0e4a429e-f323-4c14-9e9f-b9be74764867" providerId="AD" clId="Web-{E6372799-D1A6-5286-FA2D-B056B0BDAF2F}" dt="2022-07-19T11:55:58.125" v="113" actId="20577"/>
          <ac:spMkLst>
            <pc:docMk/>
            <pc:sldMk cId="2529440903" sldId="845"/>
            <ac:spMk id="3" creationId="{FA3A53FC-AC77-0CA4-0C5D-EEEE48686F7E}"/>
          </ac:spMkLst>
        </pc:spChg>
        <pc:spChg chg="add del">
          <ac:chgData name="De Decker Sarah" userId="S::sarah.dedecker@ond.vlaanderen.be::0e4a429e-f323-4c14-9e9f-b9be74764867" providerId="AD" clId="Web-{E6372799-D1A6-5286-FA2D-B056B0BDAF2F}" dt="2022-07-19T11:56:16.251" v="115"/>
          <ac:spMkLst>
            <pc:docMk/>
            <pc:sldMk cId="2529440903" sldId="845"/>
            <ac:spMk id="6" creationId="{5F3C7047-F048-0ED2-A442-875FF1E44234}"/>
          </ac:spMkLst>
        </pc:spChg>
      </pc:sldChg>
    </pc:docChg>
  </pc:docChgLst>
  <pc:docChgLst>
    <pc:chgData name="Coppens Christel" userId="09eb7ea1-efff-494b-8a4d-0cccfe1f719b" providerId="ADAL" clId="{0898F154-9E8D-4D52-93E1-F677B4AD7B34}"/>
    <pc:docChg chg="undo custSel addSld delSld modSld sldOrd modMainMaster">
      <pc:chgData name="Coppens Christel" userId="09eb7ea1-efff-494b-8a4d-0cccfe1f719b" providerId="ADAL" clId="{0898F154-9E8D-4D52-93E1-F677B4AD7B34}" dt="2022-06-22T08:02:26.056" v="2555" actId="47"/>
      <pc:docMkLst>
        <pc:docMk/>
      </pc:docMkLst>
      <pc:sldChg chg="modSp mod">
        <pc:chgData name="Coppens Christel" userId="09eb7ea1-efff-494b-8a4d-0cccfe1f719b" providerId="ADAL" clId="{0898F154-9E8D-4D52-93E1-F677B4AD7B34}" dt="2022-06-22T08:00:09.847" v="2549" actId="207"/>
        <pc:sldMkLst>
          <pc:docMk/>
          <pc:sldMk cId="0" sldId="561"/>
        </pc:sldMkLst>
        <pc:spChg chg="mod">
          <ac:chgData name="Coppens Christel" userId="09eb7ea1-efff-494b-8a4d-0cccfe1f719b" providerId="ADAL" clId="{0898F154-9E8D-4D52-93E1-F677B4AD7B34}" dt="2022-06-22T07:41:44.383" v="2119" actId="1076"/>
          <ac:spMkLst>
            <pc:docMk/>
            <pc:sldMk cId="0" sldId="561"/>
            <ac:spMk id="10245" creationId="{6DC0066C-3480-4334-9940-FA89DDBD879E}"/>
          </ac:spMkLst>
        </pc:spChg>
        <pc:spChg chg="mod">
          <ac:chgData name="Coppens Christel" userId="09eb7ea1-efff-494b-8a4d-0cccfe1f719b" providerId="ADAL" clId="{0898F154-9E8D-4D52-93E1-F677B4AD7B34}" dt="2022-06-22T08:00:09.847" v="2549" actId="207"/>
          <ac:spMkLst>
            <pc:docMk/>
            <pc:sldMk cId="0" sldId="561"/>
            <ac:spMk id="51203" creationId="{00000000-0000-0000-0000-000000000000}"/>
          </ac:spMkLst>
        </pc:spChg>
      </pc:sldChg>
      <pc:sldChg chg="modSp del mod">
        <pc:chgData name="Coppens Christel" userId="09eb7ea1-efff-494b-8a4d-0cccfe1f719b" providerId="ADAL" clId="{0898F154-9E8D-4D52-93E1-F677B4AD7B34}" dt="2022-06-07T07:41:13.184" v="911" actId="47"/>
        <pc:sldMkLst>
          <pc:docMk/>
          <pc:sldMk cId="0" sldId="564"/>
        </pc:sldMkLst>
        <pc:spChg chg="mod">
          <ac:chgData name="Coppens Christel" userId="09eb7ea1-efff-494b-8a4d-0cccfe1f719b" providerId="ADAL" clId="{0898F154-9E8D-4D52-93E1-F677B4AD7B34}" dt="2022-06-07T07:39:02.231" v="808" actId="20577"/>
          <ac:spMkLst>
            <pc:docMk/>
            <pc:sldMk cId="0" sldId="564"/>
            <ac:spMk id="6146" creationId="{00000000-0000-0000-0000-000000000000}"/>
          </ac:spMkLst>
        </pc:spChg>
      </pc:sldChg>
      <pc:sldChg chg="modSp mod">
        <pc:chgData name="Coppens Christel" userId="09eb7ea1-efff-494b-8a4d-0cccfe1f719b" providerId="ADAL" clId="{0898F154-9E8D-4D52-93E1-F677B4AD7B34}" dt="2022-06-22T08:00:41.482" v="2551" actId="113"/>
        <pc:sldMkLst>
          <pc:docMk/>
          <pc:sldMk cId="0" sldId="587"/>
        </pc:sldMkLst>
        <pc:spChg chg="mod">
          <ac:chgData name="Coppens Christel" userId="09eb7ea1-efff-494b-8a4d-0cccfe1f719b" providerId="ADAL" clId="{0898F154-9E8D-4D52-93E1-F677B4AD7B34}" dt="2022-06-22T08:00:41.482" v="2551" actId="113"/>
          <ac:spMkLst>
            <pc:docMk/>
            <pc:sldMk cId="0" sldId="587"/>
            <ac:spMk id="21506" creationId="{00000000-0000-0000-0000-000000000000}"/>
          </ac:spMkLst>
        </pc:spChg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0" sldId="587"/>
            <ac:spMk id="21507" creationId="{00000000-0000-0000-0000-000000000000}"/>
          </ac:spMkLst>
        </pc:spChg>
      </pc:sldChg>
      <pc:sldChg chg="addSp delSp modSp mod">
        <pc:chgData name="Coppens Christel" userId="09eb7ea1-efff-494b-8a4d-0cccfe1f719b" providerId="ADAL" clId="{0898F154-9E8D-4D52-93E1-F677B4AD7B34}" dt="2022-06-22T07:54:12.543" v="2496" actId="113"/>
        <pc:sldMkLst>
          <pc:docMk/>
          <pc:sldMk cId="3470467746" sldId="753"/>
        </pc:sldMkLst>
        <pc:spChg chg="mod">
          <ac:chgData name="Coppens Christel" userId="09eb7ea1-efff-494b-8a4d-0cccfe1f719b" providerId="ADAL" clId="{0898F154-9E8D-4D52-93E1-F677B4AD7B34}" dt="2022-06-22T07:54:12.543" v="2496" actId="113"/>
          <ac:spMkLst>
            <pc:docMk/>
            <pc:sldMk cId="3470467746" sldId="753"/>
            <ac:spMk id="2" creationId="{1A3ECEAC-9DD2-4035-8FF3-B686AC0DD91C}"/>
          </ac:spMkLst>
        </pc:spChg>
        <pc:spChg chg="add mod">
          <ac:chgData name="Coppens Christel" userId="09eb7ea1-efff-494b-8a4d-0cccfe1f719b" providerId="ADAL" clId="{0898F154-9E8D-4D52-93E1-F677B4AD7B34}" dt="2022-06-22T07:26:57.821" v="1678"/>
          <ac:spMkLst>
            <pc:docMk/>
            <pc:sldMk cId="3470467746" sldId="753"/>
            <ac:spMk id="3" creationId="{91D28407-B8B2-4A03-BFEE-9C84645AD157}"/>
          </ac:spMkLst>
        </pc:spChg>
        <pc:spChg chg="del">
          <ac:chgData name="Coppens Christel" userId="09eb7ea1-efff-494b-8a4d-0cccfe1f719b" providerId="ADAL" clId="{0898F154-9E8D-4D52-93E1-F677B4AD7B34}" dt="2022-05-31T10:17:21.784" v="8" actId="478"/>
          <ac:spMkLst>
            <pc:docMk/>
            <pc:sldMk cId="3470467746" sldId="753"/>
            <ac:spMk id="6" creationId="{98C05F01-84D8-F11F-BAED-D241F93DBBEB}"/>
          </ac:spMkLst>
        </pc:spChg>
      </pc:sldChg>
      <pc:sldChg chg="addSp delSp modSp mod ord modClrScheme chgLayout">
        <pc:chgData name="Coppens Christel" userId="09eb7ea1-efff-494b-8a4d-0cccfe1f719b" providerId="ADAL" clId="{0898F154-9E8D-4D52-93E1-F677B4AD7B34}" dt="2022-06-22T08:00:22.129" v="2550" actId="207"/>
        <pc:sldMkLst>
          <pc:docMk/>
          <pc:sldMk cId="2058267938" sldId="754"/>
        </pc:sldMkLst>
        <pc:spChg chg="mod">
          <ac:chgData name="Coppens Christel" userId="09eb7ea1-efff-494b-8a4d-0cccfe1f719b" providerId="ADAL" clId="{0898F154-9E8D-4D52-93E1-F677B4AD7B34}" dt="2022-06-22T08:00:22.129" v="2550" actId="207"/>
          <ac:spMkLst>
            <pc:docMk/>
            <pc:sldMk cId="2058267938" sldId="754"/>
            <ac:spMk id="2" creationId="{4DD7B1BB-7720-4F4F-9ECD-BEF9CEB86E9B}"/>
          </ac:spMkLst>
        </pc:spChg>
        <pc:spChg chg="del mod">
          <ac:chgData name="Coppens Christel" userId="09eb7ea1-efff-494b-8a4d-0cccfe1f719b" providerId="ADAL" clId="{0898F154-9E8D-4D52-93E1-F677B4AD7B34}" dt="2022-06-03T12:15:08.279" v="515" actId="478"/>
          <ac:spMkLst>
            <pc:docMk/>
            <pc:sldMk cId="2058267938" sldId="754"/>
            <ac:spMk id="3" creationId="{C5789012-45E1-3A62-02E1-CCB3C5CC60A2}"/>
          </ac:spMkLst>
        </pc:spChg>
        <pc:spChg chg="add del mod">
          <ac:chgData name="Coppens Christel" userId="09eb7ea1-efff-494b-8a4d-0cccfe1f719b" providerId="ADAL" clId="{0898F154-9E8D-4D52-93E1-F677B4AD7B34}" dt="2022-06-07T07:55:48.697" v="1572" actId="478"/>
          <ac:spMkLst>
            <pc:docMk/>
            <pc:sldMk cId="2058267938" sldId="754"/>
            <ac:spMk id="4" creationId="{46A01B6F-278E-4CA8-BED7-2B11B9DF1C2C}"/>
          </ac:spMkLst>
        </pc:spChg>
        <pc:spChg chg="add del mod">
          <ac:chgData name="Coppens Christel" userId="09eb7ea1-efff-494b-8a4d-0cccfe1f719b" providerId="ADAL" clId="{0898F154-9E8D-4D52-93E1-F677B4AD7B34}" dt="2022-06-22T07:25:52.332" v="1654"/>
          <ac:spMkLst>
            <pc:docMk/>
            <pc:sldMk cId="2058267938" sldId="754"/>
            <ac:spMk id="4" creationId="{F175A0CD-61E2-47B9-8E1D-182BA442B06F}"/>
          </ac:spMkLst>
        </pc:spChg>
        <pc:spChg chg="add del mod">
          <ac:chgData name="Coppens Christel" userId="09eb7ea1-efff-494b-8a4d-0cccfe1f719b" providerId="ADAL" clId="{0898F154-9E8D-4D52-93E1-F677B4AD7B34}" dt="2022-06-22T07:26:13.177" v="1659" actId="26606"/>
          <ac:spMkLst>
            <pc:docMk/>
            <pc:sldMk cId="2058267938" sldId="754"/>
            <ac:spMk id="11" creationId="{D8B8AC33-F615-3864-50E4-58EEE6261592}"/>
          </ac:spMkLst>
        </pc:spChg>
        <pc:spChg chg="add del mod">
          <ac:chgData name="Coppens Christel" userId="09eb7ea1-efff-494b-8a4d-0cccfe1f719b" providerId="ADAL" clId="{0898F154-9E8D-4D52-93E1-F677B4AD7B34}" dt="2022-06-22T07:26:13.177" v="1659" actId="26606"/>
          <ac:spMkLst>
            <pc:docMk/>
            <pc:sldMk cId="2058267938" sldId="754"/>
            <ac:spMk id="13" creationId="{08CEB352-8A8F-D7A0-2571-D29C0BD2590F}"/>
          </ac:spMkLst>
        </pc:spChg>
        <pc:spChg chg="add del mod">
          <ac:chgData name="Coppens Christel" userId="09eb7ea1-efff-494b-8a4d-0cccfe1f719b" providerId="ADAL" clId="{0898F154-9E8D-4D52-93E1-F677B4AD7B34}" dt="2022-06-22T07:26:13.177" v="1659" actId="26606"/>
          <ac:spMkLst>
            <pc:docMk/>
            <pc:sldMk cId="2058267938" sldId="754"/>
            <ac:spMk id="15" creationId="{227F549B-1D56-F0A0-9C5F-319FD82F04F2}"/>
          </ac:spMkLst>
        </pc:spChg>
        <pc:spChg chg="add del mod">
          <ac:chgData name="Coppens Christel" userId="09eb7ea1-efff-494b-8a4d-0cccfe1f719b" providerId="ADAL" clId="{0898F154-9E8D-4D52-93E1-F677B4AD7B34}" dt="2022-06-22T07:26:15.100" v="1661" actId="26606"/>
          <ac:spMkLst>
            <pc:docMk/>
            <pc:sldMk cId="2058267938" sldId="754"/>
            <ac:spMk id="17" creationId="{3EBC66B5-40B0-7EB0-11F2-23CE7C0FFDE4}"/>
          </ac:spMkLst>
        </pc:spChg>
        <pc:spChg chg="add del mod">
          <ac:chgData name="Coppens Christel" userId="09eb7ea1-efff-494b-8a4d-0cccfe1f719b" providerId="ADAL" clId="{0898F154-9E8D-4D52-93E1-F677B4AD7B34}" dt="2022-06-22T07:26:15.100" v="1661" actId="26606"/>
          <ac:spMkLst>
            <pc:docMk/>
            <pc:sldMk cId="2058267938" sldId="754"/>
            <ac:spMk id="18" creationId="{4AC8254C-0D0D-2A00-2C58-4B4EE133AEA6}"/>
          </ac:spMkLst>
        </pc:spChg>
        <pc:spChg chg="add del mod">
          <ac:chgData name="Coppens Christel" userId="09eb7ea1-efff-494b-8a4d-0cccfe1f719b" providerId="ADAL" clId="{0898F154-9E8D-4D52-93E1-F677B4AD7B34}" dt="2022-06-22T07:26:15.100" v="1661" actId="26606"/>
          <ac:spMkLst>
            <pc:docMk/>
            <pc:sldMk cId="2058267938" sldId="754"/>
            <ac:spMk id="19" creationId="{7F72CB16-B1FC-7461-D97D-F29346E77976}"/>
          </ac:spMkLst>
        </pc:spChg>
        <pc:spChg chg="add del mod">
          <ac:chgData name="Coppens Christel" userId="09eb7ea1-efff-494b-8a4d-0cccfe1f719b" providerId="ADAL" clId="{0898F154-9E8D-4D52-93E1-F677B4AD7B34}" dt="2022-06-22T07:26:16.696" v="1663" actId="26606"/>
          <ac:spMkLst>
            <pc:docMk/>
            <pc:sldMk cId="2058267938" sldId="754"/>
            <ac:spMk id="21" creationId="{934B1F75-9F4A-5087-3B6D-FBB93F222FD0}"/>
          </ac:spMkLst>
        </pc:spChg>
        <pc:spChg chg="add del mod">
          <ac:chgData name="Coppens Christel" userId="09eb7ea1-efff-494b-8a4d-0cccfe1f719b" providerId="ADAL" clId="{0898F154-9E8D-4D52-93E1-F677B4AD7B34}" dt="2022-06-22T07:26:16.696" v="1663" actId="26606"/>
          <ac:spMkLst>
            <pc:docMk/>
            <pc:sldMk cId="2058267938" sldId="754"/>
            <ac:spMk id="22" creationId="{5B2394F5-75BB-C001-6014-19ACCAC6BE75}"/>
          </ac:spMkLst>
        </pc:spChg>
        <pc:spChg chg="add del mod">
          <ac:chgData name="Coppens Christel" userId="09eb7ea1-efff-494b-8a4d-0cccfe1f719b" providerId="ADAL" clId="{0898F154-9E8D-4D52-93E1-F677B4AD7B34}" dt="2022-06-22T07:26:16.696" v="1663" actId="26606"/>
          <ac:spMkLst>
            <pc:docMk/>
            <pc:sldMk cId="2058267938" sldId="754"/>
            <ac:spMk id="23" creationId="{01B3A420-CB3A-5013-360B-9031145955B2}"/>
          </ac:spMkLst>
        </pc:spChg>
        <pc:spChg chg="add del mod">
          <ac:chgData name="Coppens Christel" userId="09eb7ea1-efff-494b-8a4d-0cccfe1f719b" providerId="ADAL" clId="{0898F154-9E8D-4D52-93E1-F677B4AD7B34}" dt="2022-06-22T07:26:18.210" v="1665" actId="26606"/>
          <ac:spMkLst>
            <pc:docMk/>
            <pc:sldMk cId="2058267938" sldId="754"/>
            <ac:spMk id="25" creationId="{D8B8AC33-F615-3864-50E4-58EEE6261592}"/>
          </ac:spMkLst>
        </pc:spChg>
        <pc:spChg chg="add del mod">
          <ac:chgData name="Coppens Christel" userId="09eb7ea1-efff-494b-8a4d-0cccfe1f719b" providerId="ADAL" clId="{0898F154-9E8D-4D52-93E1-F677B4AD7B34}" dt="2022-06-22T07:26:18.210" v="1665" actId="26606"/>
          <ac:spMkLst>
            <pc:docMk/>
            <pc:sldMk cId="2058267938" sldId="754"/>
            <ac:spMk id="26" creationId="{08CEB352-8A8F-D7A0-2571-D29C0BD2590F}"/>
          </ac:spMkLst>
        </pc:spChg>
        <pc:spChg chg="add del mod">
          <ac:chgData name="Coppens Christel" userId="09eb7ea1-efff-494b-8a4d-0cccfe1f719b" providerId="ADAL" clId="{0898F154-9E8D-4D52-93E1-F677B4AD7B34}" dt="2022-06-22T07:26:18.210" v="1665" actId="26606"/>
          <ac:spMkLst>
            <pc:docMk/>
            <pc:sldMk cId="2058267938" sldId="754"/>
            <ac:spMk id="27" creationId="{227F549B-1D56-F0A0-9C5F-319FD82F04F2}"/>
          </ac:spMkLst>
        </pc:spChg>
        <pc:spChg chg="add del mod">
          <ac:chgData name="Coppens Christel" userId="09eb7ea1-efff-494b-8a4d-0cccfe1f719b" providerId="ADAL" clId="{0898F154-9E8D-4D52-93E1-F677B4AD7B34}" dt="2022-06-22T07:26:20.273" v="1667" actId="26606"/>
          <ac:spMkLst>
            <pc:docMk/>
            <pc:sldMk cId="2058267938" sldId="754"/>
            <ac:spMk id="29" creationId="{61E6A973-52A6-C1C5-1011-34C7AC2B8CA1}"/>
          </ac:spMkLst>
        </pc:spChg>
        <pc:spChg chg="add del mod">
          <ac:chgData name="Coppens Christel" userId="09eb7ea1-efff-494b-8a4d-0cccfe1f719b" providerId="ADAL" clId="{0898F154-9E8D-4D52-93E1-F677B4AD7B34}" dt="2022-06-22T07:26:20.273" v="1667" actId="26606"/>
          <ac:spMkLst>
            <pc:docMk/>
            <pc:sldMk cId="2058267938" sldId="754"/>
            <ac:spMk id="30" creationId="{944F0F12-5FB6-D5A9-4A28-4950CE598D56}"/>
          </ac:spMkLst>
        </pc:spChg>
        <pc:spChg chg="add del mod">
          <ac:chgData name="Coppens Christel" userId="09eb7ea1-efff-494b-8a4d-0cccfe1f719b" providerId="ADAL" clId="{0898F154-9E8D-4D52-93E1-F677B4AD7B34}" dt="2022-06-22T07:26:20.273" v="1667" actId="26606"/>
          <ac:spMkLst>
            <pc:docMk/>
            <pc:sldMk cId="2058267938" sldId="754"/>
            <ac:spMk id="31" creationId="{BCD6135A-1522-315A-BE81-BF0C7E4DFE57}"/>
          </ac:spMkLst>
        </pc:spChg>
        <pc:spChg chg="add del mod">
          <ac:chgData name="Coppens Christel" userId="09eb7ea1-efff-494b-8a4d-0cccfe1f719b" providerId="ADAL" clId="{0898F154-9E8D-4D52-93E1-F677B4AD7B34}" dt="2022-06-22T07:26:24.017" v="1669" actId="26606"/>
          <ac:spMkLst>
            <pc:docMk/>
            <pc:sldMk cId="2058267938" sldId="754"/>
            <ac:spMk id="33" creationId="{D8B8AC33-F615-3864-50E4-58EEE6261592}"/>
          </ac:spMkLst>
        </pc:spChg>
        <pc:spChg chg="add del mod">
          <ac:chgData name="Coppens Christel" userId="09eb7ea1-efff-494b-8a4d-0cccfe1f719b" providerId="ADAL" clId="{0898F154-9E8D-4D52-93E1-F677B4AD7B34}" dt="2022-06-22T07:26:24.017" v="1669" actId="26606"/>
          <ac:spMkLst>
            <pc:docMk/>
            <pc:sldMk cId="2058267938" sldId="754"/>
            <ac:spMk id="34" creationId="{08CEB352-8A8F-D7A0-2571-D29C0BD2590F}"/>
          </ac:spMkLst>
        </pc:spChg>
        <pc:spChg chg="add del mod">
          <ac:chgData name="Coppens Christel" userId="09eb7ea1-efff-494b-8a4d-0cccfe1f719b" providerId="ADAL" clId="{0898F154-9E8D-4D52-93E1-F677B4AD7B34}" dt="2022-06-22T07:26:24.017" v="1669" actId="26606"/>
          <ac:spMkLst>
            <pc:docMk/>
            <pc:sldMk cId="2058267938" sldId="754"/>
            <ac:spMk id="35" creationId="{227F549B-1D56-F0A0-9C5F-319FD82F04F2}"/>
          </ac:spMkLst>
        </pc:spChg>
        <pc:spChg chg="add del mod">
          <ac:chgData name="Coppens Christel" userId="09eb7ea1-efff-494b-8a4d-0cccfe1f719b" providerId="ADAL" clId="{0898F154-9E8D-4D52-93E1-F677B4AD7B34}" dt="2022-06-22T07:26:32.561" v="1673" actId="478"/>
          <ac:spMkLst>
            <pc:docMk/>
            <pc:sldMk cId="2058267938" sldId="754"/>
            <ac:spMk id="37" creationId="{61E6A973-52A6-C1C5-1011-34C7AC2B8CA1}"/>
          </ac:spMkLst>
        </pc:spChg>
        <pc:spChg chg="add del mod">
          <ac:chgData name="Coppens Christel" userId="09eb7ea1-efff-494b-8a4d-0cccfe1f719b" providerId="ADAL" clId="{0898F154-9E8D-4D52-93E1-F677B4AD7B34}" dt="2022-06-22T07:26:27.927" v="1671" actId="478"/>
          <ac:spMkLst>
            <pc:docMk/>
            <pc:sldMk cId="2058267938" sldId="754"/>
            <ac:spMk id="38" creationId="{944F0F12-5FB6-D5A9-4A28-4950CE598D56}"/>
          </ac:spMkLst>
        </pc:spChg>
        <pc:spChg chg="add del mod">
          <ac:chgData name="Coppens Christel" userId="09eb7ea1-efff-494b-8a4d-0cccfe1f719b" providerId="ADAL" clId="{0898F154-9E8D-4D52-93E1-F677B4AD7B34}" dt="2022-06-22T07:26:29.518" v="1672" actId="478"/>
          <ac:spMkLst>
            <pc:docMk/>
            <pc:sldMk cId="2058267938" sldId="754"/>
            <ac:spMk id="39" creationId="{BCD6135A-1522-315A-BE81-BF0C7E4DFE57}"/>
          </ac:spMkLst>
        </pc:spChg>
        <pc:graphicFrameChg chg="del mod modGraphic">
          <ac:chgData name="Coppens Christel" userId="09eb7ea1-efff-494b-8a4d-0cccfe1f719b" providerId="ADAL" clId="{0898F154-9E8D-4D52-93E1-F677B4AD7B34}" dt="2022-06-22T07:25:48.556" v="1653" actId="478"/>
          <ac:graphicFrameMkLst>
            <pc:docMk/>
            <pc:sldMk cId="2058267938" sldId="754"/>
            <ac:graphicFrameMk id="5" creationId="{529CB769-1E87-20A4-D03C-52304309D2CB}"/>
          </ac:graphicFrameMkLst>
        </pc:graphicFrameChg>
        <pc:graphicFrameChg chg="add mod modGraphic">
          <ac:chgData name="Coppens Christel" userId="09eb7ea1-efff-494b-8a4d-0cccfe1f719b" providerId="ADAL" clId="{0898F154-9E8D-4D52-93E1-F677B4AD7B34}" dt="2022-06-22T07:51:46.991" v="2486" actId="12385"/>
          <ac:graphicFrameMkLst>
            <pc:docMk/>
            <pc:sldMk cId="2058267938" sldId="754"/>
            <ac:graphicFrameMk id="6" creationId="{C8991C1D-79C7-41F8-890C-9F5C9DB144B0}"/>
          </ac:graphicFrameMkLst>
        </pc:graphicFrameChg>
      </pc:sldChg>
      <pc:sldChg chg="modSp mod">
        <pc:chgData name="Coppens Christel" userId="09eb7ea1-efff-494b-8a4d-0cccfe1f719b" providerId="ADAL" clId="{0898F154-9E8D-4D52-93E1-F677B4AD7B34}" dt="2022-06-22T08:00:00.770" v="2547" actId="207"/>
        <pc:sldMkLst>
          <pc:docMk/>
          <pc:sldMk cId="547663202" sldId="760"/>
        </pc:sldMkLst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547663202" sldId="760"/>
            <ac:spMk id="3" creationId="{5AB359F1-B418-48D9-A288-18BC866A2725}"/>
          </ac:spMkLst>
        </pc:spChg>
        <pc:spChg chg="mod">
          <ac:chgData name="Coppens Christel" userId="09eb7ea1-efff-494b-8a4d-0cccfe1f719b" providerId="ADAL" clId="{0898F154-9E8D-4D52-93E1-F677B4AD7B34}" dt="2022-06-22T07:59:15.541" v="2541" actId="5793"/>
          <ac:spMkLst>
            <pc:docMk/>
            <pc:sldMk cId="547663202" sldId="760"/>
            <ac:spMk id="10245" creationId="{00000000-0000-0000-0000-000000000000}"/>
          </ac:spMkLst>
        </pc:spChg>
        <pc:spChg chg="mod">
          <ac:chgData name="Coppens Christel" userId="09eb7ea1-efff-494b-8a4d-0cccfe1f719b" providerId="ADAL" clId="{0898F154-9E8D-4D52-93E1-F677B4AD7B34}" dt="2022-06-22T08:00:00.770" v="2547" actId="207"/>
          <ac:spMkLst>
            <pc:docMk/>
            <pc:sldMk cId="547663202" sldId="760"/>
            <ac:spMk id="97283" creationId="{00000000-0000-0000-0000-000000000000}"/>
          </ac:spMkLst>
        </pc:spChg>
      </pc:sldChg>
      <pc:sldChg chg="modSp mod">
        <pc:chgData name="Coppens Christel" userId="09eb7ea1-efff-494b-8a4d-0cccfe1f719b" providerId="ADAL" clId="{0898F154-9E8D-4D52-93E1-F677B4AD7B34}" dt="2022-06-22T08:00:05.455" v="2548" actId="207"/>
        <pc:sldMkLst>
          <pc:docMk/>
          <pc:sldMk cId="1149742899" sldId="761"/>
        </pc:sldMkLst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1149742899" sldId="761"/>
            <ac:spMk id="3" creationId="{5AB359F1-B418-48D9-A288-18BC866A2725}"/>
          </ac:spMkLst>
        </pc:spChg>
        <pc:spChg chg="mod">
          <ac:chgData name="Coppens Christel" userId="09eb7ea1-efff-494b-8a4d-0cccfe1f719b" providerId="ADAL" clId="{0898F154-9E8D-4D52-93E1-F677B4AD7B34}" dt="2022-06-22T07:59:24.010" v="2546" actId="5793"/>
          <ac:spMkLst>
            <pc:docMk/>
            <pc:sldMk cId="1149742899" sldId="761"/>
            <ac:spMk id="10245" creationId="{00000000-0000-0000-0000-000000000000}"/>
          </ac:spMkLst>
        </pc:spChg>
        <pc:spChg chg="mod">
          <ac:chgData name="Coppens Christel" userId="09eb7ea1-efff-494b-8a4d-0cccfe1f719b" providerId="ADAL" clId="{0898F154-9E8D-4D52-93E1-F677B4AD7B34}" dt="2022-06-22T08:00:05.455" v="2548" actId="207"/>
          <ac:spMkLst>
            <pc:docMk/>
            <pc:sldMk cId="1149742899" sldId="761"/>
            <ac:spMk id="97283" creationId="{00000000-0000-0000-0000-000000000000}"/>
          </ac:spMkLst>
        </pc:spChg>
      </pc:sldChg>
      <pc:sldChg chg="addSp delSp modSp del mod">
        <pc:chgData name="Coppens Christel" userId="09eb7ea1-efff-494b-8a4d-0cccfe1f719b" providerId="ADAL" clId="{0898F154-9E8D-4D52-93E1-F677B4AD7B34}" dt="2022-06-08T10:47:21.536" v="1640" actId="47"/>
        <pc:sldMkLst>
          <pc:docMk/>
          <pc:sldMk cId="3929715881" sldId="773"/>
        </pc:sldMkLst>
        <pc:spChg chg="mod">
          <ac:chgData name="Coppens Christel" userId="09eb7ea1-efff-494b-8a4d-0cccfe1f719b" providerId="ADAL" clId="{0898F154-9E8D-4D52-93E1-F677B4AD7B34}" dt="2022-06-08T10:46:26.544" v="1610" actId="255"/>
          <ac:spMkLst>
            <pc:docMk/>
            <pc:sldMk cId="3929715881" sldId="773"/>
            <ac:spMk id="2" creationId="{91CEC1FF-9614-411D-BF95-E70DB111E3CE}"/>
          </ac:spMkLst>
        </pc:spChg>
        <pc:spChg chg="add del mod">
          <ac:chgData name="Coppens Christel" userId="09eb7ea1-efff-494b-8a4d-0cccfe1f719b" providerId="ADAL" clId="{0898F154-9E8D-4D52-93E1-F677B4AD7B34}" dt="2022-06-07T07:45:55.463" v="1282" actId="478"/>
          <ac:spMkLst>
            <pc:docMk/>
            <pc:sldMk cId="3929715881" sldId="773"/>
            <ac:spMk id="3" creationId="{26C98142-D600-4C84-A400-0D87ED2015A5}"/>
          </ac:spMkLst>
        </pc:spChg>
      </pc:sldChg>
      <pc:sldChg chg="addSp modSp mod">
        <pc:chgData name="Coppens Christel" userId="09eb7ea1-efff-494b-8a4d-0cccfe1f719b" providerId="ADAL" clId="{0898F154-9E8D-4D52-93E1-F677B4AD7B34}" dt="2022-06-22T07:42:45.254" v="2126" actId="1076"/>
        <pc:sldMkLst>
          <pc:docMk/>
          <pc:sldMk cId="2356966046" sldId="778"/>
        </pc:sldMkLst>
        <pc:spChg chg="add mod">
          <ac:chgData name="Coppens Christel" userId="09eb7ea1-efff-494b-8a4d-0cccfe1f719b" providerId="ADAL" clId="{0898F154-9E8D-4D52-93E1-F677B4AD7B34}" dt="2022-06-07T07:45:45.777" v="1280"/>
          <ac:spMkLst>
            <pc:docMk/>
            <pc:sldMk cId="2356966046" sldId="778"/>
            <ac:spMk id="5" creationId="{BF68CC4C-7C17-4534-9752-CDA5A2E2139B}"/>
          </ac:spMkLst>
        </pc:spChg>
        <pc:spChg chg="mod">
          <ac:chgData name="Coppens Christel" userId="09eb7ea1-efff-494b-8a4d-0cccfe1f719b" providerId="ADAL" clId="{0898F154-9E8D-4D52-93E1-F677B4AD7B34}" dt="2022-06-22T07:42:45.254" v="2126" actId="1076"/>
          <ac:spMkLst>
            <pc:docMk/>
            <pc:sldMk cId="2356966046" sldId="778"/>
            <ac:spMk id="6146" creationId="{00000000-0000-0000-0000-000000000000}"/>
          </ac:spMkLst>
        </pc:spChg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2356966046" sldId="778"/>
            <ac:spMk id="6148" creationId="{00000000-0000-0000-0000-000000000000}"/>
          </ac:spMkLst>
        </pc:spChg>
      </pc:sldChg>
      <pc:sldChg chg="del">
        <pc:chgData name="Coppens Christel" userId="09eb7ea1-efff-494b-8a4d-0cccfe1f719b" providerId="ADAL" clId="{0898F154-9E8D-4D52-93E1-F677B4AD7B34}" dt="2022-06-07T07:41:13.309" v="912" actId="47"/>
        <pc:sldMkLst>
          <pc:docMk/>
          <pc:sldMk cId="1790716594" sldId="779"/>
        </pc:sldMkLst>
      </pc:sldChg>
      <pc:sldChg chg="addSp delSp modSp new del mod">
        <pc:chgData name="Coppens Christel" userId="09eb7ea1-efff-494b-8a4d-0cccfe1f719b" providerId="ADAL" clId="{0898F154-9E8D-4D52-93E1-F677B4AD7B34}" dt="2022-06-07T07:46:45.186" v="1350" actId="47"/>
        <pc:sldMkLst>
          <pc:docMk/>
          <pc:sldMk cId="920667415" sldId="780"/>
        </pc:sldMkLst>
        <pc:spChg chg="mod">
          <ac:chgData name="Coppens Christel" userId="09eb7ea1-efff-494b-8a4d-0cccfe1f719b" providerId="ADAL" clId="{0898F154-9E8D-4D52-93E1-F677B4AD7B34}" dt="2022-06-01T08:05:32.302" v="44" actId="20577"/>
          <ac:spMkLst>
            <pc:docMk/>
            <pc:sldMk cId="920667415" sldId="780"/>
            <ac:spMk id="2" creationId="{5877607A-233B-4BDB-9887-042FD9FEA77D}"/>
          </ac:spMkLst>
        </pc:spChg>
        <pc:spChg chg="del">
          <ac:chgData name="Coppens Christel" userId="09eb7ea1-efff-494b-8a4d-0cccfe1f719b" providerId="ADAL" clId="{0898F154-9E8D-4D52-93E1-F677B4AD7B34}" dt="2022-06-03T12:16:32.761" v="540" actId="478"/>
          <ac:spMkLst>
            <pc:docMk/>
            <pc:sldMk cId="920667415" sldId="780"/>
            <ac:spMk id="3" creationId="{A0E49708-86C7-4CA4-BD41-83650DB446A8}"/>
          </ac:spMkLst>
        </pc:spChg>
        <pc:spChg chg="add mod">
          <ac:chgData name="Coppens Christel" userId="09eb7ea1-efff-494b-8a4d-0cccfe1f719b" providerId="ADAL" clId="{0898F154-9E8D-4D52-93E1-F677B4AD7B34}" dt="2022-06-07T07:45:40.017" v="1279"/>
          <ac:spMkLst>
            <pc:docMk/>
            <pc:sldMk cId="920667415" sldId="780"/>
            <ac:spMk id="3" creationId="{AC4B5803-23A2-41E5-A5FE-0CE49FD359CC}"/>
          </ac:spMkLst>
        </pc:spChg>
        <pc:spChg chg="del">
          <ac:chgData name="Coppens Christel" userId="09eb7ea1-efff-494b-8a4d-0cccfe1f719b" providerId="ADAL" clId="{0898F154-9E8D-4D52-93E1-F677B4AD7B34}" dt="2022-06-03T12:16:38.190" v="541" actId="478"/>
          <ac:spMkLst>
            <pc:docMk/>
            <pc:sldMk cId="920667415" sldId="780"/>
            <ac:spMk id="4" creationId="{1A9D98BE-F6B1-49B1-BD05-67442990D363}"/>
          </ac:spMkLst>
        </pc:spChg>
      </pc:sldChg>
      <pc:sldChg chg="modSp del mod">
        <pc:chgData name="Coppens Christel" userId="09eb7ea1-efff-494b-8a4d-0cccfe1f719b" providerId="ADAL" clId="{0898F154-9E8D-4D52-93E1-F677B4AD7B34}" dt="2022-06-07T07:35:20.444" v="600" actId="47"/>
        <pc:sldMkLst>
          <pc:docMk/>
          <pc:sldMk cId="2876701468" sldId="781"/>
        </pc:sldMkLst>
        <pc:spChg chg="mod">
          <ac:chgData name="Coppens Christel" userId="09eb7ea1-efff-494b-8a4d-0cccfe1f719b" providerId="ADAL" clId="{0898F154-9E8D-4D52-93E1-F677B4AD7B34}" dt="2022-06-07T07:34:57.717" v="598" actId="20577"/>
          <ac:spMkLst>
            <pc:docMk/>
            <pc:sldMk cId="2876701468" sldId="781"/>
            <ac:spMk id="2" creationId="{1A3ECEAC-9DD2-4035-8FF3-B686AC0DD91C}"/>
          </ac:spMkLst>
        </pc:spChg>
      </pc:sldChg>
      <pc:sldChg chg="new del">
        <pc:chgData name="Coppens Christel" userId="09eb7ea1-efff-494b-8a4d-0cccfe1f719b" providerId="ADAL" clId="{0898F154-9E8D-4D52-93E1-F677B4AD7B34}" dt="2022-06-07T07:36:45.037" v="643" actId="47"/>
        <pc:sldMkLst>
          <pc:docMk/>
          <pc:sldMk cId="4219589541" sldId="782"/>
        </pc:sldMkLst>
      </pc:sldChg>
      <pc:sldChg chg="delSp modSp new mod">
        <pc:chgData name="Coppens Christel" userId="09eb7ea1-efff-494b-8a4d-0cccfe1f719b" providerId="ADAL" clId="{0898F154-9E8D-4D52-93E1-F677B4AD7B34}" dt="2022-06-22T07:45:58.992" v="2172" actId="113"/>
        <pc:sldMkLst>
          <pc:docMk/>
          <pc:sldMk cId="4193039278" sldId="783"/>
        </pc:sldMkLst>
        <pc:spChg chg="mod">
          <ac:chgData name="Coppens Christel" userId="09eb7ea1-efff-494b-8a4d-0cccfe1f719b" providerId="ADAL" clId="{0898F154-9E8D-4D52-93E1-F677B4AD7B34}" dt="2022-06-22T07:45:58.992" v="2172" actId="113"/>
          <ac:spMkLst>
            <pc:docMk/>
            <pc:sldMk cId="4193039278" sldId="783"/>
            <ac:spMk id="2" creationId="{1C4CD570-8524-4FED-B7A4-151387640482}"/>
          </ac:spMkLst>
        </pc:spChg>
        <pc:spChg chg="del mod">
          <ac:chgData name="Coppens Christel" userId="09eb7ea1-efff-494b-8a4d-0cccfe1f719b" providerId="ADAL" clId="{0898F154-9E8D-4D52-93E1-F677B4AD7B34}" dt="2022-06-07T07:36:15.766" v="637" actId="478"/>
          <ac:spMkLst>
            <pc:docMk/>
            <pc:sldMk cId="4193039278" sldId="783"/>
            <ac:spMk id="3" creationId="{34485BE1-9FF2-49BC-8069-3DA3A2C1FB2D}"/>
          </ac:spMkLst>
        </pc:spChg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4193039278" sldId="783"/>
            <ac:spMk id="4" creationId="{0CA579A9-3EED-43E5-A928-F67A020A3DE7}"/>
          </ac:spMkLst>
        </pc:spChg>
      </pc:sldChg>
      <pc:sldChg chg="new del">
        <pc:chgData name="Coppens Christel" userId="09eb7ea1-efff-494b-8a4d-0cccfe1f719b" providerId="ADAL" clId="{0898F154-9E8D-4D52-93E1-F677B4AD7B34}" dt="2022-06-07T07:37:19.230" v="645" actId="47"/>
        <pc:sldMkLst>
          <pc:docMk/>
          <pc:sldMk cId="3871818412" sldId="784"/>
        </pc:sldMkLst>
      </pc:sldChg>
      <pc:sldChg chg="modSp mod">
        <pc:chgData name="Coppens Christel" userId="09eb7ea1-efff-494b-8a4d-0cccfe1f719b" providerId="ADAL" clId="{0898F154-9E8D-4D52-93E1-F677B4AD7B34}" dt="2022-06-22T07:45:44.432" v="2168" actId="255"/>
        <pc:sldMkLst>
          <pc:docMk/>
          <pc:sldMk cId="3274144704" sldId="785"/>
        </pc:sldMkLst>
        <pc:spChg chg="mod">
          <ac:chgData name="Coppens Christel" userId="09eb7ea1-efff-494b-8a4d-0cccfe1f719b" providerId="ADAL" clId="{0898F154-9E8D-4D52-93E1-F677B4AD7B34}" dt="2022-06-22T07:45:44.432" v="2168" actId="255"/>
          <ac:spMkLst>
            <pc:docMk/>
            <pc:sldMk cId="3274144704" sldId="785"/>
            <ac:spMk id="2" creationId="{1C4CD570-8524-4FED-B7A4-151387640482}"/>
          </ac:spMkLst>
        </pc:spChg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3274144704" sldId="785"/>
            <ac:spMk id="4" creationId="{0CA579A9-3EED-43E5-A928-F67A020A3DE7}"/>
          </ac:spMkLst>
        </pc:spChg>
      </pc:sldChg>
      <pc:sldChg chg="modSp add mod">
        <pc:chgData name="Coppens Christel" userId="09eb7ea1-efff-494b-8a4d-0cccfe1f719b" providerId="ADAL" clId="{0898F154-9E8D-4D52-93E1-F677B4AD7B34}" dt="2022-06-22T07:55:08.450" v="2503" actId="1076"/>
        <pc:sldMkLst>
          <pc:docMk/>
          <pc:sldMk cId="3657724554" sldId="786"/>
        </pc:sldMkLst>
        <pc:spChg chg="mod">
          <ac:chgData name="Coppens Christel" userId="09eb7ea1-efff-494b-8a4d-0cccfe1f719b" providerId="ADAL" clId="{0898F154-9E8D-4D52-93E1-F677B4AD7B34}" dt="2022-06-22T07:55:08.450" v="2503" actId="1076"/>
          <ac:spMkLst>
            <pc:docMk/>
            <pc:sldMk cId="3657724554" sldId="786"/>
            <ac:spMk id="2" creationId="{1C4CD570-8524-4FED-B7A4-151387640482}"/>
          </ac:spMkLst>
        </pc:spChg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3657724554" sldId="786"/>
            <ac:spMk id="4" creationId="{0CA579A9-3EED-43E5-A928-F67A020A3DE7}"/>
          </ac:spMkLst>
        </pc:spChg>
      </pc:sldChg>
      <pc:sldChg chg="modSp del mod ord">
        <pc:chgData name="Coppens Christel" userId="09eb7ea1-efff-494b-8a4d-0cccfe1f719b" providerId="ADAL" clId="{0898F154-9E8D-4D52-93E1-F677B4AD7B34}" dt="2022-06-22T07:32:24.839" v="1884" actId="47"/>
        <pc:sldMkLst>
          <pc:docMk/>
          <pc:sldMk cId="3300305985" sldId="787"/>
        </pc:sldMkLst>
        <pc:spChg chg="mod">
          <ac:chgData name="Coppens Christel" userId="09eb7ea1-efff-494b-8a4d-0cccfe1f719b" providerId="ADAL" clId="{0898F154-9E8D-4D52-93E1-F677B4AD7B34}" dt="2022-06-07T07:38:28.943" v="798" actId="20577"/>
          <ac:spMkLst>
            <pc:docMk/>
            <pc:sldMk cId="3300305985" sldId="787"/>
            <ac:spMk id="2" creationId="{1C4CD570-8524-4FED-B7A4-151387640482}"/>
          </ac:spMkLst>
        </pc:spChg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3300305985" sldId="787"/>
            <ac:spMk id="4" creationId="{0CA579A9-3EED-43E5-A928-F67A020A3DE7}"/>
          </ac:spMkLst>
        </pc:spChg>
      </pc:sldChg>
      <pc:sldChg chg="modSp add del mod">
        <pc:chgData name="Coppens Christel" userId="09eb7ea1-efff-494b-8a4d-0cccfe1f719b" providerId="ADAL" clId="{0898F154-9E8D-4D52-93E1-F677B4AD7B34}" dt="2022-06-22T07:32:26.747" v="1885" actId="47"/>
        <pc:sldMkLst>
          <pc:docMk/>
          <pc:sldMk cId="702394269" sldId="788"/>
        </pc:sldMkLst>
        <pc:spChg chg="mod">
          <ac:chgData name="Coppens Christel" userId="09eb7ea1-efff-494b-8a4d-0cccfe1f719b" providerId="ADAL" clId="{0898F154-9E8D-4D52-93E1-F677B4AD7B34}" dt="2022-06-07T07:41:50.209" v="994" actId="20577"/>
          <ac:spMkLst>
            <pc:docMk/>
            <pc:sldMk cId="702394269" sldId="788"/>
            <ac:spMk id="2" creationId="{1C4CD570-8524-4FED-B7A4-151387640482}"/>
          </ac:spMkLst>
        </pc:spChg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702394269" sldId="788"/>
            <ac:spMk id="4" creationId="{0CA579A9-3EED-43E5-A928-F67A020A3DE7}"/>
          </ac:spMkLst>
        </pc:spChg>
      </pc:sldChg>
      <pc:sldChg chg="modSp add del mod">
        <pc:chgData name="Coppens Christel" userId="09eb7ea1-efff-494b-8a4d-0cccfe1f719b" providerId="ADAL" clId="{0898F154-9E8D-4D52-93E1-F677B4AD7B34}" dt="2022-06-07T07:40:49.790" v="885" actId="2696"/>
        <pc:sldMkLst>
          <pc:docMk/>
          <pc:sldMk cId="1040217841" sldId="788"/>
        </pc:sldMkLst>
        <pc:spChg chg="mod">
          <ac:chgData name="Coppens Christel" userId="09eb7ea1-efff-494b-8a4d-0cccfe1f719b" providerId="ADAL" clId="{0898F154-9E8D-4D52-93E1-F677B4AD7B34}" dt="2022-06-07T07:40:43.960" v="884" actId="20577"/>
          <ac:spMkLst>
            <pc:docMk/>
            <pc:sldMk cId="1040217841" sldId="788"/>
            <ac:spMk id="2" creationId="{1C4CD570-8524-4FED-B7A4-151387640482}"/>
          </ac:spMkLst>
        </pc:spChg>
      </pc:sldChg>
      <pc:sldChg chg="add del">
        <pc:chgData name="Coppens Christel" userId="09eb7ea1-efff-494b-8a4d-0cccfe1f719b" providerId="ADAL" clId="{0898F154-9E8D-4D52-93E1-F677B4AD7B34}" dt="2022-06-07T07:38:56.950" v="800" actId="47"/>
        <pc:sldMkLst>
          <pc:docMk/>
          <pc:sldMk cId="2521452447" sldId="788"/>
        </pc:sldMkLst>
      </pc:sldChg>
      <pc:sldChg chg="modSp add del mod">
        <pc:chgData name="Coppens Christel" userId="09eb7ea1-efff-494b-8a4d-0cccfe1f719b" providerId="ADAL" clId="{0898F154-9E8D-4D52-93E1-F677B4AD7B34}" dt="2022-06-07T07:41:13.045" v="910" actId="47"/>
        <pc:sldMkLst>
          <pc:docMk/>
          <pc:sldMk cId="2526242046" sldId="788"/>
        </pc:sldMkLst>
        <pc:spChg chg="mod">
          <ac:chgData name="Coppens Christel" userId="09eb7ea1-efff-494b-8a4d-0cccfe1f719b" providerId="ADAL" clId="{0898F154-9E8D-4D52-93E1-F677B4AD7B34}" dt="2022-06-07T07:41:06.648" v="909" actId="20577"/>
          <ac:spMkLst>
            <pc:docMk/>
            <pc:sldMk cId="2526242046" sldId="788"/>
            <ac:spMk id="2" creationId="{1C4CD570-8524-4FED-B7A4-151387640482}"/>
          </ac:spMkLst>
        </pc:spChg>
      </pc:sldChg>
      <pc:sldChg chg="modSp del mod">
        <pc:chgData name="Coppens Christel" userId="09eb7ea1-efff-494b-8a4d-0cccfe1f719b" providerId="ADAL" clId="{0898F154-9E8D-4D52-93E1-F677B4AD7B34}" dt="2022-06-22T07:32:32.488" v="1886" actId="47"/>
        <pc:sldMkLst>
          <pc:docMk/>
          <pc:sldMk cId="3831533722" sldId="789"/>
        </pc:sldMkLst>
        <pc:spChg chg="mod">
          <ac:chgData name="Coppens Christel" userId="09eb7ea1-efff-494b-8a4d-0cccfe1f719b" providerId="ADAL" clId="{0898F154-9E8D-4D52-93E1-F677B4AD7B34}" dt="2022-06-07T07:42:30.065" v="1013" actId="20577"/>
          <ac:spMkLst>
            <pc:docMk/>
            <pc:sldMk cId="3831533722" sldId="789"/>
            <ac:spMk id="2" creationId="{1C4CD570-8524-4FED-B7A4-151387640482}"/>
          </ac:spMkLst>
        </pc:spChg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3831533722" sldId="789"/>
            <ac:spMk id="4" creationId="{0CA579A9-3EED-43E5-A928-F67A020A3DE7}"/>
          </ac:spMkLst>
        </pc:spChg>
      </pc:sldChg>
      <pc:sldChg chg="modSp add mod">
        <pc:chgData name="Coppens Christel" userId="09eb7ea1-efff-494b-8a4d-0cccfe1f719b" providerId="ADAL" clId="{0898F154-9E8D-4D52-93E1-F677B4AD7B34}" dt="2022-06-22T07:44:38.032" v="2160" actId="113"/>
        <pc:sldMkLst>
          <pc:docMk/>
          <pc:sldMk cId="3236381686" sldId="790"/>
        </pc:sldMkLst>
        <pc:spChg chg="mod">
          <ac:chgData name="Coppens Christel" userId="09eb7ea1-efff-494b-8a4d-0cccfe1f719b" providerId="ADAL" clId="{0898F154-9E8D-4D52-93E1-F677B4AD7B34}" dt="2022-06-22T07:44:38.032" v="2160" actId="113"/>
          <ac:spMkLst>
            <pc:docMk/>
            <pc:sldMk cId="3236381686" sldId="790"/>
            <ac:spMk id="2" creationId="{1C4CD570-8524-4FED-B7A4-151387640482}"/>
          </ac:spMkLst>
        </pc:spChg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3236381686" sldId="790"/>
            <ac:spMk id="4" creationId="{0CA579A9-3EED-43E5-A928-F67A020A3DE7}"/>
          </ac:spMkLst>
        </pc:spChg>
      </pc:sldChg>
      <pc:sldChg chg="modSp mod">
        <pc:chgData name="Coppens Christel" userId="09eb7ea1-efff-494b-8a4d-0cccfe1f719b" providerId="ADAL" clId="{0898F154-9E8D-4D52-93E1-F677B4AD7B34}" dt="2022-06-22T07:44:25.393" v="2159" actId="113"/>
        <pc:sldMkLst>
          <pc:docMk/>
          <pc:sldMk cId="3047106421" sldId="791"/>
        </pc:sldMkLst>
        <pc:spChg chg="mod">
          <ac:chgData name="Coppens Christel" userId="09eb7ea1-efff-494b-8a4d-0cccfe1f719b" providerId="ADAL" clId="{0898F154-9E8D-4D52-93E1-F677B4AD7B34}" dt="2022-06-22T07:44:25.393" v="2159" actId="113"/>
          <ac:spMkLst>
            <pc:docMk/>
            <pc:sldMk cId="3047106421" sldId="791"/>
            <ac:spMk id="2" creationId="{1C4CD570-8524-4FED-B7A4-151387640482}"/>
          </ac:spMkLst>
        </pc:spChg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3047106421" sldId="791"/>
            <ac:spMk id="4" creationId="{0CA579A9-3EED-43E5-A928-F67A020A3DE7}"/>
          </ac:spMkLst>
        </pc:spChg>
      </pc:sldChg>
      <pc:sldChg chg="modSp del mod">
        <pc:chgData name="Coppens Christel" userId="09eb7ea1-efff-494b-8a4d-0cccfe1f719b" providerId="ADAL" clId="{0898F154-9E8D-4D52-93E1-F677B4AD7B34}" dt="2022-06-07T07:47:53.633" v="1390" actId="47"/>
        <pc:sldMkLst>
          <pc:docMk/>
          <pc:sldMk cId="4226704270" sldId="792"/>
        </pc:sldMkLst>
        <pc:spChg chg="mod">
          <ac:chgData name="Coppens Christel" userId="09eb7ea1-efff-494b-8a4d-0cccfe1f719b" providerId="ADAL" clId="{0898F154-9E8D-4D52-93E1-F677B4AD7B34}" dt="2022-06-07T07:44:03.678" v="1125" actId="20577"/>
          <ac:spMkLst>
            <pc:docMk/>
            <pc:sldMk cId="4226704270" sldId="792"/>
            <ac:spMk id="2" creationId="{1C4CD570-8524-4FED-B7A4-151387640482}"/>
          </ac:spMkLst>
        </pc:spChg>
        <pc:spChg chg="mod">
          <ac:chgData name="Coppens Christel" userId="09eb7ea1-efff-494b-8a4d-0cccfe1f719b" providerId="ADAL" clId="{0898F154-9E8D-4D52-93E1-F677B4AD7B34}" dt="2022-06-07T07:45:27.222" v="1278" actId="20577"/>
          <ac:spMkLst>
            <pc:docMk/>
            <pc:sldMk cId="4226704270" sldId="792"/>
            <ac:spMk id="4" creationId="{0CA579A9-3EED-43E5-A928-F67A020A3DE7}"/>
          </ac:spMkLst>
        </pc:spChg>
      </pc:sldChg>
      <pc:sldChg chg="modSp del mod">
        <pc:chgData name="Coppens Christel" userId="09eb7ea1-efff-494b-8a4d-0cccfe1f719b" providerId="ADAL" clId="{0898F154-9E8D-4D52-93E1-F677B4AD7B34}" dt="2022-06-07T07:48:21.691" v="1429" actId="47"/>
        <pc:sldMkLst>
          <pc:docMk/>
          <pc:sldMk cId="1428696081" sldId="793"/>
        </pc:sldMkLst>
        <pc:spChg chg="mod">
          <ac:chgData name="Coppens Christel" userId="09eb7ea1-efff-494b-8a4d-0cccfe1f719b" providerId="ADAL" clId="{0898F154-9E8D-4D52-93E1-F677B4AD7B34}" dt="2022-06-07T07:46:36.285" v="1349" actId="20577"/>
          <ac:spMkLst>
            <pc:docMk/>
            <pc:sldMk cId="1428696081" sldId="793"/>
            <ac:spMk id="2" creationId="{1C4CD570-8524-4FED-B7A4-151387640482}"/>
          </ac:spMkLst>
        </pc:spChg>
      </pc:sldChg>
      <pc:sldChg chg="modSp mod">
        <pc:chgData name="Coppens Christel" userId="09eb7ea1-efff-494b-8a4d-0cccfe1f719b" providerId="ADAL" clId="{0898F154-9E8D-4D52-93E1-F677B4AD7B34}" dt="2022-06-22T07:44:13.673" v="2158" actId="113"/>
        <pc:sldMkLst>
          <pc:docMk/>
          <pc:sldMk cId="2808632094" sldId="794"/>
        </pc:sldMkLst>
        <pc:spChg chg="mod">
          <ac:chgData name="Coppens Christel" userId="09eb7ea1-efff-494b-8a4d-0cccfe1f719b" providerId="ADAL" clId="{0898F154-9E8D-4D52-93E1-F677B4AD7B34}" dt="2022-06-22T07:44:13.673" v="2158" actId="113"/>
          <ac:spMkLst>
            <pc:docMk/>
            <pc:sldMk cId="2808632094" sldId="794"/>
            <ac:spMk id="2" creationId="{1C4CD570-8524-4FED-B7A4-151387640482}"/>
          </ac:spMkLst>
        </pc:spChg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2808632094" sldId="794"/>
            <ac:spMk id="4" creationId="{0CA579A9-3EED-43E5-A928-F67A020A3DE7}"/>
          </ac:spMkLst>
        </pc:spChg>
      </pc:sldChg>
      <pc:sldChg chg="modSp mod">
        <pc:chgData name="Coppens Christel" userId="09eb7ea1-efff-494b-8a4d-0cccfe1f719b" providerId="ADAL" clId="{0898F154-9E8D-4D52-93E1-F677B4AD7B34}" dt="2022-06-22T07:43:42.536" v="2138" actId="113"/>
        <pc:sldMkLst>
          <pc:docMk/>
          <pc:sldMk cId="2789457121" sldId="795"/>
        </pc:sldMkLst>
        <pc:spChg chg="mod">
          <ac:chgData name="Coppens Christel" userId="09eb7ea1-efff-494b-8a4d-0cccfe1f719b" providerId="ADAL" clId="{0898F154-9E8D-4D52-93E1-F677B4AD7B34}" dt="2022-06-22T07:43:42.536" v="2138" actId="113"/>
          <ac:spMkLst>
            <pc:docMk/>
            <pc:sldMk cId="2789457121" sldId="795"/>
            <ac:spMk id="2" creationId="{1C4CD570-8524-4FED-B7A4-151387640482}"/>
          </ac:spMkLst>
        </pc:spChg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2789457121" sldId="795"/>
            <ac:spMk id="4" creationId="{0CA579A9-3EED-43E5-A928-F67A020A3DE7}"/>
          </ac:spMkLst>
        </pc:spChg>
      </pc:sldChg>
      <pc:sldChg chg="modSp add mod">
        <pc:chgData name="Coppens Christel" userId="09eb7ea1-efff-494b-8a4d-0cccfe1f719b" providerId="ADAL" clId="{0898F154-9E8D-4D52-93E1-F677B4AD7B34}" dt="2022-06-22T07:56:35.810" v="2509" actId="113"/>
        <pc:sldMkLst>
          <pc:docMk/>
          <pc:sldMk cId="616044855" sldId="796"/>
        </pc:sldMkLst>
        <pc:spChg chg="mod">
          <ac:chgData name="Coppens Christel" userId="09eb7ea1-efff-494b-8a4d-0cccfe1f719b" providerId="ADAL" clId="{0898F154-9E8D-4D52-93E1-F677B4AD7B34}" dt="2022-06-22T07:56:35.810" v="2509" actId="113"/>
          <ac:spMkLst>
            <pc:docMk/>
            <pc:sldMk cId="616044855" sldId="796"/>
            <ac:spMk id="6146" creationId="{00000000-0000-0000-0000-000000000000}"/>
          </ac:spMkLst>
        </pc:spChg>
        <pc:spChg chg="mod">
          <ac:chgData name="Coppens Christel" userId="09eb7ea1-efff-494b-8a4d-0cccfe1f719b" providerId="ADAL" clId="{0898F154-9E8D-4D52-93E1-F677B4AD7B34}" dt="2022-06-22T07:26:57.821" v="1678"/>
          <ac:spMkLst>
            <pc:docMk/>
            <pc:sldMk cId="616044855" sldId="796"/>
            <ac:spMk id="6148" creationId="{00000000-0000-0000-0000-000000000000}"/>
          </ac:spMkLst>
        </pc:spChg>
      </pc:sldChg>
      <pc:sldChg chg="delSp modSp new mod">
        <pc:chgData name="Coppens Christel" userId="09eb7ea1-efff-494b-8a4d-0cccfe1f719b" providerId="ADAL" clId="{0898F154-9E8D-4D52-93E1-F677B4AD7B34}" dt="2022-06-22T07:42:50.862" v="2127" actId="1076"/>
        <pc:sldMkLst>
          <pc:docMk/>
          <pc:sldMk cId="1707294344" sldId="797"/>
        </pc:sldMkLst>
        <pc:spChg chg="mod">
          <ac:chgData name="Coppens Christel" userId="09eb7ea1-efff-494b-8a4d-0cccfe1f719b" providerId="ADAL" clId="{0898F154-9E8D-4D52-93E1-F677B4AD7B34}" dt="2022-06-22T07:42:50.862" v="2127" actId="1076"/>
          <ac:spMkLst>
            <pc:docMk/>
            <pc:sldMk cId="1707294344" sldId="797"/>
            <ac:spMk id="2" creationId="{219C175F-4E9D-4EEB-B3B8-66EAD2A2A2E6}"/>
          </ac:spMkLst>
        </pc:spChg>
        <pc:spChg chg="del">
          <ac:chgData name="Coppens Christel" userId="09eb7ea1-efff-494b-8a4d-0cccfe1f719b" providerId="ADAL" clId="{0898F154-9E8D-4D52-93E1-F677B4AD7B34}" dt="2022-06-22T07:35:00.843" v="2022" actId="478"/>
          <ac:spMkLst>
            <pc:docMk/>
            <pc:sldMk cId="1707294344" sldId="797"/>
            <ac:spMk id="3" creationId="{B45E4E88-613B-4D66-8D7A-15429BA3BA74}"/>
          </ac:spMkLst>
        </pc:spChg>
        <pc:spChg chg="mod">
          <ac:chgData name="Coppens Christel" userId="09eb7ea1-efff-494b-8a4d-0cccfe1f719b" providerId="ADAL" clId="{0898F154-9E8D-4D52-93E1-F677B4AD7B34}" dt="2022-06-22T07:35:16.779" v="2023"/>
          <ac:spMkLst>
            <pc:docMk/>
            <pc:sldMk cId="1707294344" sldId="797"/>
            <ac:spMk id="4" creationId="{3578D5A2-B785-4A0D-9529-8083F5307194}"/>
          </ac:spMkLst>
        </pc:spChg>
      </pc:sldChg>
      <pc:sldChg chg="modSp new del mod">
        <pc:chgData name="Coppens Christel" userId="09eb7ea1-efff-494b-8a4d-0cccfe1f719b" providerId="ADAL" clId="{0898F154-9E8D-4D52-93E1-F677B4AD7B34}" dt="2022-06-22T08:02:26.056" v="2555" actId="47"/>
        <pc:sldMkLst>
          <pc:docMk/>
          <pc:sldMk cId="2875057407" sldId="798"/>
        </pc:sldMkLst>
        <pc:spChg chg="mod">
          <ac:chgData name="Coppens Christel" userId="09eb7ea1-efff-494b-8a4d-0cccfe1f719b" providerId="ADAL" clId="{0898F154-9E8D-4D52-93E1-F677B4AD7B34}" dt="2022-06-22T08:02:19.826" v="2554" actId="255"/>
          <ac:spMkLst>
            <pc:docMk/>
            <pc:sldMk cId="2875057407" sldId="798"/>
            <ac:spMk id="2" creationId="{4005B56A-093F-4FBA-81DF-CDD194F35836}"/>
          </ac:spMkLst>
        </pc:spChg>
      </pc:sldChg>
      <pc:sldMasterChg chg="addSp modSldLayout">
        <pc:chgData name="Coppens Christel" userId="09eb7ea1-efff-494b-8a4d-0cccfe1f719b" providerId="ADAL" clId="{0898F154-9E8D-4D52-93E1-F677B4AD7B34}" dt="2022-06-22T07:26:57.821" v="1678"/>
        <pc:sldMasterMkLst>
          <pc:docMk/>
          <pc:sldMasterMk cId="801957357" sldId="2147484656"/>
        </pc:sldMasterMkLst>
        <pc:spChg chg="add">
          <ac:chgData name="Coppens Christel" userId="09eb7ea1-efff-494b-8a4d-0cccfe1f719b" providerId="ADAL" clId="{0898F154-9E8D-4D52-93E1-F677B4AD7B34}" dt="2022-06-22T07:26:57.821" v="1678"/>
          <ac:spMkLst>
            <pc:docMk/>
            <pc:sldMasterMk cId="801957357" sldId="2147484656"/>
            <ac:spMk id="8" creationId="{457BE4B4-1DDF-405D-873C-D2175D9E7FD7}"/>
          </ac:spMkLst>
        </pc:spChg>
        <pc:sldLayoutChg chg="addSp">
          <pc:chgData name="Coppens Christel" userId="09eb7ea1-efff-494b-8a4d-0cccfe1f719b" providerId="ADAL" clId="{0898F154-9E8D-4D52-93E1-F677B4AD7B34}" dt="2022-06-22T07:26:57.821" v="1678"/>
          <pc:sldLayoutMkLst>
            <pc:docMk/>
            <pc:sldMasterMk cId="801957357" sldId="2147484656"/>
            <pc:sldLayoutMk cId="1783292028" sldId="2147484657"/>
          </pc:sldLayoutMkLst>
          <pc:spChg chg="add">
            <ac:chgData name="Coppens Christel" userId="09eb7ea1-efff-494b-8a4d-0cccfe1f719b" providerId="ADAL" clId="{0898F154-9E8D-4D52-93E1-F677B4AD7B34}" dt="2022-06-22T07:26:57.821" v="1678"/>
            <ac:spMkLst>
              <pc:docMk/>
              <pc:sldMasterMk cId="801957357" sldId="2147484656"/>
              <pc:sldLayoutMk cId="1783292028" sldId="2147484657"/>
              <ac:spMk id="11" creationId="{10053554-91BC-483D-9899-25D7B792099F}"/>
            </ac:spMkLst>
          </pc:spChg>
          <pc:spChg chg="add">
            <ac:chgData name="Coppens Christel" userId="09eb7ea1-efff-494b-8a4d-0cccfe1f719b" providerId="ADAL" clId="{0898F154-9E8D-4D52-93E1-F677B4AD7B34}" dt="2022-06-22T07:26:57.821" v="1678"/>
            <ac:spMkLst>
              <pc:docMk/>
              <pc:sldMasterMk cId="801957357" sldId="2147484656"/>
              <pc:sldLayoutMk cId="1783292028" sldId="2147484657"/>
              <ac:spMk id="12" creationId="{192DFC85-8148-4C26-B1A8-20498F074682}"/>
            </ac:spMkLst>
          </pc:spChg>
        </pc:sldLayoutChg>
      </pc:sldMasterChg>
    </pc:docChg>
  </pc:docChgLst>
  <pc:docChgLst>
    <pc:chgData name="Verbeke Luk" userId="S::luk.verbeke@ond.vlaanderen.be::742fd895-39b6-4514-87cf-ad5e30d0a4c9" providerId="AD" clId="Web-{2A41EC8D-8941-209B-F84A-0A03A4453F9A}"/>
    <pc:docChg chg="addSld modSld">
      <pc:chgData name="Verbeke Luk" userId="S::luk.verbeke@ond.vlaanderen.be::742fd895-39b6-4514-87cf-ad5e30d0a4c9" providerId="AD" clId="Web-{2A41EC8D-8941-209B-F84A-0A03A4453F9A}" dt="2022-07-07T06:12:18.749" v="283"/>
      <pc:docMkLst>
        <pc:docMk/>
      </pc:docMkLst>
      <pc:sldChg chg="modSp">
        <pc:chgData name="Verbeke Luk" userId="S::luk.verbeke@ond.vlaanderen.be::742fd895-39b6-4514-87cf-ad5e30d0a4c9" providerId="AD" clId="Web-{2A41EC8D-8941-209B-F84A-0A03A4453F9A}" dt="2022-07-06T09:59:44.861" v="63"/>
        <pc:sldMkLst>
          <pc:docMk/>
          <pc:sldMk cId="2058267938" sldId="754"/>
        </pc:sldMkLst>
        <pc:graphicFrameChg chg="mod modGraphic">
          <ac:chgData name="Verbeke Luk" userId="S::luk.verbeke@ond.vlaanderen.be::742fd895-39b6-4514-87cf-ad5e30d0a4c9" providerId="AD" clId="Web-{2A41EC8D-8941-209B-F84A-0A03A4453F9A}" dt="2022-07-06T09:59:44.861" v="63"/>
          <ac:graphicFrameMkLst>
            <pc:docMk/>
            <pc:sldMk cId="2058267938" sldId="754"/>
            <ac:graphicFrameMk id="6" creationId="{C8991C1D-79C7-41F8-890C-9F5C9DB144B0}"/>
          </ac:graphicFrameMkLst>
        </pc:graphicFrameChg>
      </pc:sldChg>
      <pc:sldChg chg="modSp">
        <pc:chgData name="Verbeke Luk" userId="S::luk.verbeke@ond.vlaanderen.be::742fd895-39b6-4514-87cf-ad5e30d0a4c9" providerId="AD" clId="Web-{2A41EC8D-8941-209B-F84A-0A03A4453F9A}" dt="2022-07-06T08:41:34.369" v="9" actId="20577"/>
        <pc:sldMkLst>
          <pc:docMk/>
          <pc:sldMk cId="3657724554" sldId="786"/>
        </pc:sldMkLst>
        <pc:spChg chg="mod">
          <ac:chgData name="Verbeke Luk" userId="S::luk.verbeke@ond.vlaanderen.be::742fd895-39b6-4514-87cf-ad5e30d0a4c9" providerId="AD" clId="Web-{2A41EC8D-8941-209B-F84A-0A03A4453F9A}" dt="2022-07-06T08:41:34.369" v="9" actId="20577"/>
          <ac:spMkLst>
            <pc:docMk/>
            <pc:sldMk cId="3657724554" sldId="786"/>
            <ac:spMk id="2" creationId="{1C4CD570-8524-4FED-B7A4-151387640482}"/>
          </ac:spMkLst>
        </pc:spChg>
      </pc:sldChg>
      <pc:sldChg chg="addSp delSp modSp">
        <pc:chgData name="Verbeke Luk" userId="S::luk.verbeke@ond.vlaanderen.be::742fd895-39b6-4514-87cf-ad5e30d0a4c9" providerId="AD" clId="Web-{2A41EC8D-8941-209B-F84A-0A03A4453F9A}" dt="2022-07-07T06:12:18.749" v="283"/>
        <pc:sldMkLst>
          <pc:docMk/>
          <pc:sldMk cId="15164706" sldId="803"/>
        </pc:sldMkLst>
        <pc:spChg chg="mod">
          <ac:chgData name="Verbeke Luk" userId="S::luk.verbeke@ond.vlaanderen.be::742fd895-39b6-4514-87cf-ad5e30d0a4c9" providerId="AD" clId="Web-{2A41EC8D-8941-209B-F84A-0A03A4453F9A}" dt="2022-07-07T06:10:33.918" v="222" actId="1076"/>
          <ac:spMkLst>
            <pc:docMk/>
            <pc:sldMk cId="15164706" sldId="803"/>
            <ac:spMk id="2" creationId="{7C55EB84-E865-4960-9EAB-6F458A7ECC24}"/>
          </ac:spMkLst>
        </pc:spChg>
        <pc:spChg chg="mod">
          <ac:chgData name="Verbeke Luk" userId="S::luk.verbeke@ond.vlaanderen.be::742fd895-39b6-4514-87cf-ad5e30d0a4c9" providerId="AD" clId="Web-{2A41EC8D-8941-209B-F84A-0A03A4453F9A}" dt="2022-07-07T06:10:21.746" v="219" actId="20577"/>
          <ac:spMkLst>
            <pc:docMk/>
            <pc:sldMk cId="15164706" sldId="803"/>
            <ac:spMk id="3" creationId="{AC0A21A0-E9B4-4A9D-BCAE-CACB83A88BDF}"/>
          </ac:spMkLst>
        </pc:spChg>
        <pc:spChg chg="add del mod">
          <ac:chgData name="Verbeke Luk" userId="S::luk.verbeke@ond.vlaanderen.be::742fd895-39b6-4514-87cf-ad5e30d0a4c9" providerId="AD" clId="Web-{2A41EC8D-8941-209B-F84A-0A03A4453F9A}" dt="2022-07-07T06:11:21.138" v="278" actId="14100"/>
          <ac:spMkLst>
            <pc:docMk/>
            <pc:sldMk cId="15164706" sldId="803"/>
            <ac:spMk id="6" creationId="{FA4204AE-EF3B-DE17-6D23-188860ABFF79}"/>
          </ac:spMkLst>
        </pc:spChg>
        <pc:spChg chg="add del mod">
          <ac:chgData name="Verbeke Luk" userId="S::luk.verbeke@ond.vlaanderen.be::742fd895-39b6-4514-87cf-ad5e30d0a4c9" providerId="AD" clId="Web-{2A41EC8D-8941-209B-F84A-0A03A4453F9A}" dt="2022-07-07T06:11:21.138" v="276" actId="14100"/>
          <ac:spMkLst>
            <pc:docMk/>
            <pc:sldMk cId="15164706" sldId="803"/>
            <ac:spMk id="8" creationId="{B7430CC9-28C5-4A2D-AEBE-A6E9FBE68BC6}"/>
          </ac:spMkLst>
        </pc:spChg>
        <pc:spChg chg="add del mod">
          <ac:chgData name="Verbeke Luk" userId="S::luk.verbeke@ond.vlaanderen.be::742fd895-39b6-4514-87cf-ad5e30d0a4c9" providerId="AD" clId="Web-{2A41EC8D-8941-209B-F84A-0A03A4453F9A}" dt="2022-07-07T06:11:21.138" v="275" actId="14100"/>
          <ac:spMkLst>
            <pc:docMk/>
            <pc:sldMk cId="15164706" sldId="803"/>
            <ac:spMk id="9" creationId="{32A65BA3-BB5A-F069-BFF4-C1CC557B7B82}"/>
          </ac:spMkLst>
        </pc:spChg>
        <pc:spChg chg="add del mod">
          <ac:chgData name="Verbeke Luk" userId="S::luk.verbeke@ond.vlaanderen.be::742fd895-39b6-4514-87cf-ad5e30d0a4c9" providerId="AD" clId="Web-{2A41EC8D-8941-209B-F84A-0A03A4453F9A}" dt="2022-07-07T06:11:21.138" v="273" actId="14100"/>
          <ac:spMkLst>
            <pc:docMk/>
            <pc:sldMk cId="15164706" sldId="803"/>
            <ac:spMk id="11" creationId="{4E9D1E0B-8D66-6F5E-18D6-9579A573C33E}"/>
          </ac:spMkLst>
        </pc:spChg>
        <pc:spChg chg="add del mod">
          <ac:chgData name="Verbeke Luk" userId="S::luk.verbeke@ond.vlaanderen.be::742fd895-39b6-4514-87cf-ad5e30d0a4c9" providerId="AD" clId="Web-{2A41EC8D-8941-209B-F84A-0A03A4453F9A}" dt="2022-07-07T06:11:40.092" v="279" actId="1076"/>
          <ac:spMkLst>
            <pc:docMk/>
            <pc:sldMk cId="15164706" sldId="803"/>
            <ac:spMk id="13" creationId="{A29CC962-E362-EB29-8B5C-D952499861F7}"/>
          </ac:spMkLst>
        </pc:spChg>
        <pc:spChg chg="add del mod">
          <ac:chgData name="Verbeke Luk" userId="S::luk.verbeke@ond.vlaanderen.be::742fd895-39b6-4514-87cf-ad5e30d0a4c9" providerId="AD" clId="Web-{2A41EC8D-8941-209B-F84A-0A03A4453F9A}" dt="2022-07-07T06:11:45.389" v="280" actId="1076"/>
          <ac:spMkLst>
            <pc:docMk/>
            <pc:sldMk cId="15164706" sldId="803"/>
            <ac:spMk id="14" creationId="{7902CD8B-714C-C81F-32A5-38EB748EAE96}"/>
          </ac:spMkLst>
        </pc:spChg>
        <pc:spChg chg="add del mod">
          <ac:chgData name="Verbeke Luk" userId="S::luk.verbeke@ond.vlaanderen.be::742fd895-39b6-4514-87cf-ad5e30d0a4c9" providerId="AD" clId="Web-{2A41EC8D-8941-209B-F84A-0A03A4453F9A}" dt="2022-07-07T06:11:56.483" v="281" actId="1076"/>
          <ac:spMkLst>
            <pc:docMk/>
            <pc:sldMk cId="15164706" sldId="803"/>
            <ac:spMk id="16" creationId="{4A380537-C2FE-A6A5-F1F1-089FAD454FEA}"/>
          </ac:spMkLst>
        </pc:spChg>
        <pc:cxnChg chg="add del mod">
          <ac:chgData name="Verbeke Luk" userId="S::luk.verbeke@ond.vlaanderen.be::742fd895-39b6-4514-87cf-ad5e30d0a4c9" providerId="AD" clId="Web-{2A41EC8D-8941-209B-F84A-0A03A4453F9A}" dt="2022-07-07T06:11:21.138" v="277" actId="14100"/>
          <ac:cxnSpMkLst>
            <pc:docMk/>
            <pc:sldMk cId="15164706" sldId="803"/>
            <ac:cxnSpMk id="7" creationId="{944D3C79-283D-C0C6-8FBF-7333D2D29E98}"/>
          </ac:cxnSpMkLst>
        </pc:cxnChg>
        <pc:cxnChg chg="add del mod">
          <ac:chgData name="Verbeke Luk" userId="S::luk.verbeke@ond.vlaanderen.be::742fd895-39b6-4514-87cf-ad5e30d0a4c9" providerId="AD" clId="Web-{2A41EC8D-8941-209B-F84A-0A03A4453F9A}" dt="2022-07-07T06:11:21.138" v="276" actId="14100"/>
          <ac:cxnSpMkLst>
            <pc:docMk/>
            <pc:sldMk cId="15164706" sldId="803"/>
            <ac:cxnSpMk id="10" creationId="{A793EE53-1198-F820-1832-F55AD44A794F}"/>
          </ac:cxnSpMkLst>
        </pc:cxnChg>
        <pc:cxnChg chg="add del mod">
          <ac:chgData name="Verbeke Luk" userId="S::luk.verbeke@ond.vlaanderen.be::742fd895-39b6-4514-87cf-ad5e30d0a4c9" providerId="AD" clId="Web-{2A41EC8D-8941-209B-F84A-0A03A4453F9A}" dt="2022-07-07T06:12:18.749" v="283"/>
          <ac:cxnSpMkLst>
            <pc:docMk/>
            <pc:sldMk cId="15164706" sldId="803"/>
            <ac:cxnSpMk id="12" creationId="{801BB861-DE33-1F72-D32E-E24F466BAD99}"/>
          </ac:cxnSpMkLst>
        </pc:cxnChg>
        <pc:cxnChg chg="add del mod">
          <ac:chgData name="Verbeke Luk" userId="S::luk.verbeke@ond.vlaanderen.be::742fd895-39b6-4514-87cf-ad5e30d0a4c9" providerId="AD" clId="Web-{2A41EC8D-8941-209B-F84A-0A03A4453F9A}" dt="2022-07-07T06:11:21.138" v="269" actId="14100"/>
          <ac:cxnSpMkLst>
            <pc:docMk/>
            <pc:sldMk cId="15164706" sldId="803"/>
            <ac:cxnSpMk id="15" creationId="{1CECECD3-6A2B-CB41-3708-6BF05872EF4B}"/>
          </ac:cxnSpMkLst>
        </pc:cxnChg>
        <pc:cxnChg chg="add del mod">
          <ac:chgData name="Verbeke Luk" userId="S::luk.verbeke@ond.vlaanderen.be::742fd895-39b6-4514-87cf-ad5e30d0a4c9" providerId="AD" clId="Web-{2A41EC8D-8941-209B-F84A-0A03A4453F9A}" dt="2022-07-07T06:11:21.138" v="267" actId="14100"/>
          <ac:cxnSpMkLst>
            <pc:docMk/>
            <pc:sldMk cId="15164706" sldId="803"/>
            <ac:cxnSpMk id="17" creationId="{61E5585B-1128-5704-136E-241DA28DC626}"/>
          </ac:cxnSpMkLst>
        </pc:cxnChg>
        <pc:cxnChg chg="add del mod">
          <ac:chgData name="Verbeke Luk" userId="S::luk.verbeke@ond.vlaanderen.be::742fd895-39b6-4514-87cf-ad5e30d0a4c9" providerId="AD" clId="Web-{2A41EC8D-8941-209B-F84A-0A03A4453F9A}" dt="2022-07-07T06:11:56.483" v="281" actId="1076"/>
          <ac:cxnSpMkLst>
            <pc:docMk/>
            <pc:sldMk cId="15164706" sldId="803"/>
            <ac:cxnSpMk id="18" creationId="{DF0221C2-E115-FDFD-F468-F846B6B9B4CB}"/>
          </ac:cxnSpMkLst>
        </pc:cxnChg>
      </pc:sldChg>
      <pc:sldChg chg="addSp delSp modSp">
        <pc:chgData name="Verbeke Luk" userId="S::luk.verbeke@ond.vlaanderen.be::742fd895-39b6-4514-87cf-ad5e30d0a4c9" providerId="AD" clId="Web-{2A41EC8D-8941-209B-F84A-0A03A4453F9A}" dt="2022-07-06T10:02:44.710" v="65"/>
        <pc:sldMkLst>
          <pc:docMk/>
          <pc:sldMk cId="1005726476" sldId="806"/>
        </pc:sldMkLst>
        <pc:picChg chg="add del mod">
          <ac:chgData name="Verbeke Luk" userId="S::luk.verbeke@ond.vlaanderen.be::742fd895-39b6-4514-87cf-ad5e30d0a4c9" providerId="AD" clId="Web-{2A41EC8D-8941-209B-F84A-0A03A4453F9A}" dt="2022-07-06T10:02:44.710" v="65"/>
          <ac:picMkLst>
            <pc:docMk/>
            <pc:sldMk cId="1005726476" sldId="806"/>
            <ac:picMk id="6" creationId="{7C666BF7-5ED1-E548-81B8-707F7176B235}"/>
          </ac:picMkLst>
        </pc:picChg>
      </pc:sldChg>
      <pc:sldChg chg="modSp new">
        <pc:chgData name="Verbeke Luk" userId="S::luk.verbeke@ond.vlaanderen.be::742fd895-39b6-4514-87cf-ad5e30d0a4c9" providerId="AD" clId="Web-{2A41EC8D-8941-209B-F84A-0A03A4453F9A}" dt="2022-07-06T10:04:41.463" v="109" actId="20577"/>
        <pc:sldMkLst>
          <pc:docMk/>
          <pc:sldMk cId="280481742" sldId="807"/>
        </pc:sldMkLst>
        <pc:spChg chg="mod">
          <ac:chgData name="Verbeke Luk" userId="S::luk.verbeke@ond.vlaanderen.be::742fd895-39b6-4514-87cf-ad5e30d0a4c9" providerId="AD" clId="Web-{2A41EC8D-8941-209B-F84A-0A03A4453F9A}" dt="2022-07-06T10:03:11.226" v="67" actId="20577"/>
          <ac:spMkLst>
            <pc:docMk/>
            <pc:sldMk cId="280481742" sldId="807"/>
            <ac:spMk id="2" creationId="{471E3FA6-72FE-3545-6DF9-27C5AA15C7A2}"/>
          </ac:spMkLst>
        </pc:spChg>
        <pc:spChg chg="mod">
          <ac:chgData name="Verbeke Luk" userId="S::luk.verbeke@ond.vlaanderen.be::742fd895-39b6-4514-87cf-ad5e30d0a4c9" providerId="AD" clId="Web-{2A41EC8D-8941-209B-F84A-0A03A4453F9A}" dt="2022-07-06T10:04:41.463" v="109" actId="20577"/>
          <ac:spMkLst>
            <pc:docMk/>
            <pc:sldMk cId="280481742" sldId="807"/>
            <ac:spMk id="3" creationId="{8769AEA8-CB87-CDBD-2BAF-95F345E12A5F}"/>
          </ac:spMkLst>
        </pc:spChg>
      </pc:sldChg>
      <pc:sldChg chg="modSp add replId">
        <pc:chgData name="Verbeke Luk" userId="S::luk.verbeke@ond.vlaanderen.be::742fd895-39b6-4514-87cf-ad5e30d0a4c9" providerId="AD" clId="Web-{2A41EC8D-8941-209B-F84A-0A03A4453F9A}" dt="2022-07-06T10:06:37.732" v="129" actId="20577"/>
        <pc:sldMkLst>
          <pc:docMk/>
          <pc:sldMk cId="4039494527" sldId="808"/>
        </pc:sldMkLst>
        <pc:spChg chg="mod">
          <ac:chgData name="Verbeke Luk" userId="S::luk.verbeke@ond.vlaanderen.be::742fd895-39b6-4514-87cf-ad5e30d0a4c9" providerId="AD" clId="Web-{2A41EC8D-8941-209B-F84A-0A03A4453F9A}" dt="2022-07-06T10:06:37.732" v="129" actId="20577"/>
          <ac:spMkLst>
            <pc:docMk/>
            <pc:sldMk cId="4039494527" sldId="808"/>
            <ac:spMk id="3" creationId="{8769AEA8-CB87-CDBD-2BAF-95F345E12A5F}"/>
          </ac:spMkLst>
        </pc:spChg>
      </pc:sldChg>
      <pc:sldChg chg="modSp new">
        <pc:chgData name="Verbeke Luk" userId="S::luk.verbeke@ond.vlaanderen.be::742fd895-39b6-4514-87cf-ad5e30d0a4c9" providerId="AD" clId="Web-{2A41EC8D-8941-209B-F84A-0A03A4453F9A}" dt="2022-07-06T10:07:40.734" v="135" actId="20577"/>
        <pc:sldMkLst>
          <pc:docMk/>
          <pc:sldMk cId="4225277268" sldId="809"/>
        </pc:sldMkLst>
        <pc:spChg chg="mod">
          <ac:chgData name="Verbeke Luk" userId="S::luk.verbeke@ond.vlaanderen.be::742fd895-39b6-4514-87cf-ad5e30d0a4c9" providerId="AD" clId="Web-{2A41EC8D-8941-209B-F84A-0A03A4453F9A}" dt="2022-07-06T10:07:12.171" v="133" actId="20577"/>
          <ac:spMkLst>
            <pc:docMk/>
            <pc:sldMk cId="4225277268" sldId="809"/>
            <ac:spMk id="2" creationId="{77DFE15D-0ABF-6023-1914-ADA6BCAA849F}"/>
          </ac:spMkLst>
        </pc:spChg>
        <pc:spChg chg="mod">
          <ac:chgData name="Verbeke Luk" userId="S::luk.verbeke@ond.vlaanderen.be::742fd895-39b6-4514-87cf-ad5e30d0a4c9" providerId="AD" clId="Web-{2A41EC8D-8941-209B-F84A-0A03A4453F9A}" dt="2022-07-06T10:07:40.734" v="135" actId="20577"/>
          <ac:spMkLst>
            <pc:docMk/>
            <pc:sldMk cId="4225277268" sldId="809"/>
            <ac:spMk id="3" creationId="{3379B509-5DB7-408D-194D-6BCE931EA57D}"/>
          </ac:spMkLst>
        </pc:spChg>
      </pc:sldChg>
      <pc:sldChg chg="modSp add replId">
        <pc:chgData name="Verbeke Luk" userId="S::luk.verbeke@ond.vlaanderen.be::742fd895-39b6-4514-87cf-ad5e30d0a4c9" providerId="AD" clId="Web-{2A41EC8D-8941-209B-F84A-0A03A4453F9A}" dt="2022-07-06T10:08:25.782" v="138" actId="20577"/>
        <pc:sldMkLst>
          <pc:docMk/>
          <pc:sldMk cId="3126261217" sldId="810"/>
        </pc:sldMkLst>
        <pc:spChg chg="mod">
          <ac:chgData name="Verbeke Luk" userId="S::luk.verbeke@ond.vlaanderen.be::742fd895-39b6-4514-87cf-ad5e30d0a4c9" providerId="AD" clId="Web-{2A41EC8D-8941-209B-F84A-0A03A4453F9A}" dt="2022-07-06T10:08:25.782" v="138" actId="20577"/>
          <ac:spMkLst>
            <pc:docMk/>
            <pc:sldMk cId="3126261217" sldId="810"/>
            <ac:spMk id="3" creationId="{3379B509-5DB7-408D-194D-6BCE931EA57D}"/>
          </ac:spMkLst>
        </pc:spChg>
      </pc:sldChg>
      <pc:sldChg chg="modSp add replId">
        <pc:chgData name="Verbeke Luk" userId="S::luk.verbeke@ond.vlaanderen.be::742fd895-39b6-4514-87cf-ad5e30d0a4c9" providerId="AD" clId="Web-{2A41EC8D-8941-209B-F84A-0A03A4453F9A}" dt="2022-07-06T10:09:55.785" v="152" actId="20577"/>
        <pc:sldMkLst>
          <pc:docMk/>
          <pc:sldMk cId="1404553155" sldId="811"/>
        </pc:sldMkLst>
        <pc:spChg chg="mod">
          <ac:chgData name="Verbeke Luk" userId="S::luk.verbeke@ond.vlaanderen.be::742fd895-39b6-4514-87cf-ad5e30d0a4c9" providerId="AD" clId="Web-{2A41EC8D-8941-209B-F84A-0A03A4453F9A}" dt="2022-07-06T10:09:18.909" v="149" actId="20577"/>
          <ac:spMkLst>
            <pc:docMk/>
            <pc:sldMk cId="1404553155" sldId="811"/>
            <ac:spMk id="2" creationId="{77DFE15D-0ABF-6023-1914-ADA6BCAA849F}"/>
          </ac:spMkLst>
        </pc:spChg>
        <pc:spChg chg="mod">
          <ac:chgData name="Verbeke Luk" userId="S::luk.verbeke@ond.vlaanderen.be::742fd895-39b6-4514-87cf-ad5e30d0a4c9" providerId="AD" clId="Web-{2A41EC8D-8941-209B-F84A-0A03A4453F9A}" dt="2022-07-06T10:09:55.785" v="152" actId="20577"/>
          <ac:spMkLst>
            <pc:docMk/>
            <pc:sldMk cId="1404553155" sldId="811"/>
            <ac:spMk id="3" creationId="{3379B509-5DB7-408D-194D-6BCE931EA57D}"/>
          </ac:spMkLst>
        </pc:spChg>
      </pc:sldChg>
      <pc:sldChg chg="addSp modSp add replId">
        <pc:chgData name="Verbeke Luk" userId="S::luk.verbeke@ond.vlaanderen.be::742fd895-39b6-4514-87cf-ad5e30d0a4c9" providerId="AD" clId="Web-{2A41EC8D-8941-209B-F84A-0A03A4453F9A}" dt="2022-07-06T10:11:28.256" v="163" actId="14100"/>
        <pc:sldMkLst>
          <pc:docMk/>
          <pc:sldMk cId="2326902619" sldId="812"/>
        </pc:sldMkLst>
        <pc:spChg chg="mod">
          <ac:chgData name="Verbeke Luk" userId="S::luk.verbeke@ond.vlaanderen.be::742fd895-39b6-4514-87cf-ad5e30d0a4c9" providerId="AD" clId="Web-{2A41EC8D-8941-209B-F84A-0A03A4453F9A}" dt="2022-07-06T10:11:09.365" v="160" actId="20577"/>
          <ac:spMkLst>
            <pc:docMk/>
            <pc:sldMk cId="2326902619" sldId="812"/>
            <ac:spMk id="3" creationId="{3379B509-5DB7-408D-194D-6BCE931EA57D}"/>
          </ac:spMkLst>
        </pc:spChg>
        <pc:picChg chg="add mod">
          <ac:chgData name="Verbeke Luk" userId="S::luk.verbeke@ond.vlaanderen.be::742fd895-39b6-4514-87cf-ad5e30d0a4c9" providerId="AD" clId="Web-{2A41EC8D-8941-209B-F84A-0A03A4453F9A}" dt="2022-07-06T10:11:28.256" v="163" actId="14100"/>
          <ac:picMkLst>
            <pc:docMk/>
            <pc:sldMk cId="2326902619" sldId="812"/>
            <ac:picMk id="6" creationId="{C0969D0B-0466-F0C5-2272-814C9108B2AF}"/>
          </ac:picMkLst>
        </pc:picChg>
      </pc:sldChg>
      <pc:sldChg chg="delSp modSp add replId">
        <pc:chgData name="Verbeke Luk" userId="S::luk.verbeke@ond.vlaanderen.be::742fd895-39b6-4514-87cf-ad5e30d0a4c9" providerId="AD" clId="Web-{2A41EC8D-8941-209B-F84A-0A03A4453F9A}" dt="2022-07-06T10:12:29.149" v="170" actId="20577"/>
        <pc:sldMkLst>
          <pc:docMk/>
          <pc:sldMk cId="611683627" sldId="813"/>
        </pc:sldMkLst>
        <pc:spChg chg="mod">
          <ac:chgData name="Verbeke Luk" userId="S::luk.verbeke@ond.vlaanderen.be::742fd895-39b6-4514-87cf-ad5e30d0a4c9" providerId="AD" clId="Web-{2A41EC8D-8941-209B-F84A-0A03A4453F9A}" dt="2022-07-06T10:12:29.149" v="170" actId="20577"/>
          <ac:spMkLst>
            <pc:docMk/>
            <pc:sldMk cId="611683627" sldId="813"/>
            <ac:spMk id="3" creationId="{3379B509-5DB7-408D-194D-6BCE931EA57D}"/>
          </ac:spMkLst>
        </pc:spChg>
        <pc:picChg chg="del">
          <ac:chgData name="Verbeke Luk" userId="S::luk.verbeke@ond.vlaanderen.be::742fd895-39b6-4514-87cf-ad5e30d0a4c9" providerId="AD" clId="Web-{2A41EC8D-8941-209B-F84A-0A03A4453F9A}" dt="2022-07-06T10:11:44.335" v="165"/>
          <ac:picMkLst>
            <pc:docMk/>
            <pc:sldMk cId="611683627" sldId="813"/>
            <ac:picMk id="6" creationId="{C0969D0B-0466-F0C5-2272-814C9108B2AF}"/>
          </ac:picMkLst>
        </pc:picChg>
      </pc:sldChg>
      <pc:sldChg chg="modSp new">
        <pc:chgData name="Verbeke Luk" userId="S::luk.verbeke@ond.vlaanderen.be::742fd895-39b6-4514-87cf-ad5e30d0a4c9" providerId="AD" clId="Web-{2A41EC8D-8941-209B-F84A-0A03A4453F9A}" dt="2022-07-07T06:00:24.248" v="198" actId="20577"/>
        <pc:sldMkLst>
          <pc:docMk/>
          <pc:sldMk cId="4088294774" sldId="814"/>
        </pc:sldMkLst>
        <pc:spChg chg="mod">
          <ac:chgData name="Verbeke Luk" userId="S::luk.verbeke@ond.vlaanderen.be::742fd895-39b6-4514-87cf-ad5e30d0a4c9" providerId="AD" clId="Web-{2A41EC8D-8941-209B-F84A-0A03A4453F9A}" dt="2022-07-07T06:00:15.295" v="184" actId="20577"/>
          <ac:spMkLst>
            <pc:docMk/>
            <pc:sldMk cId="4088294774" sldId="814"/>
            <ac:spMk id="2" creationId="{56EAE307-FC8B-DB32-1D69-390F5385AB9A}"/>
          </ac:spMkLst>
        </pc:spChg>
        <pc:spChg chg="mod">
          <ac:chgData name="Verbeke Luk" userId="S::luk.verbeke@ond.vlaanderen.be::742fd895-39b6-4514-87cf-ad5e30d0a4c9" providerId="AD" clId="Web-{2A41EC8D-8941-209B-F84A-0A03A4453F9A}" dt="2022-07-07T06:00:24.248" v="198" actId="20577"/>
          <ac:spMkLst>
            <pc:docMk/>
            <pc:sldMk cId="4088294774" sldId="814"/>
            <ac:spMk id="3" creationId="{331B4417-E445-73C9-EE4F-469668FC4A9A}"/>
          </ac:spMkLst>
        </pc:spChg>
      </pc:sldChg>
      <pc:sldChg chg="modSp new">
        <pc:chgData name="Verbeke Luk" userId="S::luk.verbeke@ond.vlaanderen.be::742fd895-39b6-4514-87cf-ad5e30d0a4c9" providerId="AD" clId="Web-{2A41EC8D-8941-209B-F84A-0A03A4453F9A}" dt="2022-07-07T06:02:48.017" v="218" actId="20577"/>
        <pc:sldMkLst>
          <pc:docMk/>
          <pc:sldMk cId="1989748721" sldId="815"/>
        </pc:sldMkLst>
        <pc:spChg chg="mod">
          <ac:chgData name="Verbeke Luk" userId="S::luk.verbeke@ond.vlaanderen.be::742fd895-39b6-4514-87cf-ad5e30d0a4c9" providerId="AD" clId="Web-{2A41EC8D-8941-209B-F84A-0A03A4453F9A}" dt="2022-07-07T06:02:48.017" v="218" actId="20577"/>
          <ac:spMkLst>
            <pc:docMk/>
            <pc:sldMk cId="1989748721" sldId="815"/>
            <ac:spMk id="2" creationId="{D782BB4B-D939-A81C-7DD5-D365ECA61F1E}"/>
          </ac:spMkLst>
        </pc:spChg>
      </pc:sldChg>
    </pc:docChg>
  </pc:docChgLst>
  <pc:docChgLst>
    <pc:chgData name="Coppens Christel" userId="S::christel.coppens@ond.vlaanderen.be::09eb7ea1-efff-494b-8a4d-0cccfe1f719b" providerId="AD" clId="Web-{4537ABBC-3623-9C1C-F3CF-536E87871030}"/>
    <pc:docChg chg="modSld">
      <pc:chgData name="Coppens Christel" userId="S::christel.coppens@ond.vlaanderen.be::09eb7ea1-efff-494b-8a4d-0cccfe1f719b" providerId="AD" clId="Web-{4537ABBC-3623-9C1C-F3CF-536E87871030}" dt="2022-06-22T07:25:13.594" v="0" actId="20577"/>
      <pc:docMkLst>
        <pc:docMk/>
      </pc:docMkLst>
      <pc:sldChg chg="modSp">
        <pc:chgData name="Coppens Christel" userId="S::christel.coppens@ond.vlaanderen.be::09eb7ea1-efff-494b-8a4d-0cccfe1f719b" providerId="AD" clId="Web-{4537ABBC-3623-9C1C-F3CF-536E87871030}" dt="2022-06-22T07:25:13.594" v="0" actId="20577"/>
        <pc:sldMkLst>
          <pc:docMk/>
          <pc:sldMk cId="2058267938" sldId="754"/>
        </pc:sldMkLst>
        <pc:spChg chg="mod">
          <ac:chgData name="Coppens Christel" userId="S::christel.coppens@ond.vlaanderen.be::09eb7ea1-efff-494b-8a4d-0cccfe1f719b" providerId="AD" clId="Web-{4537ABBC-3623-9C1C-F3CF-536E87871030}" dt="2022-06-22T07:25:13.594" v="0" actId="20577"/>
          <ac:spMkLst>
            <pc:docMk/>
            <pc:sldMk cId="2058267938" sldId="754"/>
            <ac:spMk id="2" creationId="{4DD7B1BB-7720-4F4F-9ECD-BEF9CEB86E9B}"/>
          </ac:spMkLst>
        </pc:spChg>
      </pc:sldChg>
    </pc:docChg>
  </pc:docChgLst>
  <pc:docChgLst>
    <pc:chgData name="Poels Jolien" userId="S::jolien.poels@vlaanderen.be::2e661eb7-444b-461d-878a-b0353a95c318" providerId="AD" clId="Web-{26665002-0641-2799-F695-1147EBACE6F1}"/>
    <pc:docChg chg="modSld">
      <pc:chgData name="Poels Jolien" userId="S::jolien.poels@vlaanderen.be::2e661eb7-444b-461d-878a-b0353a95c318" providerId="AD" clId="Web-{26665002-0641-2799-F695-1147EBACE6F1}" dt="2023-02-06T15:59:02.174" v="42"/>
      <pc:docMkLst>
        <pc:docMk/>
      </pc:docMkLst>
      <pc:sldChg chg="modSp modNotes">
        <pc:chgData name="Poels Jolien" userId="S::jolien.poels@vlaanderen.be::2e661eb7-444b-461d-878a-b0353a95c318" providerId="AD" clId="Web-{26665002-0641-2799-F695-1147EBACE6F1}" dt="2023-02-06T15:59:02.174" v="42"/>
        <pc:sldMkLst>
          <pc:docMk/>
          <pc:sldMk cId="853602581" sldId="5547"/>
        </pc:sldMkLst>
        <pc:spChg chg="mod">
          <ac:chgData name="Poels Jolien" userId="S::jolien.poels@vlaanderen.be::2e661eb7-444b-461d-878a-b0353a95c318" providerId="AD" clId="Web-{26665002-0641-2799-F695-1147EBACE6F1}" dt="2023-02-06T15:58:39.548" v="39" actId="1076"/>
          <ac:spMkLst>
            <pc:docMk/>
            <pc:sldMk cId="853602581" sldId="5547"/>
            <ac:spMk id="6" creationId="{7F9F7E9A-00E9-965F-F317-70944A2DE36A}"/>
          </ac:spMkLst>
        </pc:spChg>
        <pc:spChg chg="mod">
          <ac:chgData name="Poels Jolien" userId="S::jolien.poels@vlaanderen.be::2e661eb7-444b-461d-878a-b0353a95c318" providerId="AD" clId="Web-{26665002-0641-2799-F695-1147EBACE6F1}" dt="2023-02-06T15:58:32.767" v="37" actId="20577"/>
          <ac:spMkLst>
            <pc:docMk/>
            <pc:sldMk cId="853602581" sldId="5547"/>
            <ac:spMk id="7" creationId="{D1A07C55-0E67-72D2-891A-6C951E459C37}"/>
          </ac:spMkLst>
        </pc:spChg>
        <pc:spChg chg="mod">
          <ac:chgData name="Poels Jolien" userId="S::jolien.poels@vlaanderen.be::2e661eb7-444b-461d-878a-b0353a95c318" providerId="AD" clId="Web-{26665002-0641-2799-F695-1147EBACE6F1}" dt="2023-02-06T15:58:19.219" v="31"/>
          <ac:spMkLst>
            <pc:docMk/>
            <pc:sldMk cId="853602581" sldId="5547"/>
            <ac:spMk id="8" creationId="{28D805B5-0F66-3D25-EA1B-0AC081A2291C}"/>
          </ac:spMkLst>
        </pc:spChg>
        <pc:spChg chg="mod">
          <ac:chgData name="Poels Jolien" userId="S::jolien.poels@vlaanderen.be::2e661eb7-444b-461d-878a-b0353a95c318" providerId="AD" clId="Web-{26665002-0641-2799-F695-1147EBACE6F1}" dt="2023-02-06T15:58:47.283" v="40" actId="20577"/>
          <ac:spMkLst>
            <pc:docMk/>
            <pc:sldMk cId="853602581" sldId="5547"/>
            <ac:spMk id="14" creationId="{AEA443E5-C8F2-6AE2-14A8-164A92EEAC19}"/>
          </ac:spMkLst>
        </pc:spChg>
        <pc:picChg chg="mod">
          <ac:chgData name="Poels Jolien" userId="S::jolien.poels@vlaanderen.be::2e661eb7-444b-461d-878a-b0353a95c318" providerId="AD" clId="Web-{26665002-0641-2799-F695-1147EBACE6F1}" dt="2023-02-06T15:58:39.548" v="38" actId="1076"/>
          <ac:picMkLst>
            <pc:docMk/>
            <pc:sldMk cId="853602581" sldId="5547"/>
            <ac:picMk id="2" creationId="{833E3788-F196-9DE6-072B-DF1A9EB436AB}"/>
          </ac:picMkLst>
        </pc:picChg>
      </pc:sldChg>
      <pc:sldChg chg="modSp">
        <pc:chgData name="Poels Jolien" userId="S::jolien.poels@vlaanderen.be::2e661eb7-444b-461d-878a-b0353a95c318" providerId="AD" clId="Web-{26665002-0641-2799-F695-1147EBACE6F1}" dt="2023-02-06T15:58:03.859" v="28" actId="14100"/>
        <pc:sldMkLst>
          <pc:docMk/>
          <pc:sldMk cId="1574101473" sldId="5548"/>
        </pc:sldMkLst>
        <pc:spChg chg="mod">
          <ac:chgData name="Poels Jolien" userId="S::jolien.poels@vlaanderen.be::2e661eb7-444b-461d-878a-b0353a95c318" providerId="AD" clId="Web-{26665002-0641-2799-F695-1147EBACE6F1}" dt="2023-02-06T15:57:10.514" v="7"/>
          <ac:spMkLst>
            <pc:docMk/>
            <pc:sldMk cId="1574101473" sldId="5548"/>
            <ac:spMk id="25" creationId="{4EFD54E1-2134-2663-EBCC-B4BF653E988C}"/>
          </ac:spMkLst>
        </pc:spChg>
        <pc:spChg chg="mod">
          <ac:chgData name="Poels Jolien" userId="S::jolien.poels@vlaanderen.be::2e661eb7-444b-461d-878a-b0353a95c318" providerId="AD" clId="Web-{26665002-0641-2799-F695-1147EBACE6F1}" dt="2023-02-06T15:57:18.452" v="10"/>
          <ac:spMkLst>
            <pc:docMk/>
            <pc:sldMk cId="1574101473" sldId="5548"/>
            <ac:spMk id="30" creationId="{4424AD44-D861-1591-878A-2280745C7682}"/>
          </ac:spMkLst>
        </pc:spChg>
        <pc:spChg chg="mod">
          <ac:chgData name="Poels Jolien" userId="S::jolien.poels@vlaanderen.be::2e661eb7-444b-461d-878a-b0353a95c318" providerId="AD" clId="Web-{26665002-0641-2799-F695-1147EBACE6F1}" dt="2023-02-06T15:57:58.687" v="27"/>
          <ac:spMkLst>
            <pc:docMk/>
            <pc:sldMk cId="1574101473" sldId="5548"/>
            <ac:spMk id="35" creationId="{9866B68E-C24A-3BA9-5636-2D0041170FD3}"/>
          </ac:spMkLst>
        </pc:spChg>
        <pc:spChg chg="mod">
          <ac:chgData name="Poels Jolien" userId="S::jolien.poels@vlaanderen.be::2e661eb7-444b-461d-878a-b0353a95c318" providerId="AD" clId="Web-{26665002-0641-2799-F695-1147EBACE6F1}" dt="2023-02-06T15:57:31.624" v="15" actId="20577"/>
          <ac:spMkLst>
            <pc:docMk/>
            <pc:sldMk cId="1574101473" sldId="5548"/>
            <ac:spMk id="66" creationId="{5F134BEE-FA03-EE09-7193-93EF6E7E5EB1}"/>
          </ac:spMkLst>
        </pc:spChg>
        <pc:spChg chg="mod">
          <ac:chgData name="Poels Jolien" userId="S::jolien.poels@vlaanderen.be::2e661eb7-444b-461d-878a-b0353a95c318" providerId="AD" clId="Web-{26665002-0641-2799-F695-1147EBACE6F1}" dt="2023-02-06T15:57:46.468" v="22" actId="20577"/>
          <ac:spMkLst>
            <pc:docMk/>
            <pc:sldMk cId="1574101473" sldId="5548"/>
            <ac:spMk id="67" creationId="{FA3385F9-3546-9D41-A6DA-220E6A5A8B11}"/>
          </ac:spMkLst>
        </pc:spChg>
        <pc:spChg chg="mod">
          <ac:chgData name="Poels Jolien" userId="S::jolien.poels@vlaanderen.be::2e661eb7-444b-461d-878a-b0353a95c318" providerId="AD" clId="Web-{26665002-0641-2799-F695-1147EBACE6F1}" dt="2023-02-06T15:57:32.921" v="17" actId="20577"/>
          <ac:spMkLst>
            <pc:docMk/>
            <pc:sldMk cId="1574101473" sldId="5548"/>
            <ac:spMk id="70" creationId="{5272FEEA-89A5-019B-D2F4-3CC39C18ABFA}"/>
          </ac:spMkLst>
        </pc:spChg>
        <pc:spChg chg="mod">
          <ac:chgData name="Poels Jolien" userId="S::jolien.poels@vlaanderen.be::2e661eb7-444b-461d-878a-b0353a95c318" providerId="AD" clId="Web-{26665002-0641-2799-F695-1147EBACE6F1}" dt="2023-02-06T15:57:36.530" v="18" actId="20577"/>
          <ac:spMkLst>
            <pc:docMk/>
            <pc:sldMk cId="1574101473" sldId="5548"/>
            <ac:spMk id="71" creationId="{D92DF21C-B2F2-5F21-CAD2-050308C808A0}"/>
          </ac:spMkLst>
        </pc:spChg>
        <pc:spChg chg="mod">
          <ac:chgData name="Poels Jolien" userId="S::jolien.poels@vlaanderen.be::2e661eb7-444b-461d-878a-b0353a95c318" providerId="AD" clId="Web-{26665002-0641-2799-F695-1147EBACE6F1}" dt="2023-02-06T15:57:48.937" v="24" actId="20577"/>
          <ac:spMkLst>
            <pc:docMk/>
            <pc:sldMk cId="1574101473" sldId="5548"/>
            <ac:spMk id="72" creationId="{CB569BE1-1B5F-6A25-70DB-97BB1EABD9A9}"/>
          </ac:spMkLst>
        </pc:spChg>
        <pc:spChg chg="mod">
          <ac:chgData name="Poels Jolien" userId="S::jolien.poels@vlaanderen.be::2e661eb7-444b-461d-878a-b0353a95c318" providerId="AD" clId="Web-{26665002-0641-2799-F695-1147EBACE6F1}" dt="2023-02-06T15:58:03.859" v="28" actId="14100"/>
          <ac:spMkLst>
            <pc:docMk/>
            <pc:sldMk cId="1574101473" sldId="5548"/>
            <ac:spMk id="75" creationId="{BFFF9429-8070-EC45-3715-A69138E72A95}"/>
          </ac:spMkLst>
        </pc:spChg>
      </pc:sldChg>
    </pc:docChg>
  </pc:docChgLst>
  <pc:docChgLst>
    <pc:chgData name="Seeldrayers Deirdre" userId="S::deirdre.seeldrayers@ond.vlaanderen.be::27ebb7fc-0216-40a8-a37b-74da5ecbdbc7" providerId="AD" clId="Web-{95B5FDE9-38C4-0199-BAF2-0B470E4B2808}"/>
    <pc:docChg chg="modSld">
      <pc:chgData name="Seeldrayers Deirdre" userId="S::deirdre.seeldrayers@ond.vlaanderen.be::27ebb7fc-0216-40a8-a37b-74da5ecbdbc7" providerId="AD" clId="Web-{95B5FDE9-38C4-0199-BAF2-0B470E4B2808}" dt="2022-08-18T08:01:56.560" v="42" actId="20577"/>
      <pc:docMkLst>
        <pc:docMk/>
      </pc:docMkLst>
      <pc:sldChg chg="modSp">
        <pc:chgData name="Seeldrayers Deirdre" userId="S::deirdre.seeldrayers@ond.vlaanderen.be::27ebb7fc-0216-40a8-a37b-74da5ecbdbc7" providerId="AD" clId="Web-{95B5FDE9-38C4-0199-BAF2-0B470E4B2808}" dt="2022-08-18T08:01:56.560" v="42" actId="20577"/>
        <pc:sldMkLst>
          <pc:docMk/>
          <pc:sldMk cId="2519472977" sldId="848"/>
        </pc:sldMkLst>
        <pc:spChg chg="mod">
          <ac:chgData name="Seeldrayers Deirdre" userId="S::deirdre.seeldrayers@ond.vlaanderen.be::27ebb7fc-0216-40a8-a37b-74da5ecbdbc7" providerId="AD" clId="Web-{95B5FDE9-38C4-0199-BAF2-0B470E4B2808}" dt="2022-08-18T08:01:56.560" v="42" actId="20577"/>
          <ac:spMkLst>
            <pc:docMk/>
            <pc:sldMk cId="2519472977" sldId="848"/>
            <ac:spMk id="3" creationId="{A452017B-D6D4-40DC-9D73-8E42328DA80F}"/>
          </ac:spMkLst>
        </pc:spChg>
      </pc:sldChg>
    </pc:docChg>
  </pc:docChgLst>
  <pc:docChgLst>
    <pc:chgData name="Laermans Evelyn" userId="S::evelyn.laermans@ond.vlaanderen.be::a2c5199d-f9d3-4818-a648-d151ccec2bd8" providerId="AD" clId="Web-{A7FC9510-67D3-2D2B-BA65-44BDD98CCDCA}"/>
    <pc:docChg chg="modSld">
      <pc:chgData name="Laermans Evelyn" userId="S::evelyn.laermans@ond.vlaanderen.be::a2c5199d-f9d3-4818-a648-d151ccec2bd8" providerId="AD" clId="Web-{A7FC9510-67D3-2D2B-BA65-44BDD98CCDCA}" dt="2022-08-22T11:43:14.511" v="2" actId="20577"/>
      <pc:docMkLst>
        <pc:docMk/>
      </pc:docMkLst>
      <pc:sldChg chg="modSp">
        <pc:chgData name="Laermans Evelyn" userId="S::evelyn.laermans@ond.vlaanderen.be::a2c5199d-f9d3-4818-a648-d151ccec2bd8" providerId="AD" clId="Web-{A7FC9510-67D3-2D2B-BA65-44BDD98CCDCA}" dt="2022-08-22T11:43:14.511" v="2" actId="20577"/>
        <pc:sldMkLst>
          <pc:docMk/>
          <pc:sldMk cId="3170807948" sldId="5474"/>
        </pc:sldMkLst>
        <pc:spChg chg="mod">
          <ac:chgData name="Laermans Evelyn" userId="S::evelyn.laermans@ond.vlaanderen.be::a2c5199d-f9d3-4818-a648-d151ccec2bd8" providerId="AD" clId="Web-{A7FC9510-67D3-2D2B-BA65-44BDD98CCDCA}" dt="2022-08-22T11:43:14.511" v="2" actId="20577"/>
          <ac:spMkLst>
            <pc:docMk/>
            <pc:sldMk cId="3170807948" sldId="5474"/>
            <ac:spMk id="3" creationId="{C2F62E3E-90E5-494E-9942-300C56FAB4F4}"/>
          </ac:spMkLst>
        </pc:spChg>
      </pc:sldChg>
    </pc:docChg>
  </pc:docChgLst>
  <pc:docChgLst>
    <pc:chgData name="De Decker Sarah" userId="S::sarah.dedecker@ond.vlaanderen.be::0e4a429e-f323-4c14-9e9f-b9be74764867" providerId="AD" clId="Web-{C7F80CAB-9429-0D17-51F0-475A4577B70E}"/>
    <pc:docChg chg="modSld">
      <pc:chgData name="De Decker Sarah" userId="S::sarah.dedecker@ond.vlaanderen.be::0e4a429e-f323-4c14-9e9f-b9be74764867" providerId="AD" clId="Web-{C7F80CAB-9429-0D17-51F0-475A4577B70E}" dt="2022-07-15T10:54:30.209" v="186" actId="20577"/>
      <pc:docMkLst>
        <pc:docMk/>
      </pc:docMkLst>
      <pc:sldChg chg="modSp">
        <pc:chgData name="De Decker Sarah" userId="S::sarah.dedecker@ond.vlaanderen.be::0e4a429e-f323-4c14-9e9f-b9be74764867" providerId="AD" clId="Web-{C7F80CAB-9429-0D17-51F0-475A4577B70E}" dt="2022-07-15T10:50:56.745" v="110" actId="20577"/>
        <pc:sldMkLst>
          <pc:docMk/>
          <pc:sldMk cId="3484902017" sldId="839"/>
        </pc:sldMkLst>
        <pc:spChg chg="mod">
          <ac:chgData name="De Decker Sarah" userId="S::sarah.dedecker@ond.vlaanderen.be::0e4a429e-f323-4c14-9e9f-b9be74764867" providerId="AD" clId="Web-{C7F80CAB-9429-0D17-51F0-475A4577B70E}" dt="2022-07-15T10:50:56.745" v="110" actId="20577"/>
          <ac:spMkLst>
            <pc:docMk/>
            <pc:sldMk cId="3484902017" sldId="839"/>
            <ac:spMk id="3" creationId="{ED94313F-44AC-6223-A10D-E8B35E330304}"/>
          </ac:spMkLst>
        </pc:spChg>
      </pc:sldChg>
      <pc:sldChg chg="modSp">
        <pc:chgData name="De Decker Sarah" userId="S::sarah.dedecker@ond.vlaanderen.be::0e4a429e-f323-4c14-9e9f-b9be74764867" providerId="AD" clId="Web-{C7F80CAB-9429-0D17-51F0-475A4577B70E}" dt="2022-07-15T10:54:18.849" v="179" actId="20577"/>
        <pc:sldMkLst>
          <pc:docMk/>
          <pc:sldMk cId="2067391519" sldId="840"/>
        </pc:sldMkLst>
        <pc:spChg chg="mod">
          <ac:chgData name="De Decker Sarah" userId="S::sarah.dedecker@ond.vlaanderen.be::0e4a429e-f323-4c14-9e9f-b9be74764867" providerId="AD" clId="Web-{C7F80CAB-9429-0D17-51F0-475A4577B70E}" dt="2022-07-15T10:54:18.849" v="179" actId="20577"/>
          <ac:spMkLst>
            <pc:docMk/>
            <pc:sldMk cId="2067391519" sldId="840"/>
            <ac:spMk id="3" creationId="{850BB7A7-B22B-E973-DAEF-659C1CC925D1}"/>
          </ac:spMkLst>
        </pc:spChg>
      </pc:sldChg>
      <pc:sldChg chg="modSp">
        <pc:chgData name="De Decker Sarah" userId="S::sarah.dedecker@ond.vlaanderen.be::0e4a429e-f323-4c14-9e9f-b9be74764867" providerId="AD" clId="Web-{C7F80CAB-9429-0D17-51F0-475A4577B70E}" dt="2022-07-15T10:54:30.209" v="186" actId="20577"/>
        <pc:sldMkLst>
          <pc:docMk/>
          <pc:sldMk cId="1484504316" sldId="841"/>
        </pc:sldMkLst>
        <pc:spChg chg="mod">
          <ac:chgData name="De Decker Sarah" userId="S::sarah.dedecker@ond.vlaanderen.be::0e4a429e-f323-4c14-9e9f-b9be74764867" providerId="AD" clId="Web-{C7F80CAB-9429-0D17-51F0-475A4577B70E}" dt="2022-07-15T10:54:30.209" v="186" actId="20577"/>
          <ac:spMkLst>
            <pc:docMk/>
            <pc:sldMk cId="1484504316" sldId="841"/>
            <ac:spMk id="3" creationId="{3C741B3D-C352-2DD0-8322-75AE7F735BEF}"/>
          </ac:spMkLst>
        </pc:spChg>
      </pc:sldChg>
    </pc:docChg>
  </pc:docChgLst>
  <pc:docChgLst>
    <pc:chgData name="Verheyen Wannes" userId="S::wannes.verheyen@ond.vlaanderen.be::ae30ae3f-5122-48e6-bfbe-94ae2086dd1c" providerId="AD" clId="Web-{B2833302-32EC-87B5-6655-22BAA622EDF8}"/>
    <pc:docChg chg="modSld">
      <pc:chgData name="Verheyen Wannes" userId="S::wannes.verheyen@ond.vlaanderen.be::ae30ae3f-5122-48e6-bfbe-94ae2086dd1c" providerId="AD" clId="Web-{B2833302-32EC-87B5-6655-22BAA622EDF8}" dt="2022-08-22T14:52:13.730" v="40" actId="20577"/>
      <pc:docMkLst>
        <pc:docMk/>
      </pc:docMkLst>
      <pc:sldChg chg="modSp">
        <pc:chgData name="Verheyen Wannes" userId="S::wannes.verheyen@ond.vlaanderen.be::ae30ae3f-5122-48e6-bfbe-94ae2086dd1c" providerId="AD" clId="Web-{B2833302-32EC-87B5-6655-22BAA622EDF8}" dt="2022-08-22T14:52:13.730" v="40" actId="20577"/>
        <pc:sldMkLst>
          <pc:docMk/>
          <pc:sldMk cId="2817621005" sldId="878"/>
        </pc:sldMkLst>
        <pc:spChg chg="mod">
          <ac:chgData name="Verheyen Wannes" userId="S::wannes.verheyen@ond.vlaanderen.be::ae30ae3f-5122-48e6-bfbe-94ae2086dd1c" providerId="AD" clId="Web-{B2833302-32EC-87B5-6655-22BAA622EDF8}" dt="2022-08-22T14:52:13.730" v="40" actId="20577"/>
          <ac:spMkLst>
            <pc:docMk/>
            <pc:sldMk cId="2817621005" sldId="878"/>
            <ac:spMk id="3" creationId="{1E476CDA-98FB-4F42-8F3E-83B743983E19}"/>
          </ac:spMkLst>
        </pc:spChg>
      </pc:sldChg>
      <pc:sldChg chg="modSp">
        <pc:chgData name="Verheyen Wannes" userId="S::wannes.verheyen@ond.vlaanderen.be::ae30ae3f-5122-48e6-bfbe-94ae2086dd1c" providerId="AD" clId="Web-{B2833302-32EC-87B5-6655-22BAA622EDF8}" dt="2022-08-22T14:50:41.789" v="17" actId="20577"/>
        <pc:sldMkLst>
          <pc:docMk/>
          <pc:sldMk cId="2597713474" sldId="879"/>
        </pc:sldMkLst>
        <pc:spChg chg="mod">
          <ac:chgData name="Verheyen Wannes" userId="S::wannes.verheyen@ond.vlaanderen.be::ae30ae3f-5122-48e6-bfbe-94ae2086dd1c" providerId="AD" clId="Web-{B2833302-32EC-87B5-6655-22BAA622EDF8}" dt="2022-08-22T14:50:41.789" v="17" actId="20577"/>
          <ac:spMkLst>
            <pc:docMk/>
            <pc:sldMk cId="2597713474" sldId="879"/>
            <ac:spMk id="3" creationId="{1E476CDA-98FB-4F42-8F3E-83B743983E19}"/>
          </ac:spMkLst>
        </pc:spChg>
      </pc:sldChg>
      <pc:sldChg chg="modSp">
        <pc:chgData name="Verheyen Wannes" userId="S::wannes.verheyen@ond.vlaanderen.be::ae30ae3f-5122-48e6-bfbe-94ae2086dd1c" providerId="AD" clId="Web-{B2833302-32EC-87B5-6655-22BAA622EDF8}" dt="2022-08-22T14:51:22.509" v="32" actId="20577"/>
        <pc:sldMkLst>
          <pc:docMk/>
          <pc:sldMk cId="4109101780" sldId="880"/>
        </pc:sldMkLst>
        <pc:spChg chg="mod">
          <ac:chgData name="Verheyen Wannes" userId="S::wannes.verheyen@ond.vlaanderen.be::ae30ae3f-5122-48e6-bfbe-94ae2086dd1c" providerId="AD" clId="Web-{B2833302-32EC-87B5-6655-22BAA622EDF8}" dt="2022-08-22T14:51:22.509" v="32" actId="20577"/>
          <ac:spMkLst>
            <pc:docMk/>
            <pc:sldMk cId="4109101780" sldId="880"/>
            <ac:spMk id="3" creationId="{1E476CDA-98FB-4F42-8F3E-83B743983E19}"/>
          </ac:spMkLst>
        </pc:spChg>
      </pc:sldChg>
    </pc:docChg>
  </pc:docChgLst>
  <pc:docChgLst>
    <pc:chgData name="Coppens Christel" userId="S::christel.coppens@ond.vlaanderen.be::09eb7ea1-efff-494b-8a4d-0cccfe1f719b" providerId="AD" clId="Web-{BE469564-A3FE-0FD6-043F-BA27D398F151}"/>
    <pc:docChg chg="modSld">
      <pc:chgData name="Coppens Christel" userId="S::christel.coppens@ond.vlaanderen.be::09eb7ea1-efff-494b-8a4d-0cccfe1f719b" providerId="AD" clId="Web-{BE469564-A3FE-0FD6-043F-BA27D398F151}" dt="2022-05-31T10:13:12.043" v="72" actId="20577"/>
      <pc:docMkLst>
        <pc:docMk/>
      </pc:docMkLst>
      <pc:sldChg chg="modSp">
        <pc:chgData name="Coppens Christel" userId="S::christel.coppens@ond.vlaanderen.be::09eb7ea1-efff-494b-8a4d-0cccfe1f719b" providerId="AD" clId="Web-{BE469564-A3FE-0FD6-043F-BA27D398F151}" dt="2022-05-31T10:12:32.604" v="61" actId="1076"/>
        <pc:sldMkLst>
          <pc:docMk/>
          <pc:sldMk cId="0" sldId="587"/>
        </pc:sldMkLst>
        <pc:spChg chg="mod">
          <ac:chgData name="Coppens Christel" userId="S::christel.coppens@ond.vlaanderen.be::09eb7ea1-efff-494b-8a4d-0cccfe1f719b" providerId="AD" clId="Web-{BE469564-A3FE-0FD6-043F-BA27D398F151}" dt="2022-05-31T10:12:32.604" v="61" actId="1076"/>
          <ac:spMkLst>
            <pc:docMk/>
            <pc:sldMk cId="0" sldId="587"/>
            <ac:spMk id="21506" creationId="{00000000-0000-0000-0000-000000000000}"/>
          </ac:spMkLst>
        </pc:spChg>
      </pc:sldChg>
      <pc:sldChg chg="addSp delSp modSp">
        <pc:chgData name="Coppens Christel" userId="S::christel.coppens@ond.vlaanderen.be::09eb7ea1-efff-494b-8a4d-0cccfe1f719b" providerId="AD" clId="Web-{BE469564-A3FE-0FD6-043F-BA27D398F151}" dt="2022-05-31T10:13:12.043" v="72" actId="20577"/>
        <pc:sldMkLst>
          <pc:docMk/>
          <pc:sldMk cId="3470467746" sldId="753"/>
        </pc:sldMkLst>
        <pc:spChg chg="mod">
          <ac:chgData name="Coppens Christel" userId="S::christel.coppens@ond.vlaanderen.be::09eb7ea1-efff-494b-8a4d-0cccfe1f719b" providerId="AD" clId="Web-{BE469564-A3FE-0FD6-043F-BA27D398F151}" dt="2022-05-31T10:13:12.043" v="72" actId="20577"/>
          <ac:spMkLst>
            <pc:docMk/>
            <pc:sldMk cId="3470467746" sldId="753"/>
            <ac:spMk id="2" creationId="{1A3ECEAC-9DD2-4035-8FF3-B686AC0DD91C}"/>
          </ac:spMkLst>
        </pc:spChg>
        <pc:spChg chg="del">
          <ac:chgData name="Coppens Christel" userId="S::christel.coppens@ond.vlaanderen.be::09eb7ea1-efff-494b-8a4d-0cccfe1f719b" providerId="AD" clId="Web-{BE469564-A3FE-0FD6-043F-BA27D398F151}" dt="2022-05-31T10:13:00.089" v="70"/>
          <ac:spMkLst>
            <pc:docMk/>
            <pc:sldMk cId="3470467746" sldId="753"/>
            <ac:spMk id="3" creationId="{7E3C64F8-99A0-4ACD-A1C7-09032EDCDFB3}"/>
          </ac:spMkLst>
        </pc:spChg>
        <pc:spChg chg="add mod">
          <ac:chgData name="Coppens Christel" userId="S::christel.coppens@ond.vlaanderen.be::09eb7ea1-efff-494b-8a4d-0cccfe1f719b" providerId="AD" clId="Web-{BE469564-A3FE-0FD6-043F-BA27D398F151}" dt="2022-05-31T10:13:00.089" v="70"/>
          <ac:spMkLst>
            <pc:docMk/>
            <pc:sldMk cId="3470467746" sldId="753"/>
            <ac:spMk id="6" creationId="{98C05F01-84D8-F11F-BAED-D241F93DBBEB}"/>
          </ac:spMkLst>
        </pc:spChg>
      </pc:sldChg>
      <pc:sldChg chg="addSp delSp modSp">
        <pc:chgData name="Coppens Christel" userId="S::christel.coppens@ond.vlaanderen.be::09eb7ea1-efff-494b-8a4d-0cccfe1f719b" providerId="AD" clId="Web-{BE469564-A3FE-0FD6-043F-BA27D398F151}" dt="2022-05-31T10:11:29.837" v="50"/>
        <pc:sldMkLst>
          <pc:docMk/>
          <pc:sldMk cId="2058267938" sldId="754"/>
        </pc:sldMkLst>
        <pc:spChg chg="del mod">
          <ac:chgData name="Coppens Christel" userId="S::christel.coppens@ond.vlaanderen.be::09eb7ea1-efff-494b-8a4d-0cccfe1f719b" providerId="AD" clId="Web-{BE469564-A3FE-0FD6-043F-BA27D398F151}" dt="2022-05-31T10:10:44.274" v="1"/>
          <ac:spMkLst>
            <pc:docMk/>
            <pc:sldMk cId="2058267938" sldId="754"/>
            <ac:spMk id="3" creationId="{ACF0C3F6-C013-4EEA-A2F9-5B0E008519BE}"/>
          </ac:spMkLst>
        </pc:spChg>
        <pc:spChg chg="add del mod">
          <ac:chgData name="Coppens Christel" userId="S::christel.coppens@ond.vlaanderen.be::09eb7ea1-efff-494b-8a4d-0cccfe1f719b" providerId="AD" clId="Web-{BE469564-A3FE-0FD6-043F-BA27D398F151}" dt="2022-05-31T10:10:59.727" v="8"/>
          <ac:spMkLst>
            <pc:docMk/>
            <pc:sldMk cId="2058267938" sldId="754"/>
            <ac:spMk id="6" creationId="{9588D29E-7330-EBFB-9E5A-27BC52DC0666}"/>
          </ac:spMkLst>
        </pc:spChg>
        <pc:spChg chg="add del mod">
          <ac:chgData name="Coppens Christel" userId="S::christel.coppens@ond.vlaanderen.be::09eb7ea1-efff-494b-8a4d-0cccfe1f719b" providerId="AD" clId="Web-{BE469564-A3FE-0FD6-043F-BA27D398F151}" dt="2022-05-31T10:10:53.071" v="6"/>
          <ac:spMkLst>
            <pc:docMk/>
            <pc:sldMk cId="2058267938" sldId="754"/>
            <ac:spMk id="8" creationId="{CD2C380F-0EF1-A88B-F8FB-2B3D6E7F1B8F}"/>
          </ac:spMkLst>
        </pc:spChg>
        <pc:graphicFrameChg chg="add del mod ord modGraphic">
          <ac:chgData name="Coppens Christel" userId="S::christel.coppens@ond.vlaanderen.be::09eb7ea1-efff-494b-8a4d-0cccfe1f719b" providerId="AD" clId="Web-{BE469564-A3FE-0FD6-043F-BA27D398F151}" dt="2022-05-31T10:11:29.837" v="50"/>
          <ac:graphicFrameMkLst>
            <pc:docMk/>
            <pc:sldMk cId="2058267938" sldId="754"/>
            <ac:graphicFrameMk id="5" creationId="{529CB769-1E87-20A4-D03C-52304309D2CB}"/>
          </ac:graphicFrameMkLst>
        </pc:graphicFrameChg>
      </pc:sldChg>
    </pc:docChg>
  </pc:docChgLst>
  <pc:docChgLst>
    <pc:chgData name="Coppens Christel" userId="S::christel.coppens@ond.vlaanderen.be::09eb7ea1-efff-494b-8a4d-0cccfe1f719b" providerId="AD" clId="Web-{AD4F4EE2-00DD-EB8E-2A43-CFDD383088EA}"/>
    <pc:docChg chg="modSld">
      <pc:chgData name="Coppens Christel" userId="S::christel.coppens@ond.vlaanderen.be::09eb7ea1-efff-494b-8a4d-0cccfe1f719b" providerId="AD" clId="Web-{AD4F4EE2-00DD-EB8E-2A43-CFDD383088EA}" dt="2022-06-08T10:46:14.931" v="5" actId="20577"/>
      <pc:docMkLst>
        <pc:docMk/>
      </pc:docMkLst>
      <pc:sldChg chg="modSp">
        <pc:chgData name="Coppens Christel" userId="S::christel.coppens@ond.vlaanderen.be::09eb7ea1-efff-494b-8a4d-0cccfe1f719b" providerId="AD" clId="Web-{AD4F4EE2-00DD-EB8E-2A43-CFDD383088EA}" dt="2022-06-08T10:46:14.931" v="5" actId="20577"/>
        <pc:sldMkLst>
          <pc:docMk/>
          <pc:sldMk cId="3929715881" sldId="773"/>
        </pc:sldMkLst>
        <pc:spChg chg="mod">
          <ac:chgData name="Coppens Christel" userId="S::christel.coppens@ond.vlaanderen.be::09eb7ea1-efff-494b-8a4d-0cccfe1f719b" providerId="AD" clId="Web-{AD4F4EE2-00DD-EB8E-2A43-CFDD383088EA}" dt="2022-06-08T10:46:14.931" v="5" actId="20577"/>
          <ac:spMkLst>
            <pc:docMk/>
            <pc:sldMk cId="3929715881" sldId="773"/>
            <ac:spMk id="2" creationId="{91CEC1FF-9614-411D-BF95-E70DB111E3CE}"/>
          </ac:spMkLst>
        </pc:spChg>
      </pc:sldChg>
    </pc:docChg>
  </pc:docChgLst>
  <pc:docChgLst>
    <pc:chgData name="Laermans Evelyn" userId="a2c5199d-f9d3-4818-a648-d151ccec2bd8" providerId="ADAL" clId="{6AD5FCF5-4590-4724-8724-A97991378AAE}"/>
    <pc:docChg chg="undo redo custSel addSld delSld modSld sldOrd">
      <pc:chgData name="Laermans Evelyn" userId="a2c5199d-f9d3-4818-a648-d151ccec2bd8" providerId="ADAL" clId="{6AD5FCF5-4590-4724-8724-A97991378AAE}" dt="2023-02-06T15:37:55.583" v="4281" actId="47"/>
      <pc:docMkLst>
        <pc:docMk/>
      </pc:docMkLst>
      <pc:sldChg chg="modSp add mod">
        <pc:chgData name="Laermans Evelyn" userId="a2c5199d-f9d3-4818-a648-d151ccec2bd8" providerId="ADAL" clId="{6AD5FCF5-4590-4724-8724-A97991378AAE}" dt="2023-02-06T13:11:57.818" v="4124" actId="404"/>
        <pc:sldMkLst>
          <pc:docMk/>
          <pc:sldMk cId="0" sldId="587"/>
        </pc:sldMkLst>
        <pc:spChg chg="mod">
          <ac:chgData name="Laermans Evelyn" userId="a2c5199d-f9d3-4818-a648-d151ccec2bd8" providerId="ADAL" clId="{6AD5FCF5-4590-4724-8724-A97991378AAE}" dt="2023-02-06T13:11:57.818" v="4124" actId="404"/>
          <ac:spMkLst>
            <pc:docMk/>
            <pc:sldMk cId="0" sldId="587"/>
            <ac:spMk id="21506" creationId="{00000000-0000-0000-0000-000000000000}"/>
          </ac:spMkLst>
        </pc:spChg>
        <pc:spChg chg="mod">
          <ac:chgData name="Laermans Evelyn" userId="a2c5199d-f9d3-4818-a648-d151ccec2bd8" providerId="ADAL" clId="{6AD5FCF5-4590-4724-8724-A97991378AAE}" dt="2023-02-01T15:45:32.830" v="782" actId="20577"/>
          <ac:spMkLst>
            <pc:docMk/>
            <pc:sldMk cId="0" sldId="587"/>
            <ac:spMk id="21507" creationId="{00000000-0000-0000-0000-000000000000}"/>
          </ac:spMkLst>
        </pc:spChg>
      </pc:sldChg>
      <pc:sldChg chg="modSp add del mod">
        <pc:chgData name="Laermans Evelyn" userId="a2c5199d-f9d3-4818-a648-d151ccec2bd8" providerId="ADAL" clId="{6AD5FCF5-4590-4724-8724-A97991378AAE}" dt="2023-02-01T15:49:30.570" v="821" actId="47"/>
        <pc:sldMkLst>
          <pc:docMk/>
          <pc:sldMk cId="2058267938" sldId="754"/>
        </pc:sldMkLst>
        <pc:spChg chg="mod">
          <ac:chgData name="Laermans Evelyn" userId="a2c5199d-f9d3-4818-a648-d151ccec2bd8" providerId="ADAL" clId="{6AD5FCF5-4590-4724-8724-A97991378AAE}" dt="2023-02-01T15:46:45.506" v="787" actId="113"/>
          <ac:spMkLst>
            <pc:docMk/>
            <pc:sldMk cId="2058267938" sldId="754"/>
            <ac:spMk id="2" creationId="{4DD7B1BB-7720-4F4F-9ECD-BEF9CEB86E9B}"/>
          </ac:spMkLst>
        </pc:spChg>
      </pc:sldChg>
      <pc:sldChg chg="del">
        <pc:chgData name="Laermans Evelyn" userId="a2c5199d-f9d3-4818-a648-d151ccec2bd8" providerId="ADAL" clId="{6AD5FCF5-4590-4724-8724-A97991378AAE}" dt="2023-02-01T16:28:34.652" v="1418" actId="47"/>
        <pc:sldMkLst>
          <pc:docMk/>
          <pc:sldMk cId="616044855" sldId="796"/>
        </pc:sldMkLst>
      </pc:sldChg>
      <pc:sldChg chg="del">
        <pc:chgData name="Laermans Evelyn" userId="a2c5199d-f9d3-4818-a648-d151ccec2bd8" providerId="ADAL" clId="{6AD5FCF5-4590-4724-8724-A97991378AAE}" dt="2023-02-01T16:28:33.629" v="1417" actId="47"/>
        <pc:sldMkLst>
          <pc:docMk/>
          <pc:sldMk cId="1707294344" sldId="797"/>
        </pc:sldMkLst>
      </pc:sldChg>
      <pc:sldChg chg="del">
        <pc:chgData name="Laermans Evelyn" userId="a2c5199d-f9d3-4818-a648-d151ccec2bd8" providerId="ADAL" clId="{6AD5FCF5-4590-4724-8724-A97991378AAE}" dt="2023-02-06T15:37:53.444" v="4279" actId="47"/>
        <pc:sldMkLst>
          <pc:docMk/>
          <pc:sldMk cId="1738959937" sldId="922"/>
        </pc:sldMkLst>
      </pc:sldChg>
      <pc:sldChg chg="del modNotes">
        <pc:chgData name="Laermans Evelyn" userId="a2c5199d-f9d3-4818-a648-d151ccec2bd8" providerId="ADAL" clId="{6AD5FCF5-4590-4724-8724-A97991378AAE}" dt="2023-02-06T15:37:54.707" v="4280" actId="47"/>
        <pc:sldMkLst>
          <pc:docMk/>
          <pc:sldMk cId="1817360345" sldId="925"/>
        </pc:sldMkLst>
      </pc:sldChg>
      <pc:sldChg chg="del">
        <pc:chgData name="Laermans Evelyn" userId="a2c5199d-f9d3-4818-a648-d151ccec2bd8" providerId="ADAL" clId="{6AD5FCF5-4590-4724-8724-A97991378AAE}" dt="2023-02-06T15:37:55.583" v="4281" actId="47"/>
        <pc:sldMkLst>
          <pc:docMk/>
          <pc:sldMk cId="2571644571" sldId="929"/>
        </pc:sldMkLst>
      </pc:sldChg>
      <pc:sldChg chg="modSp mod">
        <pc:chgData name="Laermans Evelyn" userId="a2c5199d-f9d3-4818-a648-d151ccec2bd8" providerId="ADAL" clId="{6AD5FCF5-4590-4724-8724-A97991378AAE}" dt="2023-02-02T08:35:41.402" v="1866" actId="20577"/>
        <pc:sldMkLst>
          <pc:docMk/>
          <pc:sldMk cId="952012512" sldId="5488"/>
        </pc:sldMkLst>
        <pc:graphicFrameChg chg="mod modGraphic">
          <ac:chgData name="Laermans Evelyn" userId="a2c5199d-f9d3-4818-a648-d151ccec2bd8" providerId="ADAL" clId="{6AD5FCF5-4590-4724-8724-A97991378AAE}" dt="2023-02-02T08:35:41.402" v="1866" actId="20577"/>
          <ac:graphicFrameMkLst>
            <pc:docMk/>
            <pc:sldMk cId="952012512" sldId="5488"/>
            <ac:graphicFrameMk id="5" creationId="{D51FEAFF-8DB0-4563-99FF-D85FFF73E490}"/>
          </ac:graphicFrameMkLst>
        </pc:graphicFrameChg>
      </pc:sldChg>
      <pc:sldChg chg="modSp mod">
        <pc:chgData name="Laermans Evelyn" userId="a2c5199d-f9d3-4818-a648-d151ccec2bd8" providerId="ADAL" clId="{6AD5FCF5-4590-4724-8724-A97991378AAE}" dt="2023-02-01T16:35:16.970" v="1558" actId="113"/>
        <pc:sldMkLst>
          <pc:docMk/>
          <pc:sldMk cId="2430742318" sldId="5489"/>
        </pc:sldMkLst>
        <pc:spChg chg="mod">
          <ac:chgData name="Laermans Evelyn" userId="a2c5199d-f9d3-4818-a648-d151ccec2bd8" providerId="ADAL" clId="{6AD5FCF5-4590-4724-8724-A97991378AAE}" dt="2023-02-01T16:35:16.970" v="1558" actId="113"/>
          <ac:spMkLst>
            <pc:docMk/>
            <pc:sldMk cId="2430742318" sldId="5489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1T15:31:13.083" v="701" actId="20577"/>
        <pc:sldMkLst>
          <pc:docMk/>
          <pc:sldMk cId="2358974773" sldId="5490"/>
        </pc:sldMkLst>
        <pc:spChg chg="mod">
          <ac:chgData name="Laermans Evelyn" userId="a2c5199d-f9d3-4818-a648-d151ccec2bd8" providerId="ADAL" clId="{6AD5FCF5-4590-4724-8724-A97991378AAE}" dt="2023-02-01T15:31:13.083" v="701" actId="20577"/>
          <ac:spMkLst>
            <pc:docMk/>
            <pc:sldMk cId="2358974773" sldId="5490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1T15:52:24.316" v="854" actId="113"/>
        <pc:sldMkLst>
          <pc:docMk/>
          <pc:sldMk cId="3842612157" sldId="5491"/>
        </pc:sldMkLst>
        <pc:spChg chg="mod">
          <ac:chgData name="Laermans Evelyn" userId="a2c5199d-f9d3-4818-a648-d151ccec2bd8" providerId="ADAL" clId="{6AD5FCF5-4590-4724-8724-A97991378AAE}" dt="2023-02-01T15:52:24.316" v="854" actId="113"/>
          <ac:spMkLst>
            <pc:docMk/>
            <pc:sldMk cId="3842612157" sldId="5491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1T15:59:32.512" v="857" actId="113"/>
        <pc:sldMkLst>
          <pc:docMk/>
          <pc:sldMk cId="2985231269" sldId="5492"/>
        </pc:sldMkLst>
        <pc:spChg chg="mod">
          <ac:chgData name="Laermans Evelyn" userId="a2c5199d-f9d3-4818-a648-d151ccec2bd8" providerId="ADAL" clId="{6AD5FCF5-4590-4724-8724-A97991378AAE}" dt="2023-02-01T15:59:32.512" v="857" actId="113"/>
          <ac:spMkLst>
            <pc:docMk/>
            <pc:sldMk cId="2985231269" sldId="5492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1T15:57:26.929" v="856" actId="113"/>
        <pc:sldMkLst>
          <pc:docMk/>
          <pc:sldMk cId="3006369870" sldId="5493"/>
        </pc:sldMkLst>
        <pc:spChg chg="mod">
          <ac:chgData name="Laermans Evelyn" userId="a2c5199d-f9d3-4818-a648-d151ccec2bd8" providerId="ADAL" clId="{6AD5FCF5-4590-4724-8724-A97991378AAE}" dt="2023-02-01T15:57:26.929" v="856" actId="113"/>
          <ac:spMkLst>
            <pc:docMk/>
            <pc:sldMk cId="3006369870" sldId="5493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1T16:10:49.363" v="950" actId="113"/>
        <pc:sldMkLst>
          <pc:docMk/>
          <pc:sldMk cId="1678515669" sldId="5494"/>
        </pc:sldMkLst>
        <pc:spChg chg="mod">
          <ac:chgData name="Laermans Evelyn" userId="a2c5199d-f9d3-4818-a648-d151ccec2bd8" providerId="ADAL" clId="{6AD5FCF5-4590-4724-8724-A97991378AAE}" dt="2023-02-01T16:10:49.363" v="950" actId="113"/>
          <ac:spMkLst>
            <pc:docMk/>
            <pc:sldMk cId="1678515669" sldId="5494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3T12:14:35.347" v="2978" actId="113"/>
        <pc:sldMkLst>
          <pc:docMk/>
          <pc:sldMk cId="686768030" sldId="5495"/>
        </pc:sldMkLst>
        <pc:spChg chg="mod">
          <ac:chgData name="Laermans Evelyn" userId="a2c5199d-f9d3-4818-a648-d151ccec2bd8" providerId="ADAL" clId="{6AD5FCF5-4590-4724-8724-A97991378AAE}" dt="2023-02-03T12:14:35.347" v="2978" actId="113"/>
          <ac:spMkLst>
            <pc:docMk/>
            <pc:sldMk cId="686768030" sldId="5495"/>
            <ac:spMk id="2" creationId="{763CFBD1-ABA5-4F0E-9818-7D3144B6CB9A}"/>
          </ac:spMkLst>
        </pc:spChg>
        <pc:spChg chg="mod">
          <ac:chgData name="Laermans Evelyn" userId="a2c5199d-f9d3-4818-a648-d151ccec2bd8" providerId="ADAL" clId="{6AD5FCF5-4590-4724-8724-A97991378AAE}" dt="2023-02-01T16:12:20.795" v="951" actId="113"/>
          <ac:spMkLst>
            <pc:docMk/>
            <pc:sldMk cId="686768030" sldId="5495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1T16:17:59.950" v="1121" actId="20577"/>
        <pc:sldMkLst>
          <pc:docMk/>
          <pc:sldMk cId="2057137578" sldId="5497"/>
        </pc:sldMkLst>
        <pc:spChg chg="mod">
          <ac:chgData name="Laermans Evelyn" userId="a2c5199d-f9d3-4818-a648-d151ccec2bd8" providerId="ADAL" clId="{6AD5FCF5-4590-4724-8724-A97991378AAE}" dt="2023-02-01T16:17:59.950" v="1121" actId="20577"/>
          <ac:spMkLst>
            <pc:docMk/>
            <pc:sldMk cId="2057137578" sldId="5497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1T16:17:39.131" v="1120" actId="6549"/>
        <pc:sldMkLst>
          <pc:docMk/>
          <pc:sldMk cId="252641354" sldId="5498"/>
        </pc:sldMkLst>
        <pc:spChg chg="mod">
          <ac:chgData name="Laermans Evelyn" userId="a2c5199d-f9d3-4818-a648-d151ccec2bd8" providerId="ADAL" clId="{6AD5FCF5-4590-4724-8724-A97991378AAE}" dt="2023-02-01T16:17:39.131" v="1120" actId="6549"/>
          <ac:spMkLst>
            <pc:docMk/>
            <pc:sldMk cId="252641354" sldId="5498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1T16:19:06.847" v="1145" actId="20577"/>
        <pc:sldMkLst>
          <pc:docMk/>
          <pc:sldMk cId="2138107697" sldId="5499"/>
        </pc:sldMkLst>
        <pc:spChg chg="mod">
          <ac:chgData name="Laermans Evelyn" userId="a2c5199d-f9d3-4818-a648-d151ccec2bd8" providerId="ADAL" clId="{6AD5FCF5-4590-4724-8724-A97991378AAE}" dt="2023-02-01T16:19:06.847" v="1145" actId="20577"/>
          <ac:spMkLst>
            <pc:docMk/>
            <pc:sldMk cId="2138107697" sldId="5499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3T12:15:25.316" v="2998" actId="113"/>
        <pc:sldMkLst>
          <pc:docMk/>
          <pc:sldMk cId="765273807" sldId="5500"/>
        </pc:sldMkLst>
        <pc:spChg chg="mod">
          <ac:chgData name="Laermans Evelyn" userId="a2c5199d-f9d3-4818-a648-d151ccec2bd8" providerId="ADAL" clId="{6AD5FCF5-4590-4724-8724-A97991378AAE}" dt="2023-02-03T12:15:25.316" v="2998" actId="113"/>
          <ac:spMkLst>
            <pc:docMk/>
            <pc:sldMk cId="765273807" sldId="5500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1T16:00:57.874" v="862" actId="113"/>
        <pc:sldMkLst>
          <pc:docMk/>
          <pc:sldMk cId="1625427027" sldId="5501"/>
        </pc:sldMkLst>
        <pc:spChg chg="mod">
          <ac:chgData name="Laermans Evelyn" userId="a2c5199d-f9d3-4818-a648-d151ccec2bd8" providerId="ADAL" clId="{6AD5FCF5-4590-4724-8724-A97991378AAE}" dt="2023-02-01T16:00:57.874" v="862" actId="113"/>
          <ac:spMkLst>
            <pc:docMk/>
            <pc:sldMk cId="1625427027" sldId="5501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1T16:08:04.066" v="939" actId="113"/>
        <pc:sldMkLst>
          <pc:docMk/>
          <pc:sldMk cId="2914212425" sldId="5502"/>
        </pc:sldMkLst>
        <pc:spChg chg="mod">
          <ac:chgData name="Laermans Evelyn" userId="a2c5199d-f9d3-4818-a648-d151ccec2bd8" providerId="ADAL" clId="{6AD5FCF5-4590-4724-8724-A97991378AAE}" dt="2023-02-01T16:08:04.066" v="939" actId="113"/>
          <ac:spMkLst>
            <pc:docMk/>
            <pc:sldMk cId="2914212425" sldId="5502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1T16:09:41.038" v="948" actId="113"/>
        <pc:sldMkLst>
          <pc:docMk/>
          <pc:sldMk cId="3890300877" sldId="5503"/>
        </pc:sldMkLst>
        <pc:spChg chg="mod">
          <ac:chgData name="Laermans Evelyn" userId="a2c5199d-f9d3-4818-a648-d151ccec2bd8" providerId="ADAL" clId="{6AD5FCF5-4590-4724-8724-A97991378AAE}" dt="2023-02-01T16:09:41.038" v="948" actId="113"/>
          <ac:spMkLst>
            <pc:docMk/>
            <pc:sldMk cId="3890300877" sldId="5503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3T12:11:10.367" v="2976" actId="113"/>
        <pc:sldMkLst>
          <pc:docMk/>
          <pc:sldMk cId="2184506919" sldId="5504"/>
        </pc:sldMkLst>
        <pc:spChg chg="mod">
          <ac:chgData name="Laermans Evelyn" userId="a2c5199d-f9d3-4818-a648-d151ccec2bd8" providerId="ADAL" clId="{6AD5FCF5-4590-4724-8724-A97991378AAE}" dt="2023-02-03T12:11:10.367" v="2976" actId="113"/>
          <ac:spMkLst>
            <pc:docMk/>
            <pc:sldMk cId="2184506919" sldId="5504"/>
            <ac:spMk id="3" creationId="{A452017B-D6D4-40DC-9D73-8E42328DA80F}"/>
          </ac:spMkLst>
        </pc:spChg>
      </pc:sldChg>
      <pc:sldChg chg="addSp modSp mod">
        <pc:chgData name="Laermans Evelyn" userId="a2c5199d-f9d3-4818-a648-d151ccec2bd8" providerId="ADAL" clId="{6AD5FCF5-4590-4724-8724-A97991378AAE}" dt="2023-02-01T15:27:10.469" v="656" actId="6549"/>
        <pc:sldMkLst>
          <pc:docMk/>
          <pc:sldMk cId="2089042436" sldId="5505"/>
        </pc:sldMkLst>
        <pc:spChg chg="mod">
          <ac:chgData name="Laermans Evelyn" userId="a2c5199d-f9d3-4818-a648-d151ccec2bd8" providerId="ADAL" clId="{6AD5FCF5-4590-4724-8724-A97991378AAE}" dt="2023-02-01T15:27:10.469" v="656" actId="6549"/>
          <ac:spMkLst>
            <pc:docMk/>
            <pc:sldMk cId="2089042436" sldId="5505"/>
            <ac:spMk id="2" creationId="{763CFBD1-ABA5-4F0E-9818-7D3144B6CB9A}"/>
          </ac:spMkLst>
        </pc:spChg>
        <pc:spChg chg="mod">
          <ac:chgData name="Laermans Evelyn" userId="a2c5199d-f9d3-4818-a648-d151ccec2bd8" providerId="ADAL" clId="{6AD5FCF5-4590-4724-8724-A97991378AAE}" dt="2023-02-01T15:23:19.718" v="603" actId="6549"/>
          <ac:spMkLst>
            <pc:docMk/>
            <pc:sldMk cId="2089042436" sldId="5505"/>
            <ac:spMk id="3" creationId="{A452017B-D6D4-40DC-9D73-8E42328DA80F}"/>
          </ac:spMkLst>
        </pc:spChg>
        <pc:picChg chg="add mod modCrop">
          <ac:chgData name="Laermans Evelyn" userId="a2c5199d-f9d3-4818-a648-d151ccec2bd8" providerId="ADAL" clId="{6AD5FCF5-4590-4724-8724-A97991378AAE}" dt="2023-02-01T15:24:17.185" v="610" actId="732"/>
          <ac:picMkLst>
            <pc:docMk/>
            <pc:sldMk cId="2089042436" sldId="5505"/>
            <ac:picMk id="5" creationId="{68341182-FAF0-4F9A-BB5B-539EBF62B716}"/>
          </ac:picMkLst>
        </pc:picChg>
      </pc:sldChg>
      <pc:sldChg chg="modSp mod">
        <pc:chgData name="Laermans Evelyn" userId="a2c5199d-f9d3-4818-a648-d151ccec2bd8" providerId="ADAL" clId="{6AD5FCF5-4590-4724-8724-A97991378AAE}" dt="2023-02-03T12:42:51.346" v="3236" actId="255"/>
        <pc:sldMkLst>
          <pc:docMk/>
          <pc:sldMk cId="3167190572" sldId="5506"/>
        </pc:sldMkLst>
        <pc:spChg chg="mod">
          <ac:chgData name="Laermans Evelyn" userId="a2c5199d-f9d3-4818-a648-d151ccec2bd8" providerId="ADAL" clId="{6AD5FCF5-4590-4724-8724-A97991378AAE}" dt="2023-02-03T12:42:51.346" v="3236" actId="255"/>
          <ac:spMkLst>
            <pc:docMk/>
            <pc:sldMk cId="3167190572" sldId="5506"/>
            <ac:spMk id="3" creationId="{A452017B-D6D4-40DC-9D73-8E42328DA80F}"/>
          </ac:spMkLst>
        </pc:spChg>
        <pc:graphicFrameChg chg="mod modGraphic">
          <ac:chgData name="Laermans Evelyn" userId="a2c5199d-f9d3-4818-a648-d151ccec2bd8" providerId="ADAL" clId="{6AD5FCF5-4590-4724-8724-A97991378AAE}" dt="2023-02-03T12:42:38.148" v="3235" actId="1076"/>
          <ac:graphicFrameMkLst>
            <pc:docMk/>
            <pc:sldMk cId="3167190572" sldId="5506"/>
            <ac:graphicFrameMk id="4" creationId="{8FF0C192-45FD-47A1-95AF-6C5732999E38}"/>
          </ac:graphicFrameMkLst>
        </pc:graphicFrameChg>
      </pc:sldChg>
      <pc:sldChg chg="modSp mod">
        <pc:chgData name="Laermans Evelyn" userId="a2c5199d-f9d3-4818-a648-d151ccec2bd8" providerId="ADAL" clId="{6AD5FCF5-4590-4724-8724-A97991378AAE}" dt="2023-02-01T15:41:33.022" v="749" actId="20577"/>
        <pc:sldMkLst>
          <pc:docMk/>
          <pc:sldMk cId="3259559194" sldId="5507"/>
        </pc:sldMkLst>
        <pc:graphicFrameChg chg="modGraphic">
          <ac:chgData name="Laermans Evelyn" userId="a2c5199d-f9d3-4818-a648-d151ccec2bd8" providerId="ADAL" clId="{6AD5FCF5-4590-4724-8724-A97991378AAE}" dt="2023-02-01T15:41:19.852" v="745" actId="20577"/>
          <ac:graphicFrameMkLst>
            <pc:docMk/>
            <pc:sldMk cId="3259559194" sldId="5507"/>
            <ac:graphicFrameMk id="4" creationId="{3A42DC76-62DD-481A-8744-798707B2FB06}"/>
          </ac:graphicFrameMkLst>
        </pc:graphicFrameChg>
        <pc:graphicFrameChg chg="modGraphic">
          <ac:chgData name="Laermans Evelyn" userId="a2c5199d-f9d3-4818-a648-d151ccec2bd8" providerId="ADAL" clId="{6AD5FCF5-4590-4724-8724-A97991378AAE}" dt="2023-02-01T15:41:33.022" v="749" actId="20577"/>
          <ac:graphicFrameMkLst>
            <pc:docMk/>
            <pc:sldMk cId="3259559194" sldId="5507"/>
            <ac:graphicFrameMk id="5" creationId="{66F316D2-4BAE-4B05-818E-6D62A39B7341}"/>
          </ac:graphicFrameMkLst>
        </pc:graphicFrameChg>
      </pc:sldChg>
      <pc:sldChg chg="modSp mod">
        <pc:chgData name="Laermans Evelyn" userId="a2c5199d-f9d3-4818-a648-d151ccec2bd8" providerId="ADAL" clId="{6AD5FCF5-4590-4724-8724-A97991378AAE}" dt="2023-02-01T15:39:01.707" v="710" actId="20577"/>
        <pc:sldMkLst>
          <pc:docMk/>
          <pc:sldMk cId="2485835373" sldId="5508"/>
        </pc:sldMkLst>
        <pc:graphicFrameChg chg="modGraphic">
          <ac:chgData name="Laermans Evelyn" userId="a2c5199d-f9d3-4818-a648-d151ccec2bd8" providerId="ADAL" clId="{6AD5FCF5-4590-4724-8724-A97991378AAE}" dt="2023-02-01T15:39:01.707" v="710" actId="20577"/>
          <ac:graphicFrameMkLst>
            <pc:docMk/>
            <pc:sldMk cId="2485835373" sldId="5508"/>
            <ac:graphicFrameMk id="5" creationId="{FFDEB622-187A-4957-AEC8-1BDA1ED6E1F9}"/>
          </ac:graphicFrameMkLst>
        </pc:graphicFrameChg>
        <pc:graphicFrameChg chg="modGraphic">
          <ac:chgData name="Laermans Evelyn" userId="a2c5199d-f9d3-4818-a648-d151ccec2bd8" providerId="ADAL" clId="{6AD5FCF5-4590-4724-8724-A97991378AAE}" dt="2023-02-01T15:37:48.317" v="708" actId="20577"/>
          <ac:graphicFrameMkLst>
            <pc:docMk/>
            <pc:sldMk cId="2485835373" sldId="5508"/>
            <ac:graphicFrameMk id="7" creationId="{EBE4298A-662B-4FC9-90AE-5BB6C2697C1C}"/>
          </ac:graphicFrameMkLst>
        </pc:graphicFrameChg>
      </pc:sldChg>
      <pc:sldChg chg="modSp del mod">
        <pc:chgData name="Laermans Evelyn" userId="a2c5199d-f9d3-4818-a648-d151ccec2bd8" providerId="ADAL" clId="{6AD5FCF5-4590-4724-8724-A97991378AAE}" dt="2023-02-03T11:55:28.020" v="2806" actId="47"/>
        <pc:sldMkLst>
          <pc:docMk/>
          <pc:sldMk cId="2658687031" sldId="5509"/>
        </pc:sldMkLst>
        <pc:spChg chg="mod">
          <ac:chgData name="Laermans Evelyn" userId="a2c5199d-f9d3-4818-a648-d151ccec2bd8" providerId="ADAL" clId="{6AD5FCF5-4590-4724-8724-A97991378AAE}" dt="2023-02-01T16:29:41.757" v="1448" actId="5793"/>
          <ac:spMkLst>
            <pc:docMk/>
            <pc:sldMk cId="2658687031" sldId="5509"/>
            <ac:spMk id="3" creationId="{A452017B-D6D4-40DC-9D73-8E42328DA80F}"/>
          </ac:spMkLst>
        </pc:spChg>
      </pc:sldChg>
      <pc:sldChg chg="modSp del mod">
        <pc:chgData name="Laermans Evelyn" userId="a2c5199d-f9d3-4818-a648-d151ccec2bd8" providerId="ADAL" clId="{6AD5FCF5-4590-4724-8724-A97991378AAE}" dt="2023-02-03T12:21:14.785" v="3056" actId="47"/>
        <pc:sldMkLst>
          <pc:docMk/>
          <pc:sldMk cId="3012917164" sldId="5511"/>
        </pc:sldMkLst>
        <pc:spChg chg="mod">
          <ac:chgData name="Laermans Evelyn" userId="a2c5199d-f9d3-4818-a648-d151ccec2bd8" providerId="ADAL" clId="{6AD5FCF5-4590-4724-8724-A97991378AAE}" dt="2023-02-03T12:17:14.822" v="3007" actId="113"/>
          <ac:spMkLst>
            <pc:docMk/>
            <pc:sldMk cId="3012917164" sldId="5511"/>
            <ac:spMk id="3" creationId="{A452017B-D6D4-40DC-9D73-8E42328DA80F}"/>
          </ac:spMkLst>
        </pc:spChg>
        <pc:graphicFrameChg chg="mod">
          <ac:chgData name="Laermans Evelyn" userId="a2c5199d-f9d3-4818-a648-d151ccec2bd8" providerId="ADAL" clId="{6AD5FCF5-4590-4724-8724-A97991378AAE}" dt="2023-02-03T12:16:59.985" v="3004" actId="1076"/>
          <ac:graphicFrameMkLst>
            <pc:docMk/>
            <pc:sldMk cId="3012917164" sldId="5511"/>
            <ac:graphicFrameMk id="4" creationId="{40A0EFF2-2957-412D-9279-841E72A345BA}"/>
          </ac:graphicFrameMkLst>
        </pc:graphicFrameChg>
      </pc:sldChg>
      <pc:sldChg chg="del">
        <pc:chgData name="Laermans Evelyn" userId="a2c5199d-f9d3-4818-a648-d151ccec2bd8" providerId="ADAL" clId="{6AD5FCF5-4590-4724-8724-A97991378AAE}" dt="2023-02-01T16:23:37.722" v="1228" actId="47"/>
        <pc:sldMkLst>
          <pc:docMk/>
          <pc:sldMk cId="3061182428" sldId="5512"/>
        </pc:sldMkLst>
      </pc:sldChg>
      <pc:sldChg chg="del">
        <pc:chgData name="Laermans Evelyn" userId="a2c5199d-f9d3-4818-a648-d151ccec2bd8" providerId="ADAL" clId="{6AD5FCF5-4590-4724-8724-A97991378AAE}" dt="2023-02-01T16:22:48.210" v="1208" actId="47"/>
        <pc:sldMkLst>
          <pc:docMk/>
          <pc:sldMk cId="2654734090" sldId="5513"/>
        </pc:sldMkLst>
      </pc:sldChg>
      <pc:sldChg chg="modSp mod">
        <pc:chgData name="Laermans Evelyn" userId="a2c5199d-f9d3-4818-a648-d151ccec2bd8" providerId="ADAL" clId="{6AD5FCF5-4590-4724-8724-A97991378AAE}" dt="2023-02-01T16:21:51.169" v="1190" actId="20577"/>
        <pc:sldMkLst>
          <pc:docMk/>
          <pc:sldMk cId="1938733244" sldId="5514"/>
        </pc:sldMkLst>
        <pc:spChg chg="mod">
          <ac:chgData name="Laermans Evelyn" userId="a2c5199d-f9d3-4818-a648-d151ccec2bd8" providerId="ADAL" clId="{6AD5FCF5-4590-4724-8724-A97991378AAE}" dt="2023-02-01T16:21:38.969" v="1175" actId="404"/>
          <ac:spMkLst>
            <pc:docMk/>
            <pc:sldMk cId="1938733244" sldId="5514"/>
            <ac:spMk id="2" creationId="{219C175F-4E9D-4EEB-B3B8-66EAD2A2A2E6}"/>
          </ac:spMkLst>
        </pc:spChg>
        <pc:spChg chg="mod">
          <ac:chgData name="Laermans Evelyn" userId="a2c5199d-f9d3-4818-a648-d151ccec2bd8" providerId="ADAL" clId="{6AD5FCF5-4590-4724-8724-A97991378AAE}" dt="2023-02-01T16:21:51.169" v="1190" actId="20577"/>
          <ac:spMkLst>
            <pc:docMk/>
            <pc:sldMk cId="1938733244" sldId="5514"/>
            <ac:spMk id="4" creationId="{3578D5A2-B785-4A0D-9529-8083F5307194}"/>
          </ac:spMkLst>
        </pc:spChg>
      </pc:sldChg>
      <pc:sldChg chg="del">
        <pc:chgData name="Laermans Evelyn" userId="a2c5199d-f9d3-4818-a648-d151ccec2bd8" providerId="ADAL" clId="{6AD5FCF5-4590-4724-8724-A97991378AAE}" dt="2023-02-01T16:25:48.971" v="1308" actId="47"/>
        <pc:sldMkLst>
          <pc:docMk/>
          <pc:sldMk cId="2980745697" sldId="5515"/>
        </pc:sldMkLst>
      </pc:sldChg>
      <pc:sldChg chg="modSp add mod">
        <pc:chgData name="Laermans Evelyn" userId="a2c5199d-f9d3-4818-a648-d151ccec2bd8" providerId="ADAL" clId="{6AD5FCF5-4590-4724-8724-A97991378AAE}" dt="2023-02-03T12:15:09.427" v="2997" actId="113"/>
        <pc:sldMkLst>
          <pc:docMk/>
          <pc:sldMk cId="2904441126" sldId="5516"/>
        </pc:sldMkLst>
        <pc:spChg chg="mod">
          <ac:chgData name="Laermans Evelyn" userId="a2c5199d-f9d3-4818-a648-d151ccec2bd8" providerId="ADAL" clId="{6AD5FCF5-4590-4724-8724-A97991378AAE}" dt="2023-02-03T12:15:09.427" v="2997" actId="113"/>
          <ac:spMkLst>
            <pc:docMk/>
            <pc:sldMk cId="2904441126" sldId="5516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3T12:23:45.362" v="3092" actId="255"/>
        <pc:sldMkLst>
          <pc:docMk/>
          <pc:sldMk cId="2254227574" sldId="5517"/>
        </pc:sldMkLst>
        <pc:spChg chg="mod">
          <ac:chgData name="Laermans Evelyn" userId="a2c5199d-f9d3-4818-a648-d151ccec2bd8" providerId="ADAL" clId="{6AD5FCF5-4590-4724-8724-A97991378AAE}" dt="2023-02-03T12:23:45.362" v="3092" actId="255"/>
          <ac:spMkLst>
            <pc:docMk/>
            <pc:sldMk cId="2254227574" sldId="5517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3T12:24:06.769" v="3097" actId="255"/>
        <pc:sldMkLst>
          <pc:docMk/>
          <pc:sldMk cId="3923270731" sldId="5518"/>
        </pc:sldMkLst>
        <pc:spChg chg="mod">
          <ac:chgData name="Laermans Evelyn" userId="a2c5199d-f9d3-4818-a648-d151ccec2bd8" providerId="ADAL" clId="{6AD5FCF5-4590-4724-8724-A97991378AAE}" dt="2023-02-03T12:24:06.769" v="3097" actId="255"/>
          <ac:spMkLst>
            <pc:docMk/>
            <pc:sldMk cId="3923270731" sldId="5518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3T12:28:18.893" v="3138" actId="255"/>
        <pc:sldMkLst>
          <pc:docMk/>
          <pc:sldMk cId="338809181" sldId="5519"/>
        </pc:sldMkLst>
        <pc:spChg chg="mod">
          <ac:chgData name="Laermans Evelyn" userId="a2c5199d-f9d3-4818-a648-d151ccec2bd8" providerId="ADAL" clId="{6AD5FCF5-4590-4724-8724-A97991378AAE}" dt="2023-02-03T12:28:18.893" v="3138" actId="255"/>
          <ac:spMkLst>
            <pc:docMk/>
            <pc:sldMk cId="338809181" sldId="5519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3T12:34:26.048" v="3226" actId="27636"/>
        <pc:sldMkLst>
          <pc:docMk/>
          <pc:sldMk cId="3652388007" sldId="5520"/>
        </pc:sldMkLst>
        <pc:spChg chg="mod">
          <ac:chgData name="Laermans Evelyn" userId="a2c5199d-f9d3-4818-a648-d151ccec2bd8" providerId="ADAL" clId="{6AD5FCF5-4590-4724-8724-A97991378AAE}" dt="2023-02-03T12:34:26.048" v="3226" actId="27636"/>
          <ac:spMkLst>
            <pc:docMk/>
            <pc:sldMk cId="3652388007" sldId="5520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3T12:32:48.283" v="3217" actId="20577"/>
        <pc:sldMkLst>
          <pc:docMk/>
          <pc:sldMk cId="638275488" sldId="5521"/>
        </pc:sldMkLst>
        <pc:spChg chg="mod">
          <ac:chgData name="Laermans Evelyn" userId="a2c5199d-f9d3-4818-a648-d151ccec2bd8" providerId="ADAL" clId="{6AD5FCF5-4590-4724-8724-A97991378AAE}" dt="2023-02-03T12:32:48.283" v="3217" actId="20577"/>
          <ac:spMkLst>
            <pc:docMk/>
            <pc:sldMk cId="638275488" sldId="5521"/>
            <ac:spMk id="3" creationId="{A452017B-D6D4-40DC-9D73-8E42328DA80F}"/>
          </ac:spMkLst>
        </pc:spChg>
      </pc:sldChg>
      <pc:sldChg chg="modSp mod">
        <pc:chgData name="Laermans Evelyn" userId="a2c5199d-f9d3-4818-a648-d151ccec2bd8" providerId="ADAL" clId="{6AD5FCF5-4590-4724-8724-A97991378AAE}" dt="2023-02-03T12:35:22.857" v="3234" actId="20577"/>
        <pc:sldMkLst>
          <pc:docMk/>
          <pc:sldMk cId="3351565985" sldId="5522"/>
        </pc:sldMkLst>
        <pc:spChg chg="mod">
          <ac:chgData name="Laermans Evelyn" userId="a2c5199d-f9d3-4818-a648-d151ccec2bd8" providerId="ADAL" clId="{6AD5FCF5-4590-4724-8724-A97991378AAE}" dt="2023-02-03T12:35:22.857" v="3234" actId="20577"/>
          <ac:spMkLst>
            <pc:docMk/>
            <pc:sldMk cId="3351565985" sldId="5522"/>
            <ac:spMk id="3" creationId="{A452017B-D6D4-40DC-9D73-8E42328DA80F}"/>
          </ac:spMkLst>
        </pc:spChg>
      </pc:sldChg>
      <pc:sldChg chg="add del">
        <pc:chgData name="Laermans Evelyn" userId="a2c5199d-f9d3-4818-a648-d151ccec2bd8" providerId="ADAL" clId="{6AD5FCF5-4590-4724-8724-A97991378AAE}" dt="2023-02-01T15:26:10.180" v="650"/>
        <pc:sldMkLst>
          <pc:docMk/>
          <pc:sldMk cId="520472499" sldId="5523"/>
        </pc:sldMkLst>
      </pc:sldChg>
      <pc:sldChg chg="modSp add del mod">
        <pc:chgData name="Laermans Evelyn" userId="a2c5199d-f9d3-4818-a648-d151ccec2bd8" providerId="ADAL" clId="{6AD5FCF5-4590-4724-8724-A97991378AAE}" dt="2023-02-01T15:51:18.227" v="829" actId="47"/>
        <pc:sldMkLst>
          <pc:docMk/>
          <pc:sldMk cId="1994303807" sldId="5523"/>
        </pc:sldMkLst>
        <pc:spChg chg="mod">
          <ac:chgData name="Laermans Evelyn" userId="a2c5199d-f9d3-4818-a648-d151ccec2bd8" providerId="ADAL" clId="{6AD5FCF5-4590-4724-8724-A97991378AAE}" dt="2023-02-01T15:26:18.341" v="652" actId="20577"/>
          <ac:spMkLst>
            <pc:docMk/>
            <pc:sldMk cId="1994303807" sldId="5523"/>
            <ac:spMk id="3" creationId="{A452017B-D6D4-40DC-9D73-8E42328DA80F}"/>
          </ac:spMkLst>
        </pc:spChg>
      </pc:sldChg>
      <pc:sldChg chg="modSp add mod">
        <pc:chgData name="Laermans Evelyn" userId="a2c5199d-f9d3-4818-a648-d151ccec2bd8" providerId="ADAL" clId="{6AD5FCF5-4590-4724-8724-A97991378AAE}" dt="2023-02-01T16:26:13.556" v="1312" actId="6549"/>
        <pc:sldMkLst>
          <pc:docMk/>
          <pc:sldMk cId="1142996894" sldId="5524"/>
        </pc:sldMkLst>
        <pc:spChg chg="mod">
          <ac:chgData name="Laermans Evelyn" userId="a2c5199d-f9d3-4818-a648-d151ccec2bd8" providerId="ADAL" clId="{6AD5FCF5-4590-4724-8724-A97991378AAE}" dt="2023-02-01T15:48:29.082" v="814" actId="20577"/>
          <ac:spMkLst>
            <pc:docMk/>
            <pc:sldMk cId="1142996894" sldId="5524"/>
            <ac:spMk id="2" creationId="{763CFBD1-ABA5-4F0E-9818-7D3144B6CB9A}"/>
          </ac:spMkLst>
        </pc:spChg>
        <pc:spChg chg="mod">
          <ac:chgData name="Laermans Evelyn" userId="a2c5199d-f9d3-4818-a648-d151ccec2bd8" providerId="ADAL" clId="{6AD5FCF5-4590-4724-8724-A97991378AAE}" dt="2023-02-01T16:26:13.556" v="1312" actId="6549"/>
          <ac:spMkLst>
            <pc:docMk/>
            <pc:sldMk cId="1142996894" sldId="5524"/>
            <ac:spMk id="3" creationId="{A452017B-D6D4-40DC-9D73-8E42328DA80F}"/>
          </ac:spMkLst>
        </pc:spChg>
      </pc:sldChg>
      <pc:sldChg chg="modSp add mod">
        <pc:chgData name="Laermans Evelyn" userId="a2c5199d-f9d3-4818-a648-d151ccec2bd8" providerId="ADAL" clId="{6AD5FCF5-4590-4724-8724-A97991378AAE}" dt="2023-02-01T16:22:43.032" v="1207" actId="20577"/>
        <pc:sldMkLst>
          <pc:docMk/>
          <pc:sldMk cId="1769016207" sldId="5525"/>
        </pc:sldMkLst>
        <pc:spChg chg="mod">
          <ac:chgData name="Laermans Evelyn" userId="a2c5199d-f9d3-4818-a648-d151ccec2bd8" providerId="ADAL" clId="{6AD5FCF5-4590-4724-8724-A97991378AAE}" dt="2023-02-01T16:22:35.164" v="1194"/>
          <ac:spMkLst>
            <pc:docMk/>
            <pc:sldMk cId="1769016207" sldId="5525"/>
            <ac:spMk id="2" creationId="{219C175F-4E9D-4EEB-B3B8-66EAD2A2A2E6}"/>
          </ac:spMkLst>
        </pc:spChg>
        <pc:spChg chg="mod">
          <ac:chgData name="Laermans Evelyn" userId="a2c5199d-f9d3-4818-a648-d151ccec2bd8" providerId="ADAL" clId="{6AD5FCF5-4590-4724-8724-A97991378AAE}" dt="2023-02-01T16:22:43.032" v="1207" actId="20577"/>
          <ac:spMkLst>
            <pc:docMk/>
            <pc:sldMk cId="1769016207" sldId="5525"/>
            <ac:spMk id="4" creationId="{3578D5A2-B785-4A0D-9529-8083F5307194}"/>
          </ac:spMkLst>
        </pc:spChg>
      </pc:sldChg>
      <pc:sldChg chg="add del">
        <pc:chgData name="Laermans Evelyn" userId="a2c5199d-f9d3-4818-a648-d151ccec2bd8" providerId="ADAL" clId="{6AD5FCF5-4590-4724-8724-A97991378AAE}" dt="2023-02-01T15:48:01.507" v="791"/>
        <pc:sldMkLst>
          <pc:docMk/>
          <pc:sldMk cId="3100248578" sldId="5525"/>
        </pc:sldMkLst>
      </pc:sldChg>
      <pc:sldChg chg="modSp add mod">
        <pc:chgData name="Laermans Evelyn" userId="a2c5199d-f9d3-4818-a648-d151ccec2bd8" providerId="ADAL" clId="{6AD5FCF5-4590-4724-8724-A97991378AAE}" dt="2023-02-01T16:23:33.229" v="1227" actId="20577"/>
        <pc:sldMkLst>
          <pc:docMk/>
          <pc:sldMk cId="2375345580" sldId="5526"/>
        </pc:sldMkLst>
        <pc:spChg chg="mod">
          <ac:chgData name="Laermans Evelyn" userId="a2c5199d-f9d3-4818-a648-d151ccec2bd8" providerId="ADAL" clId="{6AD5FCF5-4590-4724-8724-A97991378AAE}" dt="2023-02-01T16:23:25.687" v="1212"/>
          <ac:spMkLst>
            <pc:docMk/>
            <pc:sldMk cId="2375345580" sldId="5526"/>
            <ac:spMk id="2" creationId="{219C175F-4E9D-4EEB-B3B8-66EAD2A2A2E6}"/>
          </ac:spMkLst>
        </pc:spChg>
        <pc:spChg chg="mod">
          <ac:chgData name="Laermans Evelyn" userId="a2c5199d-f9d3-4818-a648-d151ccec2bd8" providerId="ADAL" clId="{6AD5FCF5-4590-4724-8724-A97991378AAE}" dt="2023-02-01T16:23:33.229" v="1227" actId="20577"/>
          <ac:spMkLst>
            <pc:docMk/>
            <pc:sldMk cId="2375345580" sldId="5526"/>
            <ac:spMk id="4" creationId="{3578D5A2-B785-4A0D-9529-8083F5307194}"/>
          </ac:spMkLst>
        </pc:spChg>
      </pc:sldChg>
      <pc:sldChg chg="modSp add mod">
        <pc:chgData name="Laermans Evelyn" userId="a2c5199d-f9d3-4818-a648-d151ccec2bd8" providerId="ADAL" clId="{6AD5FCF5-4590-4724-8724-A97991378AAE}" dt="2023-02-01T16:26:42.223" v="1330" actId="20577"/>
        <pc:sldMkLst>
          <pc:docMk/>
          <pc:sldMk cId="231987125" sldId="5527"/>
        </pc:sldMkLst>
        <pc:spChg chg="mod">
          <ac:chgData name="Laermans Evelyn" userId="a2c5199d-f9d3-4818-a648-d151ccec2bd8" providerId="ADAL" clId="{6AD5FCF5-4590-4724-8724-A97991378AAE}" dt="2023-02-01T16:26:33.642" v="1315"/>
          <ac:spMkLst>
            <pc:docMk/>
            <pc:sldMk cId="231987125" sldId="5527"/>
            <ac:spMk id="2" creationId="{219C175F-4E9D-4EEB-B3B8-66EAD2A2A2E6}"/>
          </ac:spMkLst>
        </pc:spChg>
        <pc:spChg chg="mod">
          <ac:chgData name="Laermans Evelyn" userId="a2c5199d-f9d3-4818-a648-d151ccec2bd8" providerId="ADAL" clId="{6AD5FCF5-4590-4724-8724-A97991378AAE}" dt="2023-02-01T16:26:42.223" v="1330" actId="20577"/>
          <ac:spMkLst>
            <pc:docMk/>
            <pc:sldMk cId="231987125" sldId="5527"/>
            <ac:spMk id="4" creationId="{3578D5A2-B785-4A0D-9529-8083F5307194}"/>
          </ac:spMkLst>
        </pc:spChg>
      </pc:sldChg>
      <pc:sldChg chg="addSp delSp modSp add mod">
        <pc:chgData name="Laermans Evelyn" userId="a2c5199d-f9d3-4818-a648-d151ccec2bd8" providerId="ADAL" clId="{6AD5FCF5-4590-4724-8724-A97991378AAE}" dt="2023-02-01T16:28:51.161" v="1425" actId="478"/>
        <pc:sldMkLst>
          <pc:docMk/>
          <pc:sldMk cId="2969375253" sldId="5528"/>
        </pc:sldMkLst>
        <pc:spChg chg="mod">
          <ac:chgData name="Laermans Evelyn" userId="a2c5199d-f9d3-4818-a648-d151ccec2bd8" providerId="ADAL" clId="{6AD5FCF5-4590-4724-8724-A97991378AAE}" dt="2023-02-01T16:28:26.270" v="1416" actId="20577"/>
          <ac:spMkLst>
            <pc:docMk/>
            <pc:sldMk cId="2969375253" sldId="5528"/>
            <ac:spMk id="2" creationId="{219C175F-4E9D-4EEB-B3B8-66EAD2A2A2E6}"/>
          </ac:spMkLst>
        </pc:spChg>
        <pc:spChg chg="del">
          <ac:chgData name="Laermans Evelyn" userId="a2c5199d-f9d3-4818-a648-d151ccec2bd8" providerId="ADAL" clId="{6AD5FCF5-4590-4724-8724-A97991378AAE}" dt="2023-02-01T16:28:49.806" v="1424" actId="478"/>
          <ac:spMkLst>
            <pc:docMk/>
            <pc:sldMk cId="2969375253" sldId="5528"/>
            <ac:spMk id="4" creationId="{3578D5A2-B785-4A0D-9529-8083F5307194}"/>
          </ac:spMkLst>
        </pc:spChg>
        <pc:spChg chg="add del mod">
          <ac:chgData name="Laermans Evelyn" userId="a2c5199d-f9d3-4818-a648-d151ccec2bd8" providerId="ADAL" clId="{6AD5FCF5-4590-4724-8724-A97991378AAE}" dt="2023-02-01T16:28:51.161" v="1425" actId="478"/>
          <ac:spMkLst>
            <pc:docMk/>
            <pc:sldMk cId="2969375253" sldId="5528"/>
            <ac:spMk id="5" creationId="{F3E2A6D7-8D96-4B37-9C36-48C445D3CF80}"/>
          </ac:spMkLst>
        </pc:spChg>
      </pc:sldChg>
      <pc:sldChg chg="delSp modSp add mod">
        <pc:chgData name="Laermans Evelyn" userId="a2c5199d-f9d3-4818-a648-d151ccec2bd8" providerId="ADAL" clId="{6AD5FCF5-4590-4724-8724-A97991378AAE}" dt="2023-02-01T16:28:46.626" v="1423" actId="478"/>
        <pc:sldMkLst>
          <pc:docMk/>
          <pc:sldMk cId="3805895105" sldId="5529"/>
        </pc:sldMkLst>
        <pc:spChg chg="mod">
          <ac:chgData name="Laermans Evelyn" userId="a2c5199d-f9d3-4818-a648-d151ccec2bd8" providerId="ADAL" clId="{6AD5FCF5-4590-4724-8724-A97991378AAE}" dt="2023-02-01T16:28:14.737" v="1412" actId="20577"/>
          <ac:spMkLst>
            <pc:docMk/>
            <pc:sldMk cId="3805895105" sldId="5529"/>
            <ac:spMk id="2" creationId="{219C175F-4E9D-4EEB-B3B8-66EAD2A2A2E6}"/>
          </ac:spMkLst>
        </pc:spChg>
        <pc:spChg chg="del mod">
          <ac:chgData name="Laermans Evelyn" userId="a2c5199d-f9d3-4818-a648-d151ccec2bd8" providerId="ADAL" clId="{6AD5FCF5-4590-4724-8724-A97991378AAE}" dt="2023-02-01T16:28:46.626" v="1423" actId="478"/>
          <ac:spMkLst>
            <pc:docMk/>
            <pc:sldMk cId="3805895105" sldId="5529"/>
            <ac:spMk id="4" creationId="{3578D5A2-B785-4A0D-9529-8083F5307194}"/>
          </ac:spMkLst>
        </pc:spChg>
      </pc:sldChg>
      <pc:sldChg chg="modSp add del mod">
        <pc:chgData name="Laermans Evelyn" userId="a2c5199d-f9d3-4818-a648-d151ccec2bd8" providerId="ADAL" clId="{6AD5FCF5-4590-4724-8724-A97991378AAE}" dt="2023-02-06T13:25:51.833" v="4277" actId="47"/>
        <pc:sldMkLst>
          <pc:docMk/>
          <pc:sldMk cId="3459531456" sldId="5530"/>
        </pc:sldMkLst>
        <pc:spChg chg="mod">
          <ac:chgData name="Laermans Evelyn" userId="a2c5199d-f9d3-4818-a648-d151ccec2bd8" providerId="ADAL" clId="{6AD5FCF5-4590-4724-8724-A97991378AAE}" dt="2023-02-01T16:32:41.978" v="1552" actId="20577"/>
          <ac:spMkLst>
            <pc:docMk/>
            <pc:sldMk cId="3459531456" sldId="5530"/>
            <ac:spMk id="2" creationId="{763CFBD1-ABA5-4F0E-9818-7D3144B6CB9A}"/>
          </ac:spMkLst>
        </pc:spChg>
        <pc:spChg chg="mod">
          <ac:chgData name="Laermans Evelyn" userId="a2c5199d-f9d3-4818-a648-d151ccec2bd8" providerId="ADAL" clId="{6AD5FCF5-4590-4724-8724-A97991378AAE}" dt="2023-02-03T12:59:51.444" v="3358" actId="6549"/>
          <ac:spMkLst>
            <pc:docMk/>
            <pc:sldMk cId="3459531456" sldId="5530"/>
            <ac:spMk id="3" creationId="{A452017B-D6D4-40DC-9D73-8E42328DA80F}"/>
          </ac:spMkLst>
        </pc:spChg>
      </pc:sldChg>
      <pc:sldChg chg="addSp modSp add mod">
        <pc:chgData name="Laermans Evelyn" userId="a2c5199d-f9d3-4818-a648-d151ccec2bd8" providerId="ADAL" clId="{6AD5FCF5-4590-4724-8724-A97991378AAE}" dt="2023-02-01T16:37:28.624" v="1619" actId="1076"/>
        <pc:sldMkLst>
          <pc:docMk/>
          <pc:sldMk cId="2585351379" sldId="5531"/>
        </pc:sldMkLst>
        <pc:spChg chg="mod">
          <ac:chgData name="Laermans Evelyn" userId="a2c5199d-f9d3-4818-a648-d151ccec2bd8" providerId="ADAL" clId="{6AD5FCF5-4590-4724-8724-A97991378AAE}" dt="2023-02-01T16:37:22.685" v="1618" actId="20577"/>
          <ac:spMkLst>
            <pc:docMk/>
            <pc:sldMk cId="2585351379" sldId="5531"/>
            <ac:spMk id="2" creationId="{763CFBD1-ABA5-4F0E-9818-7D3144B6CB9A}"/>
          </ac:spMkLst>
        </pc:spChg>
        <pc:spChg chg="mod">
          <ac:chgData name="Laermans Evelyn" userId="a2c5199d-f9d3-4818-a648-d151ccec2bd8" providerId="ADAL" clId="{6AD5FCF5-4590-4724-8724-A97991378AAE}" dt="2023-02-01T16:35:55.280" v="1560" actId="20577"/>
          <ac:spMkLst>
            <pc:docMk/>
            <pc:sldMk cId="2585351379" sldId="5531"/>
            <ac:spMk id="3" creationId="{A452017B-D6D4-40DC-9D73-8E42328DA80F}"/>
          </ac:spMkLst>
        </pc:spChg>
        <pc:picChg chg="add mod">
          <ac:chgData name="Laermans Evelyn" userId="a2c5199d-f9d3-4818-a648-d151ccec2bd8" providerId="ADAL" clId="{6AD5FCF5-4590-4724-8724-A97991378AAE}" dt="2023-02-01T16:37:28.624" v="1619" actId="1076"/>
          <ac:picMkLst>
            <pc:docMk/>
            <pc:sldMk cId="2585351379" sldId="5531"/>
            <ac:picMk id="5" creationId="{813820A5-5811-4532-9FFE-258063BF8333}"/>
          </ac:picMkLst>
        </pc:picChg>
      </pc:sldChg>
      <pc:sldChg chg="addSp modSp add mod">
        <pc:chgData name="Laermans Evelyn" userId="a2c5199d-f9d3-4818-a648-d151ccec2bd8" providerId="ADAL" clId="{6AD5FCF5-4590-4724-8724-A97991378AAE}" dt="2023-02-01T16:39:44.527" v="1629" actId="14100"/>
        <pc:sldMkLst>
          <pc:docMk/>
          <pc:sldMk cId="2394427977" sldId="5532"/>
        </pc:sldMkLst>
        <pc:spChg chg="mod">
          <ac:chgData name="Laermans Evelyn" userId="a2c5199d-f9d3-4818-a648-d151ccec2bd8" providerId="ADAL" clId="{6AD5FCF5-4590-4724-8724-A97991378AAE}" dt="2023-02-01T16:37:38.827" v="1621" actId="20577"/>
          <ac:spMkLst>
            <pc:docMk/>
            <pc:sldMk cId="2394427977" sldId="5532"/>
            <ac:spMk id="2" creationId="{763CFBD1-ABA5-4F0E-9818-7D3144B6CB9A}"/>
          </ac:spMkLst>
        </pc:spChg>
        <pc:picChg chg="add mod">
          <ac:chgData name="Laermans Evelyn" userId="a2c5199d-f9d3-4818-a648-d151ccec2bd8" providerId="ADAL" clId="{6AD5FCF5-4590-4724-8724-A97991378AAE}" dt="2023-02-01T16:39:44.527" v="1629" actId="14100"/>
          <ac:picMkLst>
            <pc:docMk/>
            <pc:sldMk cId="2394427977" sldId="5532"/>
            <ac:picMk id="5" creationId="{88ADA435-B0D9-4DFC-9F35-CA8AE862456F}"/>
          </ac:picMkLst>
        </pc:picChg>
      </pc:sldChg>
      <pc:sldChg chg="addSp delSp modSp add mod">
        <pc:chgData name="Laermans Evelyn" userId="a2c5199d-f9d3-4818-a648-d151ccec2bd8" providerId="ADAL" clId="{6AD5FCF5-4590-4724-8724-A97991378AAE}" dt="2023-02-01T16:49:35.607" v="1833" actId="1035"/>
        <pc:sldMkLst>
          <pc:docMk/>
          <pc:sldMk cId="2856276639" sldId="5533"/>
        </pc:sldMkLst>
        <pc:spChg chg="mod">
          <ac:chgData name="Laermans Evelyn" userId="a2c5199d-f9d3-4818-a648-d151ccec2bd8" providerId="ADAL" clId="{6AD5FCF5-4590-4724-8724-A97991378AAE}" dt="2023-02-01T16:42:30.721" v="1687" actId="20577"/>
          <ac:spMkLst>
            <pc:docMk/>
            <pc:sldMk cId="2856276639" sldId="5533"/>
            <ac:spMk id="2" creationId="{763CFBD1-ABA5-4F0E-9818-7D3144B6CB9A}"/>
          </ac:spMkLst>
        </pc:spChg>
        <pc:spChg chg="add del">
          <ac:chgData name="Laermans Evelyn" userId="a2c5199d-f9d3-4818-a648-d151ccec2bd8" providerId="ADAL" clId="{6AD5FCF5-4590-4724-8724-A97991378AAE}" dt="2023-02-01T16:42:49.510" v="1689" actId="478"/>
          <ac:spMkLst>
            <pc:docMk/>
            <pc:sldMk cId="2856276639" sldId="5533"/>
            <ac:spMk id="4" creationId="{B0BE2BC1-F4CF-47B5-9C99-6C459F707F2B}"/>
          </ac:spMkLst>
        </pc:spChg>
        <pc:spChg chg="add mod">
          <ac:chgData name="Laermans Evelyn" userId="a2c5199d-f9d3-4818-a648-d151ccec2bd8" providerId="ADAL" clId="{6AD5FCF5-4590-4724-8724-A97991378AAE}" dt="2023-02-01T16:49:35.607" v="1833" actId="1035"/>
          <ac:spMkLst>
            <pc:docMk/>
            <pc:sldMk cId="2856276639" sldId="5533"/>
            <ac:spMk id="7" creationId="{46AE5915-85B2-40CB-91B2-AC7DC2A57DB8}"/>
          </ac:spMkLst>
        </pc:spChg>
        <pc:picChg chg="mod">
          <ac:chgData name="Laermans Evelyn" userId="a2c5199d-f9d3-4818-a648-d151ccec2bd8" providerId="ADAL" clId="{6AD5FCF5-4590-4724-8724-A97991378AAE}" dt="2023-02-01T16:49:30.265" v="1829" actId="1036"/>
          <ac:picMkLst>
            <pc:docMk/>
            <pc:sldMk cId="2856276639" sldId="5533"/>
            <ac:picMk id="5" creationId="{813820A5-5811-4532-9FFE-258063BF8333}"/>
          </ac:picMkLst>
        </pc:picChg>
      </pc:sldChg>
      <pc:sldChg chg="addSp delSp modSp add mod">
        <pc:chgData name="Laermans Evelyn" userId="a2c5199d-f9d3-4818-a648-d151ccec2bd8" providerId="ADAL" clId="{6AD5FCF5-4590-4724-8724-A97991378AAE}" dt="2023-02-01T16:48:49.413" v="1801" actId="1036"/>
        <pc:sldMkLst>
          <pc:docMk/>
          <pc:sldMk cId="4017723210" sldId="5534"/>
        </pc:sldMkLst>
        <pc:spChg chg="mod">
          <ac:chgData name="Laermans Evelyn" userId="a2c5199d-f9d3-4818-a648-d151ccec2bd8" providerId="ADAL" clId="{6AD5FCF5-4590-4724-8724-A97991378AAE}" dt="2023-02-01T16:46:45.267" v="1721" actId="20577"/>
          <ac:spMkLst>
            <pc:docMk/>
            <pc:sldMk cId="4017723210" sldId="5534"/>
            <ac:spMk id="2" creationId="{763CFBD1-ABA5-4F0E-9818-7D3144B6CB9A}"/>
          </ac:spMkLst>
        </pc:spChg>
        <pc:spChg chg="mod">
          <ac:chgData name="Laermans Evelyn" userId="a2c5199d-f9d3-4818-a648-d151ccec2bd8" providerId="ADAL" clId="{6AD5FCF5-4590-4724-8724-A97991378AAE}" dt="2023-02-01T16:48:49.413" v="1801" actId="1036"/>
          <ac:spMkLst>
            <pc:docMk/>
            <pc:sldMk cId="4017723210" sldId="5534"/>
            <ac:spMk id="7" creationId="{46AE5915-85B2-40CB-91B2-AC7DC2A57DB8}"/>
          </ac:spMkLst>
        </pc:spChg>
        <pc:spChg chg="add mod">
          <ac:chgData name="Laermans Evelyn" userId="a2c5199d-f9d3-4818-a648-d151ccec2bd8" providerId="ADAL" clId="{6AD5FCF5-4590-4724-8724-A97991378AAE}" dt="2023-02-01T16:48:47.325" v="1800" actId="1036"/>
          <ac:spMkLst>
            <pc:docMk/>
            <pc:sldMk cId="4017723210" sldId="5534"/>
            <ac:spMk id="9" creationId="{6253E9C0-39BB-4182-A1DA-B7907F4673D5}"/>
          </ac:spMkLst>
        </pc:spChg>
        <pc:picChg chg="mod">
          <ac:chgData name="Laermans Evelyn" userId="a2c5199d-f9d3-4818-a648-d151ccec2bd8" providerId="ADAL" clId="{6AD5FCF5-4590-4724-8724-A97991378AAE}" dt="2023-02-01T16:48:34.188" v="1785" actId="1076"/>
          <ac:picMkLst>
            <pc:docMk/>
            <pc:sldMk cId="4017723210" sldId="5534"/>
            <ac:picMk id="5" creationId="{813820A5-5811-4532-9FFE-258063BF8333}"/>
          </ac:picMkLst>
        </pc:picChg>
        <pc:picChg chg="add del mod">
          <ac:chgData name="Laermans Evelyn" userId="a2c5199d-f9d3-4818-a648-d151ccec2bd8" providerId="ADAL" clId="{6AD5FCF5-4590-4724-8724-A97991378AAE}" dt="2023-02-01T16:46:14.246" v="1703"/>
          <ac:picMkLst>
            <pc:docMk/>
            <pc:sldMk cId="4017723210" sldId="5534"/>
            <ac:picMk id="8" creationId="{07221B24-1DED-4EB0-B042-A36A584A8FC9}"/>
          </ac:picMkLst>
        </pc:picChg>
      </pc:sldChg>
      <pc:sldChg chg="modSp add mod">
        <pc:chgData name="Laermans Evelyn" userId="a2c5199d-f9d3-4818-a648-d151ccec2bd8" providerId="ADAL" clId="{6AD5FCF5-4590-4724-8724-A97991378AAE}" dt="2023-02-01T16:49:18.343" v="1823" actId="1038"/>
        <pc:sldMkLst>
          <pc:docMk/>
          <pc:sldMk cId="596728075" sldId="5535"/>
        </pc:sldMkLst>
        <pc:spChg chg="mod">
          <ac:chgData name="Laermans Evelyn" userId="a2c5199d-f9d3-4818-a648-d151ccec2bd8" providerId="ADAL" clId="{6AD5FCF5-4590-4724-8724-A97991378AAE}" dt="2023-02-01T16:48:12.806" v="1783" actId="5793"/>
          <ac:spMkLst>
            <pc:docMk/>
            <pc:sldMk cId="596728075" sldId="5535"/>
            <ac:spMk id="2" creationId="{763CFBD1-ABA5-4F0E-9818-7D3144B6CB9A}"/>
          </ac:spMkLst>
        </pc:spChg>
        <pc:spChg chg="mod">
          <ac:chgData name="Laermans Evelyn" userId="a2c5199d-f9d3-4818-a648-d151ccec2bd8" providerId="ADAL" clId="{6AD5FCF5-4590-4724-8724-A97991378AAE}" dt="2023-02-01T16:49:18.343" v="1823" actId="1038"/>
          <ac:spMkLst>
            <pc:docMk/>
            <pc:sldMk cId="596728075" sldId="5535"/>
            <ac:spMk id="7" creationId="{46AE5915-85B2-40CB-91B2-AC7DC2A57DB8}"/>
          </ac:spMkLst>
        </pc:spChg>
        <pc:picChg chg="mod">
          <ac:chgData name="Laermans Evelyn" userId="a2c5199d-f9d3-4818-a648-d151ccec2bd8" providerId="ADAL" clId="{6AD5FCF5-4590-4724-8724-A97991378AAE}" dt="2023-02-01T16:49:14.082" v="1820" actId="1038"/>
          <ac:picMkLst>
            <pc:docMk/>
            <pc:sldMk cId="596728075" sldId="5535"/>
            <ac:picMk id="5" creationId="{813820A5-5811-4532-9FFE-258063BF8333}"/>
          </ac:picMkLst>
        </pc:picChg>
      </pc:sldChg>
      <pc:sldChg chg="addSp modSp add mod">
        <pc:chgData name="Laermans Evelyn" userId="a2c5199d-f9d3-4818-a648-d151ccec2bd8" providerId="ADAL" clId="{6AD5FCF5-4590-4724-8724-A97991378AAE}" dt="2023-02-01T16:51:34.348" v="1843" actId="14100"/>
        <pc:sldMkLst>
          <pc:docMk/>
          <pc:sldMk cId="1292372802" sldId="5536"/>
        </pc:sldMkLst>
        <pc:spChg chg="add mod">
          <ac:chgData name="Laermans Evelyn" userId="a2c5199d-f9d3-4818-a648-d151ccec2bd8" providerId="ADAL" clId="{6AD5FCF5-4590-4724-8724-A97991378AAE}" dt="2023-02-01T16:51:34.348" v="1843" actId="14100"/>
          <ac:spMkLst>
            <pc:docMk/>
            <pc:sldMk cId="1292372802" sldId="5536"/>
            <ac:spMk id="7" creationId="{E3C9EC4B-79C6-4362-9312-309CDA253A29}"/>
          </ac:spMkLst>
        </pc:spChg>
        <pc:picChg chg="mod">
          <ac:chgData name="Laermans Evelyn" userId="a2c5199d-f9d3-4818-a648-d151ccec2bd8" providerId="ADAL" clId="{6AD5FCF5-4590-4724-8724-A97991378AAE}" dt="2023-02-01T16:50:42.660" v="1839" actId="1076"/>
          <ac:picMkLst>
            <pc:docMk/>
            <pc:sldMk cId="1292372802" sldId="5536"/>
            <ac:picMk id="5" creationId="{88ADA435-B0D9-4DFC-9F35-CA8AE862456F}"/>
          </ac:picMkLst>
        </pc:picChg>
      </pc:sldChg>
      <pc:sldChg chg="add del">
        <pc:chgData name="Laermans Evelyn" userId="a2c5199d-f9d3-4818-a648-d151ccec2bd8" providerId="ADAL" clId="{6AD5FCF5-4590-4724-8724-A97991378AAE}" dt="2023-02-01T16:50:04.037" v="1835" actId="47"/>
        <pc:sldMkLst>
          <pc:docMk/>
          <pc:sldMk cId="3782491966" sldId="5536"/>
        </pc:sldMkLst>
      </pc:sldChg>
      <pc:sldChg chg="modSp add mod">
        <pc:chgData name="Laermans Evelyn" userId="a2c5199d-f9d3-4818-a648-d151ccec2bd8" providerId="ADAL" clId="{6AD5FCF5-4590-4724-8724-A97991378AAE}" dt="2023-02-03T12:44:16.759" v="3249" actId="27636"/>
        <pc:sldMkLst>
          <pc:docMk/>
          <pc:sldMk cId="3686120940" sldId="5537"/>
        </pc:sldMkLst>
        <pc:spChg chg="mod">
          <ac:chgData name="Laermans Evelyn" userId="a2c5199d-f9d3-4818-a648-d151ccec2bd8" providerId="ADAL" clId="{6AD5FCF5-4590-4724-8724-A97991378AAE}" dt="2023-02-03T08:45:10.619" v="2000" actId="20577"/>
          <ac:spMkLst>
            <pc:docMk/>
            <pc:sldMk cId="3686120940" sldId="5537"/>
            <ac:spMk id="2" creationId="{763CFBD1-ABA5-4F0E-9818-7D3144B6CB9A}"/>
          </ac:spMkLst>
        </pc:spChg>
        <pc:spChg chg="mod">
          <ac:chgData name="Laermans Evelyn" userId="a2c5199d-f9d3-4818-a648-d151ccec2bd8" providerId="ADAL" clId="{6AD5FCF5-4590-4724-8724-A97991378AAE}" dt="2023-02-03T12:44:16.759" v="3249" actId="27636"/>
          <ac:spMkLst>
            <pc:docMk/>
            <pc:sldMk cId="3686120940" sldId="5537"/>
            <ac:spMk id="3" creationId="{A452017B-D6D4-40DC-9D73-8E42328DA80F}"/>
          </ac:spMkLst>
        </pc:spChg>
      </pc:sldChg>
      <pc:sldChg chg="modSp add mod">
        <pc:chgData name="Laermans Evelyn" userId="a2c5199d-f9d3-4818-a648-d151ccec2bd8" providerId="ADAL" clId="{6AD5FCF5-4590-4724-8724-A97991378AAE}" dt="2023-02-03T12:45:17.544" v="3260" actId="20577"/>
        <pc:sldMkLst>
          <pc:docMk/>
          <pc:sldMk cId="545451320" sldId="5538"/>
        </pc:sldMkLst>
        <pc:spChg chg="mod">
          <ac:chgData name="Laermans Evelyn" userId="a2c5199d-f9d3-4818-a648-d151ccec2bd8" providerId="ADAL" clId="{6AD5FCF5-4590-4724-8724-A97991378AAE}" dt="2023-02-03T08:49:44.350" v="2164" actId="20577"/>
          <ac:spMkLst>
            <pc:docMk/>
            <pc:sldMk cId="545451320" sldId="5538"/>
            <ac:spMk id="2" creationId="{763CFBD1-ABA5-4F0E-9818-7D3144B6CB9A}"/>
          </ac:spMkLst>
        </pc:spChg>
        <pc:spChg chg="mod">
          <ac:chgData name="Laermans Evelyn" userId="a2c5199d-f9d3-4818-a648-d151ccec2bd8" providerId="ADAL" clId="{6AD5FCF5-4590-4724-8724-A97991378AAE}" dt="2023-02-03T12:45:17.544" v="3260" actId="20577"/>
          <ac:spMkLst>
            <pc:docMk/>
            <pc:sldMk cId="545451320" sldId="5538"/>
            <ac:spMk id="3" creationId="{A452017B-D6D4-40DC-9D73-8E42328DA80F}"/>
          </ac:spMkLst>
        </pc:spChg>
      </pc:sldChg>
      <pc:sldChg chg="addSp delSp modSp add mod">
        <pc:chgData name="Laermans Evelyn" userId="a2c5199d-f9d3-4818-a648-d151ccec2bd8" providerId="ADAL" clId="{6AD5FCF5-4590-4724-8724-A97991378AAE}" dt="2023-02-03T12:46:38.676" v="3265" actId="22"/>
        <pc:sldMkLst>
          <pc:docMk/>
          <pc:sldMk cId="203767169" sldId="5539"/>
        </pc:sldMkLst>
        <pc:spChg chg="mod">
          <ac:chgData name="Laermans Evelyn" userId="a2c5199d-f9d3-4818-a648-d151ccec2bd8" providerId="ADAL" clId="{6AD5FCF5-4590-4724-8724-A97991378AAE}" dt="2023-02-03T12:46:09.706" v="3263" actId="108"/>
          <ac:spMkLst>
            <pc:docMk/>
            <pc:sldMk cId="203767169" sldId="5539"/>
            <ac:spMk id="3" creationId="{A452017B-D6D4-40DC-9D73-8E42328DA80F}"/>
          </ac:spMkLst>
        </pc:spChg>
        <pc:spChg chg="add del">
          <ac:chgData name="Laermans Evelyn" userId="a2c5199d-f9d3-4818-a648-d151ccec2bd8" providerId="ADAL" clId="{6AD5FCF5-4590-4724-8724-A97991378AAE}" dt="2023-02-03T12:46:38.676" v="3265" actId="22"/>
          <ac:spMkLst>
            <pc:docMk/>
            <pc:sldMk cId="203767169" sldId="5539"/>
            <ac:spMk id="7" creationId="{7C52A58E-319E-483A-BFE1-7F31C849031F}"/>
          </ac:spMkLst>
        </pc:spChg>
      </pc:sldChg>
      <pc:sldChg chg="addSp delSp modSp add mod">
        <pc:chgData name="Laermans Evelyn" userId="a2c5199d-f9d3-4818-a648-d151ccec2bd8" providerId="ADAL" clId="{6AD5FCF5-4590-4724-8724-A97991378AAE}" dt="2023-02-03T12:50:08.796" v="3317" actId="22"/>
        <pc:sldMkLst>
          <pc:docMk/>
          <pc:sldMk cId="1517327724" sldId="5540"/>
        </pc:sldMkLst>
        <pc:spChg chg="mod">
          <ac:chgData name="Laermans Evelyn" userId="a2c5199d-f9d3-4818-a648-d151ccec2bd8" providerId="ADAL" clId="{6AD5FCF5-4590-4724-8724-A97991378AAE}" dt="2023-02-03T08:57:54.799" v="2445" actId="20577"/>
          <ac:spMkLst>
            <pc:docMk/>
            <pc:sldMk cId="1517327724" sldId="5540"/>
            <ac:spMk id="2" creationId="{763CFBD1-ABA5-4F0E-9818-7D3144B6CB9A}"/>
          </ac:spMkLst>
        </pc:spChg>
        <pc:spChg chg="mod">
          <ac:chgData name="Laermans Evelyn" userId="a2c5199d-f9d3-4818-a648-d151ccec2bd8" providerId="ADAL" clId="{6AD5FCF5-4590-4724-8724-A97991378AAE}" dt="2023-02-03T12:49:16.427" v="3315" actId="20577"/>
          <ac:spMkLst>
            <pc:docMk/>
            <pc:sldMk cId="1517327724" sldId="5540"/>
            <ac:spMk id="3" creationId="{A452017B-D6D4-40DC-9D73-8E42328DA80F}"/>
          </ac:spMkLst>
        </pc:spChg>
        <pc:spChg chg="add del">
          <ac:chgData name="Laermans Evelyn" userId="a2c5199d-f9d3-4818-a648-d151ccec2bd8" providerId="ADAL" clId="{6AD5FCF5-4590-4724-8724-A97991378AAE}" dt="2023-02-03T12:50:08.796" v="3317" actId="22"/>
          <ac:spMkLst>
            <pc:docMk/>
            <pc:sldMk cId="1517327724" sldId="5540"/>
            <ac:spMk id="7" creationId="{37EC0145-0D15-41A8-8D55-255F99C1EBFD}"/>
          </ac:spMkLst>
        </pc:spChg>
      </pc:sldChg>
      <pc:sldChg chg="addSp delSp modSp add mod">
        <pc:chgData name="Laermans Evelyn" userId="a2c5199d-f9d3-4818-a648-d151ccec2bd8" providerId="ADAL" clId="{6AD5FCF5-4590-4724-8724-A97991378AAE}" dt="2023-02-03T12:20:17.944" v="3055" actId="255"/>
        <pc:sldMkLst>
          <pc:docMk/>
          <pc:sldMk cId="2602132610" sldId="5541"/>
        </pc:sldMkLst>
        <pc:spChg chg="mod">
          <ac:chgData name="Laermans Evelyn" userId="a2c5199d-f9d3-4818-a648-d151ccec2bd8" providerId="ADAL" clId="{6AD5FCF5-4590-4724-8724-A97991378AAE}" dt="2023-02-03T12:20:17.944" v="3055" actId="255"/>
          <ac:spMkLst>
            <pc:docMk/>
            <pc:sldMk cId="2602132610" sldId="5541"/>
            <ac:spMk id="3" creationId="{A452017B-D6D4-40DC-9D73-8E42328DA80F}"/>
          </ac:spMkLst>
        </pc:spChg>
        <pc:graphicFrameChg chg="del">
          <ac:chgData name="Laermans Evelyn" userId="a2c5199d-f9d3-4818-a648-d151ccec2bd8" providerId="ADAL" clId="{6AD5FCF5-4590-4724-8724-A97991378AAE}" dt="2023-02-03T12:19:32.834" v="3047" actId="478"/>
          <ac:graphicFrameMkLst>
            <pc:docMk/>
            <pc:sldMk cId="2602132610" sldId="5541"/>
            <ac:graphicFrameMk id="4" creationId="{40A0EFF2-2957-412D-9279-841E72A345BA}"/>
          </ac:graphicFrameMkLst>
        </pc:graphicFrameChg>
        <pc:graphicFrameChg chg="add mod modGraphic">
          <ac:chgData name="Laermans Evelyn" userId="a2c5199d-f9d3-4818-a648-d151ccec2bd8" providerId="ADAL" clId="{6AD5FCF5-4590-4724-8724-A97991378AAE}" dt="2023-02-03T12:19:55.250" v="3052" actId="1076"/>
          <ac:graphicFrameMkLst>
            <pc:docMk/>
            <pc:sldMk cId="2602132610" sldId="5541"/>
            <ac:graphicFrameMk id="5" creationId="{783278D9-D507-4CD1-8117-F40863D4274B}"/>
          </ac:graphicFrameMkLst>
        </pc:graphicFrameChg>
      </pc:sldChg>
      <pc:sldChg chg="modSp add mod">
        <pc:chgData name="Laermans Evelyn" userId="a2c5199d-f9d3-4818-a648-d151ccec2bd8" providerId="ADAL" clId="{6AD5FCF5-4590-4724-8724-A97991378AAE}" dt="2023-02-03T12:48:43.857" v="3313" actId="255"/>
        <pc:sldMkLst>
          <pc:docMk/>
          <pc:sldMk cId="339361864" sldId="5542"/>
        </pc:sldMkLst>
        <pc:spChg chg="mod">
          <ac:chgData name="Laermans Evelyn" userId="a2c5199d-f9d3-4818-a648-d151ccec2bd8" providerId="ADAL" clId="{6AD5FCF5-4590-4724-8724-A97991378AAE}" dt="2023-02-03T12:46:50.197" v="3284" actId="20577"/>
          <ac:spMkLst>
            <pc:docMk/>
            <pc:sldMk cId="339361864" sldId="5542"/>
            <ac:spMk id="2" creationId="{763CFBD1-ABA5-4F0E-9818-7D3144B6CB9A}"/>
          </ac:spMkLst>
        </pc:spChg>
        <pc:spChg chg="mod">
          <ac:chgData name="Laermans Evelyn" userId="a2c5199d-f9d3-4818-a648-d151ccec2bd8" providerId="ADAL" clId="{6AD5FCF5-4590-4724-8724-A97991378AAE}" dt="2023-02-03T12:48:43.857" v="3313" actId="255"/>
          <ac:spMkLst>
            <pc:docMk/>
            <pc:sldMk cId="339361864" sldId="5542"/>
            <ac:spMk id="3" creationId="{A452017B-D6D4-40DC-9D73-8E42328DA80F}"/>
          </ac:spMkLst>
        </pc:spChg>
      </pc:sldChg>
      <pc:sldChg chg="modSp add mod">
        <pc:chgData name="Laermans Evelyn" userId="a2c5199d-f9d3-4818-a648-d151ccec2bd8" providerId="ADAL" clId="{6AD5FCF5-4590-4724-8724-A97991378AAE}" dt="2023-02-03T12:54:56.036" v="3346" actId="179"/>
        <pc:sldMkLst>
          <pc:docMk/>
          <pc:sldMk cId="829489888" sldId="5543"/>
        </pc:sldMkLst>
        <pc:spChg chg="mod">
          <ac:chgData name="Laermans Evelyn" userId="a2c5199d-f9d3-4818-a648-d151ccec2bd8" providerId="ADAL" clId="{6AD5FCF5-4590-4724-8724-A97991378AAE}" dt="2023-02-03T12:50:22.764" v="3319"/>
          <ac:spMkLst>
            <pc:docMk/>
            <pc:sldMk cId="829489888" sldId="5543"/>
            <ac:spMk id="2" creationId="{763CFBD1-ABA5-4F0E-9818-7D3144B6CB9A}"/>
          </ac:spMkLst>
        </pc:spChg>
        <pc:spChg chg="mod">
          <ac:chgData name="Laermans Evelyn" userId="a2c5199d-f9d3-4818-a648-d151ccec2bd8" providerId="ADAL" clId="{6AD5FCF5-4590-4724-8724-A97991378AAE}" dt="2023-02-03T12:54:56.036" v="3346" actId="179"/>
          <ac:spMkLst>
            <pc:docMk/>
            <pc:sldMk cId="829489888" sldId="5543"/>
            <ac:spMk id="3" creationId="{A452017B-D6D4-40DC-9D73-8E42328DA80F}"/>
          </ac:spMkLst>
        </pc:spChg>
      </pc:sldChg>
      <pc:sldChg chg="modSp add del mod">
        <pc:chgData name="Laermans Evelyn" userId="a2c5199d-f9d3-4818-a648-d151ccec2bd8" providerId="ADAL" clId="{6AD5FCF5-4590-4724-8724-A97991378AAE}" dt="2023-02-06T13:25:09.767" v="4276" actId="47"/>
        <pc:sldMkLst>
          <pc:docMk/>
          <pc:sldMk cId="548251586" sldId="5544"/>
        </pc:sldMkLst>
        <pc:spChg chg="mod">
          <ac:chgData name="Laermans Evelyn" userId="a2c5199d-f9d3-4818-a648-d151ccec2bd8" providerId="ADAL" clId="{6AD5FCF5-4590-4724-8724-A97991378AAE}" dt="2023-02-03T13:00:11.655" v="3366"/>
          <ac:spMkLst>
            <pc:docMk/>
            <pc:sldMk cId="548251586" sldId="5544"/>
            <ac:spMk id="3" creationId="{A452017B-D6D4-40DC-9D73-8E42328DA80F}"/>
          </ac:spMkLst>
        </pc:spChg>
      </pc:sldChg>
      <pc:sldChg chg="modSp add del mod ord">
        <pc:chgData name="Laermans Evelyn" userId="a2c5199d-f9d3-4818-a648-d151ccec2bd8" providerId="ADAL" clId="{6AD5FCF5-4590-4724-8724-A97991378AAE}" dt="2023-02-06T13:24:52.568" v="4275" actId="47"/>
        <pc:sldMkLst>
          <pc:docMk/>
          <pc:sldMk cId="2649526698" sldId="5545"/>
        </pc:sldMkLst>
        <pc:spChg chg="mod">
          <ac:chgData name="Laermans Evelyn" userId="a2c5199d-f9d3-4818-a648-d151ccec2bd8" providerId="ADAL" clId="{6AD5FCF5-4590-4724-8724-A97991378AAE}" dt="2023-02-06T13:16:30.145" v="4133" actId="20577"/>
          <ac:spMkLst>
            <pc:docMk/>
            <pc:sldMk cId="2649526698" sldId="5545"/>
            <ac:spMk id="3" creationId="{A452017B-D6D4-40DC-9D73-8E42328DA80F}"/>
          </ac:spMkLst>
        </pc:spChg>
      </pc:sldChg>
      <pc:sldChg chg="modSp add mod">
        <pc:chgData name="Laermans Evelyn" userId="a2c5199d-f9d3-4818-a648-d151ccec2bd8" providerId="ADAL" clId="{6AD5FCF5-4590-4724-8724-A97991378AAE}" dt="2023-02-06T13:24:31.253" v="4274" actId="20577"/>
        <pc:sldMkLst>
          <pc:docMk/>
          <pc:sldMk cId="456454689" sldId="5546"/>
        </pc:sldMkLst>
        <pc:spChg chg="mod">
          <ac:chgData name="Laermans Evelyn" userId="a2c5199d-f9d3-4818-a648-d151ccec2bd8" providerId="ADAL" clId="{6AD5FCF5-4590-4724-8724-A97991378AAE}" dt="2023-02-06T13:24:31.253" v="4274" actId="20577"/>
          <ac:spMkLst>
            <pc:docMk/>
            <pc:sldMk cId="456454689" sldId="5546"/>
            <ac:spMk id="3" creationId="{A452017B-D6D4-40DC-9D73-8E42328DA80F}"/>
          </ac:spMkLst>
        </pc:spChg>
      </pc:sldChg>
    </pc:docChg>
  </pc:docChgLst>
  <pc:docChgLst>
    <pc:chgData name="Laermans Evelyn" userId="a2c5199d-f9d3-4818-a648-d151ccec2bd8" providerId="ADAL" clId="{E85A2D93-5B69-45A7-87F8-96107A12BBC0}"/>
    <pc:docChg chg="undo redo custSel addSld delSld modSld sldOrd">
      <pc:chgData name="Laermans Evelyn" userId="a2c5199d-f9d3-4818-a648-d151ccec2bd8" providerId="ADAL" clId="{E85A2D93-5B69-45A7-87F8-96107A12BBC0}" dt="2022-08-24T15:31:30.275" v="26578" actId="27636"/>
      <pc:docMkLst>
        <pc:docMk/>
      </pc:docMkLst>
      <pc:sldChg chg="modSp mod">
        <pc:chgData name="Laermans Evelyn" userId="a2c5199d-f9d3-4818-a648-d151ccec2bd8" providerId="ADAL" clId="{E85A2D93-5B69-45A7-87F8-96107A12BBC0}" dt="2022-08-19T09:55:56.374" v="22671" actId="20577"/>
        <pc:sldMkLst>
          <pc:docMk/>
          <pc:sldMk cId="1149742899" sldId="761"/>
        </pc:sldMkLst>
        <pc:spChg chg="mod">
          <ac:chgData name="Laermans Evelyn" userId="a2c5199d-f9d3-4818-a648-d151ccec2bd8" providerId="ADAL" clId="{E85A2D93-5B69-45A7-87F8-96107A12BBC0}" dt="2022-08-19T09:55:56.374" v="22671" actId="20577"/>
          <ac:spMkLst>
            <pc:docMk/>
            <pc:sldMk cId="1149742899" sldId="761"/>
            <ac:spMk id="10245" creationId="{00000000-0000-0000-0000-000000000000}"/>
          </ac:spMkLst>
        </pc:spChg>
      </pc:sldChg>
      <pc:sldChg chg="modNotesTx">
        <pc:chgData name="Laermans Evelyn" userId="a2c5199d-f9d3-4818-a648-d151ccec2bd8" providerId="ADAL" clId="{E85A2D93-5B69-45A7-87F8-96107A12BBC0}" dt="2022-08-18T13:09:06.999" v="15579" actId="20577"/>
        <pc:sldMkLst>
          <pc:docMk/>
          <pc:sldMk cId="3274144704" sldId="785"/>
        </pc:sldMkLst>
      </pc:sldChg>
      <pc:sldChg chg="modSp mod setBg modNotes modNotesTx">
        <pc:chgData name="Laermans Evelyn" userId="a2c5199d-f9d3-4818-a648-d151ccec2bd8" providerId="ADAL" clId="{E85A2D93-5B69-45A7-87F8-96107A12BBC0}" dt="2022-08-19T07:41:28.128" v="21188" actId="27636"/>
        <pc:sldMkLst>
          <pc:docMk/>
          <pc:sldMk cId="973735532" sldId="799"/>
        </pc:sldMkLst>
        <pc:spChg chg="mod">
          <ac:chgData name="Laermans Evelyn" userId="a2c5199d-f9d3-4818-a648-d151ccec2bd8" providerId="ADAL" clId="{E85A2D93-5B69-45A7-87F8-96107A12BBC0}" dt="2022-08-18T14:43:56.034" v="21011"/>
          <ac:spMkLst>
            <pc:docMk/>
            <pc:sldMk cId="973735532" sldId="799"/>
            <ac:spMk id="2" creationId="{E9E71F93-6025-4FD3-BFE7-6CD0D3C7D42B}"/>
          </ac:spMkLst>
        </pc:spChg>
        <pc:spChg chg="mod">
          <ac:chgData name="Laermans Evelyn" userId="a2c5199d-f9d3-4818-a648-d151ccec2bd8" providerId="ADAL" clId="{E85A2D93-5B69-45A7-87F8-96107A12BBC0}" dt="2022-08-18T14:43:56.034" v="21011"/>
          <ac:spMkLst>
            <pc:docMk/>
            <pc:sldMk cId="973735532" sldId="799"/>
            <ac:spMk id="3" creationId="{C2F62E3E-90E5-494E-9942-300C56FAB4F4}"/>
          </ac:spMkLst>
        </pc:spChg>
        <pc:spChg chg="mod">
          <ac:chgData name="Laermans Evelyn" userId="a2c5199d-f9d3-4818-a648-d151ccec2bd8" providerId="ADAL" clId="{E85A2D93-5B69-45A7-87F8-96107A12BBC0}" dt="2022-08-18T14:43:56.034" v="21011"/>
          <ac:spMkLst>
            <pc:docMk/>
            <pc:sldMk cId="973735532" sldId="799"/>
            <ac:spMk id="4" creationId="{A2E121B8-4605-4DBB-944F-8509187110DD}"/>
          </ac:spMkLst>
        </pc:spChg>
        <pc:spChg chg="mod">
          <ac:chgData name="Laermans Evelyn" userId="a2c5199d-f9d3-4818-a648-d151ccec2bd8" providerId="ADAL" clId="{E85A2D93-5B69-45A7-87F8-96107A12BBC0}" dt="2022-08-18T14:43:56.034" v="21011"/>
          <ac:spMkLst>
            <pc:docMk/>
            <pc:sldMk cId="973735532" sldId="799"/>
            <ac:spMk id="5" creationId="{52969F60-ED06-4AFF-B08A-CE3D0A7B3E77}"/>
          </ac:spMkLst>
        </pc:spChg>
      </pc:sldChg>
      <pc:sldChg chg="modSp mod modNotesTx">
        <pc:chgData name="Laermans Evelyn" userId="a2c5199d-f9d3-4818-a648-d151ccec2bd8" providerId="ADAL" clId="{E85A2D93-5B69-45A7-87F8-96107A12BBC0}" dt="2022-08-18T14:40:14.556" v="20999" actId="20577"/>
        <pc:sldMkLst>
          <pc:docMk/>
          <pc:sldMk cId="2124811434" sldId="800"/>
        </pc:sldMkLst>
        <pc:spChg chg="mod">
          <ac:chgData name="Laermans Evelyn" userId="a2c5199d-f9d3-4818-a648-d151ccec2bd8" providerId="ADAL" clId="{E85A2D93-5B69-45A7-87F8-96107A12BBC0}" dt="2022-08-18T14:32:17.260" v="20585" actId="20577"/>
          <ac:spMkLst>
            <pc:docMk/>
            <pc:sldMk cId="2124811434" sldId="800"/>
            <ac:spMk id="3" creationId="{A452017B-D6D4-40DC-9D73-8E42328DA80F}"/>
          </ac:spMkLst>
        </pc:spChg>
      </pc:sldChg>
      <pc:sldChg chg="modSp mod addCm delCm modCm modNotesTx">
        <pc:chgData name="Laermans Evelyn" userId="a2c5199d-f9d3-4818-a648-d151ccec2bd8" providerId="ADAL" clId="{E85A2D93-5B69-45A7-87F8-96107A12BBC0}" dt="2022-08-19T14:51:49.826" v="22800"/>
        <pc:sldMkLst>
          <pc:docMk/>
          <pc:sldMk cId="3666293768" sldId="801"/>
        </pc:sldMkLst>
        <pc:spChg chg="mod">
          <ac:chgData name="Laermans Evelyn" userId="a2c5199d-f9d3-4818-a648-d151ccec2bd8" providerId="ADAL" clId="{E85A2D93-5B69-45A7-87F8-96107A12BBC0}" dt="2022-08-18T14:57:15.486" v="21150" actId="6549"/>
          <ac:spMkLst>
            <pc:docMk/>
            <pc:sldMk cId="3666293768" sldId="801"/>
            <ac:spMk id="2" creationId="{030C690D-E523-4F49-8AF6-2039837F790A}"/>
          </ac:spMkLst>
        </pc:spChg>
        <pc:spChg chg="mod">
          <ac:chgData name="Laermans Evelyn" userId="a2c5199d-f9d3-4818-a648-d151ccec2bd8" providerId="ADAL" clId="{E85A2D93-5B69-45A7-87F8-96107A12BBC0}" dt="2022-08-19T13:23:50.308" v="22755" actId="20577"/>
          <ac:spMkLst>
            <pc:docMk/>
            <pc:sldMk cId="3666293768" sldId="801"/>
            <ac:spMk id="3" creationId="{8FE0BB1B-0DA8-4FF6-BFCC-C4692B1FFD5E}"/>
          </ac:spMkLst>
        </pc:spChg>
      </pc:sldChg>
      <pc:sldChg chg="modSp mod addCm modCm modNotes modNotesTx">
        <pc:chgData name="Laermans Evelyn" userId="a2c5199d-f9d3-4818-a648-d151ccec2bd8" providerId="ADAL" clId="{E85A2D93-5B69-45A7-87F8-96107A12BBC0}" dt="2022-08-18T14:59:45.673" v="21178"/>
        <pc:sldMkLst>
          <pc:docMk/>
          <pc:sldMk cId="394271802" sldId="802"/>
        </pc:sldMkLst>
        <pc:spChg chg="mod">
          <ac:chgData name="Laermans Evelyn" userId="a2c5199d-f9d3-4818-a648-d151ccec2bd8" providerId="ADAL" clId="{E85A2D93-5B69-45A7-87F8-96107A12BBC0}" dt="2022-08-18T14:57:18.627" v="21151" actId="6549"/>
          <ac:spMkLst>
            <pc:docMk/>
            <pc:sldMk cId="394271802" sldId="802"/>
            <ac:spMk id="2" creationId="{B3B6235B-EE30-404E-8C51-5704F6B55780}"/>
          </ac:spMkLst>
        </pc:spChg>
        <pc:spChg chg="mod">
          <ac:chgData name="Laermans Evelyn" userId="a2c5199d-f9d3-4818-a648-d151ccec2bd8" providerId="ADAL" clId="{E85A2D93-5B69-45A7-87F8-96107A12BBC0}" dt="2022-08-18T14:52:17.121" v="21079" actId="207"/>
          <ac:spMkLst>
            <pc:docMk/>
            <pc:sldMk cId="394271802" sldId="802"/>
            <ac:spMk id="3" creationId="{8DFDD9D0-0DAB-4FAB-B1BF-56A18E2F8ADE}"/>
          </ac:spMkLst>
        </pc:spChg>
      </pc:sldChg>
      <pc:sldChg chg="del">
        <pc:chgData name="Laermans Evelyn" userId="a2c5199d-f9d3-4818-a648-d151ccec2bd8" providerId="ADAL" clId="{E85A2D93-5B69-45A7-87F8-96107A12BBC0}" dt="2022-08-18T14:48:57.318" v="21045" actId="47"/>
        <pc:sldMkLst>
          <pc:docMk/>
          <pc:sldMk cId="15164706" sldId="803"/>
        </pc:sldMkLst>
      </pc:sldChg>
      <pc:sldChg chg="modSp mod modNotesTx">
        <pc:chgData name="Laermans Evelyn" userId="a2c5199d-f9d3-4818-a648-d151ccec2bd8" providerId="ADAL" clId="{E85A2D93-5B69-45A7-87F8-96107A12BBC0}" dt="2022-08-19T13:28:54.814" v="22763" actId="20577"/>
        <pc:sldMkLst>
          <pc:docMk/>
          <pc:sldMk cId="45916376" sldId="804"/>
        </pc:sldMkLst>
        <pc:spChg chg="mod">
          <ac:chgData name="Laermans Evelyn" userId="a2c5199d-f9d3-4818-a648-d151ccec2bd8" providerId="ADAL" clId="{E85A2D93-5B69-45A7-87F8-96107A12BBC0}" dt="2022-08-19T13:28:54.814" v="22763" actId="20577"/>
          <ac:spMkLst>
            <pc:docMk/>
            <pc:sldMk cId="45916376" sldId="804"/>
            <ac:spMk id="2" creationId="{E04ACD65-E717-4CBB-BD24-895AFDC0A9E1}"/>
          </ac:spMkLst>
        </pc:spChg>
        <pc:spChg chg="mod">
          <ac:chgData name="Laermans Evelyn" userId="a2c5199d-f9d3-4818-a648-d151ccec2bd8" providerId="ADAL" clId="{E85A2D93-5B69-45A7-87F8-96107A12BBC0}" dt="2022-08-19T08:45:03.074" v="21825" actId="20577"/>
          <ac:spMkLst>
            <pc:docMk/>
            <pc:sldMk cId="45916376" sldId="804"/>
            <ac:spMk id="3" creationId="{0F478CFE-80BA-40E3-B205-DBD868AC2043}"/>
          </ac:spMkLst>
        </pc:spChg>
      </pc:sldChg>
      <pc:sldChg chg="modSp mod modNotesTx">
        <pc:chgData name="Laermans Evelyn" userId="a2c5199d-f9d3-4818-a648-d151ccec2bd8" providerId="ADAL" clId="{E85A2D93-5B69-45A7-87F8-96107A12BBC0}" dt="2022-08-23T13:32:00.579" v="26565" actId="20577"/>
        <pc:sldMkLst>
          <pc:docMk/>
          <pc:sldMk cId="756135624" sldId="805"/>
        </pc:sldMkLst>
        <pc:spChg chg="mod">
          <ac:chgData name="Laermans Evelyn" userId="a2c5199d-f9d3-4818-a648-d151ccec2bd8" providerId="ADAL" clId="{E85A2D93-5B69-45A7-87F8-96107A12BBC0}" dt="2022-08-19T13:29:05.471" v="22771" actId="20577"/>
          <ac:spMkLst>
            <pc:docMk/>
            <pc:sldMk cId="756135624" sldId="805"/>
            <ac:spMk id="2" creationId="{F66E850F-FAF8-49A2-88C5-65E3207F4572}"/>
          </ac:spMkLst>
        </pc:spChg>
        <pc:spChg chg="mod">
          <ac:chgData name="Laermans Evelyn" userId="a2c5199d-f9d3-4818-a648-d151ccec2bd8" providerId="ADAL" clId="{E85A2D93-5B69-45A7-87F8-96107A12BBC0}" dt="2022-08-23T13:32:00.579" v="26565" actId="20577"/>
          <ac:spMkLst>
            <pc:docMk/>
            <pc:sldMk cId="756135624" sldId="805"/>
            <ac:spMk id="3" creationId="{F99E5D45-CE17-48E2-909D-89887AEBD16B}"/>
          </ac:spMkLst>
        </pc:spChg>
      </pc:sldChg>
      <pc:sldChg chg="addCm modCm">
        <pc:chgData name="Laermans Evelyn" userId="a2c5199d-f9d3-4818-a648-d151ccec2bd8" providerId="ADAL" clId="{E85A2D93-5B69-45A7-87F8-96107A12BBC0}" dt="2022-08-18T15:00:12.879" v="21180"/>
        <pc:sldMkLst>
          <pc:docMk/>
          <pc:sldMk cId="280481742" sldId="807"/>
        </pc:sldMkLst>
      </pc:sldChg>
      <pc:sldChg chg="addCm modCm">
        <pc:chgData name="Laermans Evelyn" userId="a2c5199d-f9d3-4818-a648-d151ccec2bd8" providerId="ADAL" clId="{E85A2D93-5B69-45A7-87F8-96107A12BBC0}" dt="2022-08-18T15:00:17.372" v="21182"/>
        <pc:sldMkLst>
          <pc:docMk/>
          <pc:sldMk cId="4039494527" sldId="808"/>
        </pc:sldMkLst>
      </pc:sldChg>
      <pc:sldChg chg="addCm modCm">
        <pc:chgData name="Laermans Evelyn" userId="a2c5199d-f9d3-4818-a648-d151ccec2bd8" providerId="ADAL" clId="{E85A2D93-5B69-45A7-87F8-96107A12BBC0}" dt="2022-08-18T15:00:23.029" v="21184"/>
        <pc:sldMkLst>
          <pc:docMk/>
          <pc:sldMk cId="4225277268" sldId="809"/>
        </pc:sldMkLst>
      </pc:sldChg>
      <pc:sldChg chg="addCm modCm">
        <pc:chgData name="Laermans Evelyn" userId="a2c5199d-f9d3-4818-a648-d151ccec2bd8" providerId="ADAL" clId="{E85A2D93-5B69-45A7-87F8-96107A12BBC0}" dt="2022-08-18T15:00:38.166" v="21186"/>
        <pc:sldMkLst>
          <pc:docMk/>
          <pc:sldMk cId="3126261217" sldId="810"/>
        </pc:sldMkLst>
      </pc:sldChg>
      <pc:sldChg chg="modNotes">
        <pc:chgData name="Laermans Evelyn" userId="a2c5199d-f9d3-4818-a648-d151ccec2bd8" providerId="ADAL" clId="{E85A2D93-5B69-45A7-87F8-96107A12BBC0}" dt="2022-08-24T15:31:30.275" v="26578" actId="27636"/>
        <pc:sldMkLst>
          <pc:docMk/>
          <pc:sldMk cId="2569196831" sldId="818"/>
        </pc:sldMkLst>
      </pc:sldChg>
      <pc:sldChg chg="modSp mod">
        <pc:chgData name="Laermans Evelyn" userId="a2c5199d-f9d3-4818-a648-d151ccec2bd8" providerId="ADAL" clId="{E85A2D93-5B69-45A7-87F8-96107A12BBC0}" dt="2022-08-19T09:01:46.247" v="21937" actId="113"/>
        <pc:sldMkLst>
          <pc:docMk/>
          <pc:sldMk cId="1141969767" sldId="827"/>
        </pc:sldMkLst>
        <pc:spChg chg="mod">
          <ac:chgData name="Laermans Evelyn" userId="a2c5199d-f9d3-4818-a648-d151ccec2bd8" providerId="ADAL" clId="{E85A2D93-5B69-45A7-87F8-96107A12BBC0}" dt="2022-08-19T09:01:46.247" v="21937" actId="113"/>
          <ac:spMkLst>
            <pc:docMk/>
            <pc:sldMk cId="1141969767" sldId="827"/>
            <ac:spMk id="13" creationId="{B9F754F4-FA77-4D17-69FC-40C2AB565851}"/>
          </ac:spMkLst>
        </pc:spChg>
      </pc:sldChg>
      <pc:sldChg chg="del">
        <pc:chgData name="Laermans Evelyn" userId="a2c5199d-f9d3-4818-a648-d151ccec2bd8" providerId="ADAL" clId="{E85A2D93-5B69-45A7-87F8-96107A12BBC0}" dt="2022-08-18T14:20:40.747" v="20118" actId="47"/>
        <pc:sldMkLst>
          <pc:docMk/>
          <pc:sldMk cId="2051553228" sldId="835"/>
        </pc:sldMkLst>
      </pc:sldChg>
      <pc:sldChg chg="modSp del mod ord">
        <pc:chgData name="Laermans Evelyn" userId="a2c5199d-f9d3-4818-a648-d151ccec2bd8" providerId="ADAL" clId="{E85A2D93-5B69-45A7-87F8-96107A12BBC0}" dt="2022-08-18T14:13:08.698" v="19995" actId="47"/>
        <pc:sldMkLst>
          <pc:docMk/>
          <pc:sldMk cId="2983388911" sldId="847"/>
        </pc:sldMkLst>
        <pc:spChg chg="mod">
          <ac:chgData name="Laermans Evelyn" userId="a2c5199d-f9d3-4818-a648-d151ccec2bd8" providerId="ADAL" clId="{E85A2D93-5B69-45A7-87F8-96107A12BBC0}" dt="2022-08-18T14:11:33.299" v="19949" actId="20577"/>
          <ac:spMkLst>
            <pc:docMk/>
            <pc:sldMk cId="2983388911" sldId="847"/>
            <ac:spMk id="3" creationId="{A452017B-D6D4-40DC-9D73-8E42328DA80F}"/>
          </ac:spMkLst>
        </pc:spChg>
      </pc:sldChg>
      <pc:sldChg chg="modSp del mod ord">
        <pc:chgData name="Laermans Evelyn" userId="a2c5199d-f9d3-4818-a648-d151ccec2bd8" providerId="ADAL" clId="{E85A2D93-5B69-45A7-87F8-96107A12BBC0}" dt="2022-08-18T14:16:59.184" v="20043" actId="47"/>
        <pc:sldMkLst>
          <pc:docMk/>
          <pc:sldMk cId="2519472977" sldId="848"/>
        </pc:sldMkLst>
        <pc:spChg chg="mod">
          <ac:chgData name="Laermans Evelyn" userId="a2c5199d-f9d3-4818-a648-d151ccec2bd8" providerId="ADAL" clId="{E85A2D93-5B69-45A7-87F8-96107A12BBC0}" dt="2022-08-18T10:07:25.935" v="8683" actId="20577"/>
          <ac:spMkLst>
            <pc:docMk/>
            <pc:sldMk cId="2519472977" sldId="848"/>
            <ac:spMk id="3" creationId="{A452017B-D6D4-40DC-9D73-8E42328DA80F}"/>
          </ac:spMkLst>
        </pc:spChg>
      </pc:sldChg>
      <pc:sldChg chg="modSp add mod modNotesTx">
        <pc:chgData name="Laermans Evelyn" userId="a2c5199d-f9d3-4818-a648-d151ccec2bd8" providerId="ADAL" clId="{E85A2D93-5B69-45A7-87F8-96107A12BBC0}" dt="2022-08-18T07:14:52.129" v="4576" actId="14100"/>
        <pc:sldMkLst>
          <pc:docMk/>
          <pc:sldMk cId="2358896634" sldId="849"/>
        </pc:sldMkLst>
        <pc:spChg chg="mod">
          <ac:chgData name="Laermans Evelyn" userId="a2c5199d-f9d3-4818-a648-d151ccec2bd8" providerId="ADAL" clId="{E85A2D93-5B69-45A7-87F8-96107A12BBC0}" dt="2022-08-18T07:14:52.129" v="4576" actId="14100"/>
          <ac:spMkLst>
            <pc:docMk/>
            <pc:sldMk cId="2358896634" sldId="849"/>
            <ac:spMk id="2" creationId="{763CFBD1-ABA5-4F0E-9818-7D3144B6CB9A}"/>
          </ac:spMkLst>
        </pc:spChg>
        <pc:spChg chg="mod">
          <ac:chgData name="Laermans Evelyn" userId="a2c5199d-f9d3-4818-a648-d151ccec2bd8" providerId="ADAL" clId="{E85A2D93-5B69-45A7-87F8-96107A12BBC0}" dt="2022-08-17T13:38:23.971" v="1487" actId="20577"/>
          <ac:spMkLst>
            <pc:docMk/>
            <pc:sldMk cId="2358896634" sldId="849"/>
            <ac:spMk id="3" creationId="{A452017B-D6D4-40DC-9D73-8E42328DA80F}"/>
          </ac:spMkLst>
        </pc:spChg>
      </pc:sldChg>
      <pc:sldChg chg="addSp modSp add mod ord modNotesTx">
        <pc:chgData name="Laermans Evelyn" userId="a2c5199d-f9d3-4818-a648-d151ccec2bd8" providerId="ADAL" clId="{E85A2D93-5B69-45A7-87F8-96107A12BBC0}" dt="2022-08-18T13:14:26.674" v="15969" actId="20577"/>
        <pc:sldMkLst>
          <pc:docMk/>
          <pc:sldMk cId="3222010636" sldId="872"/>
        </pc:sldMkLst>
        <pc:spChg chg="mod">
          <ac:chgData name="Laermans Evelyn" userId="a2c5199d-f9d3-4818-a648-d151ccec2bd8" providerId="ADAL" clId="{E85A2D93-5B69-45A7-87F8-96107A12BBC0}" dt="2022-08-18T07:16:31.641" v="4638" actId="20577"/>
          <ac:spMkLst>
            <pc:docMk/>
            <pc:sldMk cId="3222010636" sldId="872"/>
            <ac:spMk id="2" creationId="{763CFBD1-ABA5-4F0E-9818-7D3144B6CB9A}"/>
          </ac:spMkLst>
        </pc:spChg>
        <pc:spChg chg="mod">
          <ac:chgData name="Laermans Evelyn" userId="a2c5199d-f9d3-4818-a648-d151ccec2bd8" providerId="ADAL" clId="{E85A2D93-5B69-45A7-87F8-96107A12BBC0}" dt="2022-08-17T14:35:10.065" v="3608" actId="20577"/>
          <ac:spMkLst>
            <pc:docMk/>
            <pc:sldMk cId="3222010636" sldId="872"/>
            <ac:spMk id="3" creationId="{A452017B-D6D4-40DC-9D73-8E42328DA80F}"/>
          </ac:spMkLst>
        </pc:spChg>
        <pc:picChg chg="add mod modCrop">
          <ac:chgData name="Laermans Evelyn" userId="a2c5199d-f9d3-4818-a648-d151ccec2bd8" providerId="ADAL" clId="{E85A2D93-5B69-45A7-87F8-96107A12BBC0}" dt="2022-08-17T14:35:23.783" v="3609" actId="3626"/>
          <ac:picMkLst>
            <pc:docMk/>
            <pc:sldMk cId="3222010636" sldId="872"/>
            <ac:picMk id="7" creationId="{7EF6B254-AF45-4472-881F-0AC4F22C9E82}"/>
          </ac:picMkLst>
        </pc:picChg>
      </pc:sldChg>
      <pc:sldChg chg="modSp add mod modNotes modNotesTx">
        <pc:chgData name="Laermans Evelyn" userId="a2c5199d-f9d3-4818-a648-d151ccec2bd8" providerId="ADAL" clId="{E85A2D93-5B69-45A7-87F8-96107A12BBC0}" dt="2022-08-18T08:36:29.531" v="7158" actId="6549"/>
        <pc:sldMkLst>
          <pc:docMk/>
          <pc:sldMk cId="3764153955" sldId="873"/>
        </pc:sldMkLst>
        <pc:spChg chg="mod">
          <ac:chgData name="Laermans Evelyn" userId="a2c5199d-f9d3-4818-a648-d151ccec2bd8" providerId="ADAL" clId="{E85A2D93-5B69-45A7-87F8-96107A12BBC0}" dt="2022-08-18T07:14:40.228" v="4574" actId="14100"/>
          <ac:spMkLst>
            <pc:docMk/>
            <pc:sldMk cId="3764153955" sldId="873"/>
            <ac:spMk id="2" creationId="{763CFBD1-ABA5-4F0E-9818-7D3144B6CB9A}"/>
          </ac:spMkLst>
        </pc:spChg>
        <pc:spChg chg="mod">
          <ac:chgData name="Laermans Evelyn" userId="a2c5199d-f9d3-4818-a648-d151ccec2bd8" providerId="ADAL" clId="{E85A2D93-5B69-45A7-87F8-96107A12BBC0}" dt="2022-08-18T08:36:29.531" v="7158" actId="6549"/>
          <ac:spMkLst>
            <pc:docMk/>
            <pc:sldMk cId="3764153955" sldId="873"/>
            <ac:spMk id="3" creationId="{A452017B-D6D4-40DC-9D73-8E42328DA80F}"/>
          </ac:spMkLst>
        </pc:spChg>
      </pc:sldChg>
      <pc:sldChg chg="modSp add del mod ord modNotesTx">
        <pc:chgData name="Laermans Evelyn" userId="a2c5199d-f9d3-4818-a648-d151ccec2bd8" providerId="ADAL" clId="{E85A2D93-5B69-45A7-87F8-96107A12BBC0}" dt="2022-08-17T14:57:47.276" v="4287" actId="47"/>
        <pc:sldMkLst>
          <pc:docMk/>
          <pc:sldMk cId="2044135756" sldId="874"/>
        </pc:sldMkLst>
        <pc:spChg chg="mod">
          <ac:chgData name="Laermans Evelyn" userId="a2c5199d-f9d3-4818-a648-d151ccec2bd8" providerId="ADAL" clId="{E85A2D93-5B69-45A7-87F8-96107A12BBC0}" dt="2022-08-17T14:17:17.229" v="2856" actId="20577"/>
          <ac:spMkLst>
            <pc:docMk/>
            <pc:sldMk cId="2044135756" sldId="874"/>
            <ac:spMk id="3" creationId="{A452017B-D6D4-40DC-9D73-8E42328DA80F}"/>
          </ac:spMkLst>
        </pc:spChg>
      </pc:sldChg>
      <pc:sldChg chg="modSp add mod addCm delCm modCm modNotes modNotesTx">
        <pc:chgData name="Laermans Evelyn" userId="a2c5199d-f9d3-4818-a648-d151ccec2bd8" providerId="ADAL" clId="{E85A2D93-5B69-45A7-87F8-96107A12BBC0}" dt="2022-08-23T12:19:09.256" v="25824" actId="20577"/>
        <pc:sldMkLst>
          <pc:docMk/>
          <pc:sldMk cId="2483285371" sldId="875"/>
        </pc:sldMkLst>
        <pc:spChg chg="mod">
          <ac:chgData name="Laermans Evelyn" userId="a2c5199d-f9d3-4818-a648-d151ccec2bd8" providerId="ADAL" clId="{E85A2D93-5B69-45A7-87F8-96107A12BBC0}" dt="2022-08-23T12:15:40.897" v="25562" actId="20577"/>
          <ac:spMkLst>
            <pc:docMk/>
            <pc:sldMk cId="2483285371" sldId="875"/>
            <ac:spMk id="3" creationId="{A452017B-D6D4-40DC-9D73-8E42328DA80F}"/>
          </ac:spMkLst>
        </pc:spChg>
      </pc:sldChg>
      <pc:sldChg chg="modSp add mod ord addCm modCm modNotes modNotesTx">
        <pc:chgData name="Laermans Evelyn" userId="a2c5199d-f9d3-4818-a648-d151ccec2bd8" providerId="ADAL" clId="{E85A2D93-5B69-45A7-87F8-96107A12BBC0}" dt="2022-08-19T14:47:08.134" v="22785"/>
        <pc:sldMkLst>
          <pc:docMk/>
          <pc:sldMk cId="3102575860" sldId="883"/>
        </pc:sldMkLst>
        <pc:spChg chg="mod">
          <ac:chgData name="Laermans Evelyn" userId="a2c5199d-f9d3-4818-a648-d151ccec2bd8" providerId="ADAL" clId="{E85A2D93-5B69-45A7-87F8-96107A12BBC0}" dt="2022-08-18T09:20:59.852" v="8053" actId="207"/>
          <ac:spMkLst>
            <pc:docMk/>
            <pc:sldMk cId="3102575860" sldId="883"/>
            <ac:spMk id="2" creationId="{763CFBD1-ABA5-4F0E-9818-7D3144B6CB9A}"/>
          </ac:spMkLst>
        </pc:spChg>
        <pc:spChg chg="mod">
          <ac:chgData name="Laermans Evelyn" userId="a2c5199d-f9d3-4818-a648-d151ccec2bd8" providerId="ADAL" clId="{E85A2D93-5B69-45A7-87F8-96107A12BBC0}" dt="2022-08-18T11:14:10.042" v="10369" actId="179"/>
          <ac:spMkLst>
            <pc:docMk/>
            <pc:sldMk cId="3102575860" sldId="883"/>
            <ac:spMk id="3" creationId="{A452017B-D6D4-40DC-9D73-8E42328DA80F}"/>
          </ac:spMkLst>
        </pc:spChg>
      </pc:sldChg>
      <pc:sldChg chg="modSp add mod modNotes modNotesTx">
        <pc:chgData name="Laermans Evelyn" userId="a2c5199d-f9d3-4818-a648-d151ccec2bd8" providerId="ADAL" clId="{E85A2D93-5B69-45A7-87F8-96107A12BBC0}" dt="2022-08-19T13:01:19.726" v="22679" actId="20577"/>
        <pc:sldMkLst>
          <pc:docMk/>
          <pc:sldMk cId="4201325651" sldId="884"/>
        </pc:sldMkLst>
        <pc:spChg chg="mod">
          <ac:chgData name="Laermans Evelyn" userId="a2c5199d-f9d3-4818-a648-d151ccec2bd8" providerId="ADAL" clId="{E85A2D93-5B69-45A7-87F8-96107A12BBC0}" dt="2022-08-18T11:58:46.913" v="12601" actId="20577"/>
          <ac:spMkLst>
            <pc:docMk/>
            <pc:sldMk cId="4201325651" sldId="884"/>
            <ac:spMk id="2" creationId="{763CFBD1-ABA5-4F0E-9818-7D3144B6CB9A}"/>
          </ac:spMkLst>
        </pc:spChg>
        <pc:spChg chg="mod">
          <ac:chgData name="Laermans Evelyn" userId="a2c5199d-f9d3-4818-a648-d151ccec2bd8" providerId="ADAL" clId="{E85A2D93-5B69-45A7-87F8-96107A12BBC0}" dt="2022-08-19T13:01:19.726" v="22679" actId="20577"/>
          <ac:spMkLst>
            <pc:docMk/>
            <pc:sldMk cId="4201325651" sldId="884"/>
            <ac:spMk id="3" creationId="{A452017B-D6D4-40DC-9D73-8E42328DA80F}"/>
          </ac:spMkLst>
        </pc:spChg>
      </pc:sldChg>
      <pc:sldChg chg="modSp del mod ord">
        <pc:chgData name="Laermans Evelyn" userId="a2c5199d-f9d3-4818-a648-d151ccec2bd8" providerId="ADAL" clId="{E85A2D93-5B69-45A7-87F8-96107A12BBC0}" dt="2022-08-18T14:20:29.521" v="20117" actId="47"/>
        <pc:sldMkLst>
          <pc:docMk/>
          <pc:sldMk cId="1937186226" sldId="885"/>
        </pc:sldMkLst>
        <pc:spChg chg="mod">
          <ac:chgData name="Laermans Evelyn" userId="a2c5199d-f9d3-4818-a648-d151ccec2bd8" providerId="ADAL" clId="{E85A2D93-5B69-45A7-87F8-96107A12BBC0}" dt="2022-08-18T10:39:23.633" v="9032" actId="20577"/>
          <ac:spMkLst>
            <pc:docMk/>
            <pc:sldMk cId="1937186226" sldId="885"/>
            <ac:spMk id="3" creationId="{A452017B-D6D4-40DC-9D73-8E42328DA80F}"/>
          </ac:spMkLst>
        </pc:spChg>
      </pc:sldChg>
      <pc:sldChg chg="modSp add mod ord modNotes modNotesTx">
        <pc:chgData name="Laermans Evelyn" userId="a2c5199d-f9d3-4818-a648-d151ccec2bd8" providerId="ADAL" clId="{E85A2D93-5B69-45A7-87F8-96107A12BBC0}" dt="2022-08-23T11:51:43.350" v="23933" actId="20577"/>
        <pc:sldMkLst>
          <pc:docMk/>
          <pc:sldMk cId="2848539526" sldId="886"/>
        </pc:sldMkLst>
        <pc:spChg chg="mod">
          <ac:chgData name="Laermans Evelyn" userId="a2c5199d-f9d3-4818-a648-d151ccec2bd8" providerId="ADAL" clId="{E85A2D93-5B69-45A7-87F8-96107A12BBC0}" dt="2022-08-23T11:45:07.279" v="23444" actId="20577"/>
          <ac:spMkLst>
            <pc:docMk/>
            <pc:sldMk cId="2848539526" sldId="886"/>
            <ac:spMk id="3" creationId="{A452017B-D6D4-40DC-9D73-8E42328DA80F}"/>
          </ac:spMkLst>
        </pc:spChg>
      </pc:sldChg>
      <pc:sldChg chg="modSp add mod modNotesTx">
        <pc:chgData name="Laermans Evelyn" userId="a2c5199d-f9d3-4818-a648-d151ccec2bd8" providerId="ADAL" clId="{E85A2D93-5B69-45A7-87F8-96107A12BBC0}" dt="2022-08-18T13:31:27.147" v="16720" actId="6549"/>
        <pc:sldMkLst>
          <pc:docMk/>
          <pc:sldMk cId="1042723162" sldId="887"/>
        </pc:sldMkLst>
        <pc:spChg chg="mod">
          <ac:chgData name="Laermans Evelyn" userId="a2c5199d-f9d3-4818-a648-d151ccec2bd8" providerId="ADAL" clId="{E85A2D93-5B69-45A7-87F8-96107A12BBC0}" dt="2022-08-18T13:30:50.988" v="16655" actId="20577"/>
          <ac:spMkLst>
            <pc:docMk/>
            <pc:sldMk cId="1042723162" sldId="887"/>
            <ac:spMk id="3" creationId="{A452017B-D6D4-40DC-9D73-8E42328DA80F}"/>
          </ac:spMkLst>
        </pc:spChg>
      </pc:sldChg>
      <pc:sldChg chg="addSp modSp add del mod">
        <pc:chgData name="Laermans Evelyn" userId="a2c5199d-f9d3-4818-a648-d151ccec2bd8" providerId="ADAL" clId="{E85A2D93-5B69-45A7-87F8-96107A12BBC0}" dt="2022-08-18T09:15:15.420" v="7698" actId="47"/>
        <pc:sldMkLst>
          <pc:docMk/>
          <pc:sldMk cId="1060743590" sldId="888"/>
        </pc:sldMkLst>
        <pc:spChg chg="mod">
          <ac:chgData name="Laermans Evelyn" userId="a2c5199d-f9d3-4818-a648-d151ccec2bd8" providerId="ADAL" clId="{E85A2D93-5B69-45A7-87F8-96107A12BBC0}" dt="2022-08-18T08:48:46.103" v="7301" actId="20577"/>
          <ac:spMkLst>
            <pc:docMk/>
            <pc:sldMk cId="1060743590" sldId="888"/>
            <ac:spMk id="3" creationId="{A452017B-D6D4-40DC-9D73-8E42328DA80F}"/>
          </ac:spMkLst>
        </pc:spChg>
        <pc:spChg chg="add mod">
          <ac:chgData name="Laermans Evelyn" userId="a2c5199d-f9d3-4818-a648-d151ccec2bd8" providerId="ADAL" clId="{E85A2D93-5B69-45A7-87F8-96107A12BBC0}" dt="2022-08-18T08:50:43.873" v="7358" actId="1076"/>
          <ac:spMkLst>
            <pc:docMk/>
            <pc:sldMk cId="1060743590" sldId="888"/>
            <ac:spMk id="6" creationId="{579CFEFE-8E1A-40AB-8D23-27CCEC6EE6DD}"/>
          </ac:spMkLst>
        </pc:spChg>
        <pc:spChg chg="add mod">
          <ac:chgData name="Laermans Evelyn" userId="a2c5199d-f9d3-4818-a648-d151ccec2bd8" providerId="ADAL" clId="{E85A2D93-5B69-45A7-87F8-96107A12BBC0}" dt="2022-08-18T09:06:06.958" v="7637" actId="1076"/>
          <ac:spMkLst>
            <pc:docMk/>
            <pc:sldMk cId="1060743590" sldId="888"/>
            <ac:spMk id="7" creationId="{CA21178B-BEAE-430A-A4CD-519ADC62CB7F}"/>
          </ac:spMkLst>
        </pc:spChg>
        <pc:spChg chg="add mod">
          <ac:chgData name="Laermans Evelyn" userId="a2c5199d-f9d3-4818-a648-d151ccec2bd8" providerId="ADAL" clId="{E85A2D93-5B69-45A7-87F8-96107A12BBC0}" dt="2022-08-18T09:06:13.630" v="7638" actId="1076"/>
          <ac:spMkLst>
            <pc:docMk/>
            <pc:sldMk cId="1060743590" sldId="888"/>
            <ac:spMk id="8" creationId="{E0D52C5A-1B34-4EF0-9B84-D13FB1DB3925}"/>
          </ac:spMkLst>
        </pc:spChg>
        <pc:spChg chg="add mod">
          <ac:chgData name="Laermans Evelyn" userId="a2c5199d-f9d3-4818-a648-d151ccec2bd8" providerId="ADAL" clId="{E85A2D93-5B69-45A7-87F8-96107A12BBC0}" dt="2022-08-18T09:06:19.239" v="7639" actId="1076"/>
          <ac:spMkLst>
            <pc:docMk/>
            <pc:sldMk cId="1060743590" sldId="888"/>
            <ac:spMk id="9" creationId="{A3884150-0D4E-4FBC-AAD5-403FD55AED7A}"/>
          </ac:spMkLst>
        </pc:spChg>
        <pc:spChg chg="add mod">
          <ac:chgData name="Laermans Evelyn" userId="a2c5199d-f9d3-4818-a648-d151ccec2bd8" providerId="ADAL" clId="{E85A2D93-5B69-45A7-87F8-96107A12BBC0}" dt="2022-08-18T09:05:43.037" v="7634" actId="1076"/>
          <ac:spMkLst>
            <pc:docMk/>
            <pc:sldMk cId="1060743590" sldId="888"/>
            <ac:spMk id="10" creationId="{A61F2665-9A86-4DBF-9B9F-2BF6030E4C39}"/>
          </ac:spMkLst>
        </pc:spChg>
        <pc:spChg chg="add mod">
          <ac:chgData name="Laermans Evelyn" userId="a2c5199d-f9d3-4818-a648-d151ccec2bd8" providerId="ADAL" clId="{E85A2D93-5B69-45A7-87F8-96107A12BBC0}" dt="2022-08-18T09:06:30.991" v="7640" actId="1076"/>
          <ac:spMkLst>
            <pc:docMk/>
            <pc:sldMk cId="1060743590" sldId="888"/>
            <ac:spMk id="11" creationId="{083EC33E-EE65-479A-A82C-C736E3B1D9DA}"/>
          </ac:spMkLst>
        </pc:spChg>
        <pc:spChg chg="add mod">
          <ac:chgData name="Laermans Evelyn" userId="a2c5199d-f9d3-4818-a648-d151ccec2bd8" providerId="ADAL" clId="{E85A2D93-5B69-45A7-87F8-96107A12BBC0}" dt="2022-08-18T09:06:33.592" v="7641" actId="1076"/>
          <ac:spMkLst>
            <pc:docMk/>
            <pc:sldMk cId="1060743590" sldId="888"/>
            <ac:spMk id="12" creationId="{FB6CEB02-BB74-4969-92E8-38196BBB86AD}"/>
          </ac:spMkLst>
        </pc:spChg>
      </pc:sldChg>
      <pc:sldChg chg="modSp add mod addCm modCm modNotes modNotesTx">
        <pc:chgData name="Laermans Evelyn" userId="a2c5199d-f9d3-4818-a648-d151ccec2bd8" providerId="ADAL" clId="{E85A2D93-5B69-45A7-87F8-96107A12BBC0}" dt="2022-08-19T14:48:07.545" v="22788" actId="1589"/>
        <pc:sldMkLst>
          <pc:docMk/>
          <pc:sldMk cId="527586099" sldId="889"/>
        </pc:sldMkLst>
        <pc:spChg chg="mod">
          <ac:chgData name="Laermans Evelyn" userId="a2c5199d-f9d3-4818-a648-d151ccec2bd8" providerId="ADAL" clId="{E85A2D93-5B69-45A7-87F8-96107A12BBC0}" dt="2022-08-18T11:15:59.987" v="10453" actId="27636"/>
          <ac:spMkLst>
            <pc:docMk/>
            <pc:sldMk cId="527586099" sldId="889"/>
            <ac:spMk id="2" creationId="{763CFBD1-ABA5-4F0E-9818-7D3144B6CB9A}"/>
          </ac:spMkLst>
        </pc:spChg>
        <pc:spChg chg="mod">
          <ac:chgData name="Laermans Evelyn" userId="a2c5199d-f9d3-4818-a648-d151ccec2bd8" providerId="ADAL" clId="{E85A2D93-5B69-45A7-87F8-96107A12BBC0}" dt="2022-08-18T11:35:05.787" v="11479" actId="179"/>
          <ac:spMkLst>
            <pc:docMk/>
            <pc:sldMk cId="527586099" sldId="889"/>
            <ac:spMk id="3" creationId="{A452017B-D6D4-40DC-9D73-8E42328DA80F}"/>
          </ac:spMkLst>
        </pc:spChg>
      </pc:sldChg>
      <pc:sldChg chg="add del">
        <pc:chgData name="Laermans Evelyn" userId="a2c5199d-f9d3-4818-a648-d151ccec2bd8" providerId="ADAL" clId="{E85A2D93-5B69-45A7-87F8-96107A12BBC0}" dt="2022-08-18T08:53:44.875" v="7434" actId="47"/>
        <pc:sldMkLst>
          <pc:docMk/>
          <pc:sldMk cId="2254449718" sldId="889"/>
        </pc:sldMkLst>
      </pc:sldChg>
      <pc:sldChg chg="modSp add mod ord modNotes modNotesTx">
        <pc:chgData name="Laermans Evelyn" userId="a2c5199d-f9d3-4818-a648-d151ccec2bd8" providerId="ADAL" clId="{E85A2D93-5B69-45A7-87F8-96107A12BBC0}" dt="2022-08-18T13:15:04.853" v="15981" actId="20577"/>
        <pc:sldMkLst>
          <pc:docMk/>
          <pc:sldMk cId="2516450029" sldId="890"/>
        </pc:sldMkLst>
        <pc:spChg chg="mod">
          <ac:chgData name="Laermans Evelyn" userId="a2c5199d-f9d3-4818-a648-d151ccec2bd8" providerId="ADAL" clId="{E85A2D93-5B69-45A7-87F8-96107A12BBC0}" dt="2022-08-18T13:15:04.853" v="15981" actId="20577"/>
          <ac:spMkLst>
            <pc:docMk/>
            <pc:sldMk cId="2516450029" sldId="890"/>
            <ac:spMk id="3" creationId="{A452017B-D6D4-40DC-9D73-8E42328DA80F}"/>
          </ac:spMkLst>
        </pc:spChg>
      </pc:sldChg>
      <pc:sldChg chg="addSp modSp add del mod ord modNotesTx">
        <pc:chgData name="Laermans Evelyn" userId="a2c5199d-f9d3-4818-a648-d151ccec2bd8" providerId="ADAL" clId="{E85A2D93-5B69-45A7-87F8-96107A12BBC0}" dt="2022-08-18T11:01:08.221" v="9033" actId="47"/>
        <pc:sldMkLst>
          <pc:docMk/>
          <pc:sldMk cId="3387985136" sldId="890"/>
        </pc:sldMkLst>
        <pc:spChg chg="mod">
          <ac:chgData name="Laermans Evelyn" userId="a2c5199d-f9d3-4818-a648-d151ccec2bd8" providerId="ADAL" clId="{E85A2D93-5B69-45A7-87F8-96107A12BBC0}" dt="2022-08-18T09:12:08.252" v="7679" actId="1076"/>
          <ac:spMkLst>
            <pc:docMk/>
            <pc:sldMk cId="3387985136" sldId="890"/>
            <ac:spMk id="7" creationId="{CA21178B-BEAE-430A-A4CD-519ADC62CB7F}"/>
          </ac:spMkLst>
        </pc:spChg>
        <pc:spChg chg="mod">
          <ac:chgData name="Laermans Evelyn" userId="a2c5199d-f9d3-4818-a648-d151ccec2bd8" providerId="ADAL" clId="{E85A2D93-5B69-45A7-87F8-96107A12BBC0}" dt="2022-08-18T09:12:12.812" v="7680" actId="1076"/>
          <ac:spMkLst>
            <pc:docMk/>
            <pc:sldMk cId="3387985136" sldId="890"/>
            <ac:spMk id="8" creationId="{E0D52C5A-1B34-4EF0-9B84-D13FB1DB3925}"/>
          </ac:spMkLst>
        </pc:spChg>
        <pc:spChg chg="mod">
          <ac:chgData name="Laermans Evelyn" userId="a2c5199d-f9d3-4818-a648-d151ccec2bd8" providerId="ADAL" clId="{E85A2D93-5B69-45A7-87F8-96107A12BBC0}" dt="2022-08-18T09:12:15.589" v="7681" actId="1076"/>
          <ac:spMkLst>
            <pc:docMk/>
            <pc:sldMk cId="3387985136" sldId="890"/>
            <ac:spMk id="9" creationId="{A3884150-0D4E-4FBC-AAD5-403FD55AED7A}"/>
          </ac:spMkLst>
        </pc:spChg>
        <pc:spChg chg="mod">
          <ac:chgData name="Laermans Evelyn" userId="a2c5199d-f9d3-4818-a648-d151ccec2bd8" providerId="ADAL" clId="{E85A2D93-5B69-45A7-87F8-96107A12BBC0}" dt="2022-08-18T09:12:25.516" v="7682" actId="1076"/>
          <ac:spMkLst>
            <pc:docMk/>
            <pc:sldMk cId="3387985136" sldId="890"/>
            <ac:spMk id="10" creationId="{A61F2665-9A86-4DBF-9B9F-2BF6030E4C39}"/>
          </ac:spMkLst>
        </pc:spChg>
        <pc:spChg chg="mod">
          <ac:chgData name="Laermans Evelyn" userId="a2c5199d-f9d3-4818-a648-d151ccec2bd8" providerId="ADAL" clId="{E85A2D93-5B69-45A7-87F8-96107A12BBC0}" dt="2022-08-18T09:09:59.369" v="7668" actId="1076"/>
          <ac:spMkLst>
            <pc:docMk/>
            <pc:sldMk cId="3387985136" sldId="890"/>
            <ac:spMk id="11" creationId="{083EC33E-EE65-479A-A82C-C736E3B1D9DA}"/>
          </ac:spMkLst>
        </pc:spChg>
        <pc:spChg chg="mod">
          <ac:chgData name="Laermans Evelyn" userId="a2c5199d-f9d3-4818-a648-d151ccec2bd8" providerId="ADAL" clId="{E85A2D93-5B69-45A7-87F8-96107A12BBC0}" dt="2022-08-18T09:10:28.147" v="7673" actId="1076"/>
          <ac:spMkLst>
            <pc:docMk/>
            <pc:sldMk cId="3387985136" sldId="890"/>
            <ac:spMk id="12" creationId="{FB6CEB02-BB74-4969-92E8-38196BBB86AD}"/>
          </ac:spMkLst>
        </pc:spChg>
        <pc:cxnChg chg="add mod">
          <ac:chgData name="Laermans Evelyn" userId="a2c5199d-f9d3-4818-a648-d151ccec2bd8" providerId="ADAL" clId="{E85A2D93-5B69-45A7-87F8-96107A12BBC0}" dt="2022-08-18T09:11:34.326" v="7676" actId="692"/>
          <ac:cxnSpMkLst>
            <pc:docMk/>
            <pc:sldMk cId="3387985136" sldId="890"/>
            <ac:cxnSpMk id="14" creationId="{6044A60F-65D3-45E3-A96D-EC45D3BEE45B}"/>
          </ac:cxnSpMkLst>
        </pc:cxnChg>
        <pc:cxnChg chg="add mod">
          <ac:chgData name="Laermans Evelyn" userId="a2c5199d-f9d3-4818-a648-d151ccec2bd8" providerId="ADAL" clId="{E85A2D93-5B69-45A7-87F8-96107A12BBC0}" dt="2022-08-18T09:11:57.066" v="7678" actId="692"/>
          <ac:cxnSpMkLst>
            <pc:docMk/>
            <pc:sldMk cId="3387985136" sldId="890"/>
            <ac:cxnSpMk id="16" creationId="{FE872136-24B9-4D90-BD0D-2C819154917A}"/>
          </ac:cxnSpMkLst>
        </pc:cxnChg>
        <pc:cxnChg chg="add mod">
          <ac:chgData name="Laermans Evelyn" userId="a2c5199d-f9d3-4818-a648-d151ccec2bd8" providerId="ADAL" clId="{E85A2D93-5B69-45A7-87F8-96107A12BBC0}" dt="2022-08-18T10:10:22.399" v="8684" actId="692"/>
          <ac:cxnSpMkLst>
            <pc:docMk/>
            <pc:sldMk cId="3387985136" sldId="890"/>
            <ac:cxnSpMk id="18" creationId="{1BD3E577-C923-476C-92F4-29061090D807}"/>
          </ac:cxnSpMkLst>
        </pc:cxnChg>
        <pc:cxnChg chg="add mod">
          <ac:chgData name="Laermans Evelyn" userId="a2c5199d-f9d3-4818-a648-d151ccec2bd8" providerId="ADAL" clId="{E85A2D93-5B69-45A7-87F8-96107A12BBC0}" dt="2022-08-18T09:12:58.071" v="7685" actId="692"/>
          <ac:cxnSpMkLst>
            <pc:docMk/>
            <pc:sldMk cId="3387985136" sldId="890"/>
            <ac:cxnSpMk id="20" creationId="{927EE5F2-8067-44BE-ADD1-A568B0BD9253}"/>
          </ac:cxnSpMkLst>
        </pc:cxnChg>
        <pc:cxnChg chg="add mod">
          <ac:chgData name="Laermans Evelyn" userId="a2c5199d-f9d3-4818-a648-d151ccec2bd8" providerId="ADAL" clId="{E85A2D93-5B69-45A7-87F8-96107A12BBC0}" dt="2022-08-18T09:13:15.664" v="7687" actId="692"/>
          <ac:cxnSpMkLst>
            <pc:docMk/>
            <pc:sldMk cId="3387985136" sldId="890"/>
            <ac:cxnSpMk id="22" creationId="{61FE48B7-179D-4BA0-9811-5D15B3999378}"/>
          </ac:cxnSpMkLst>
        </pc:cxnChg>
        <pc:cxnChg chg="add mod">
          <ac:chgData name="Laermans Evelyn" userId="a2c5199d-f9d3-4818-a648-d151ccec2bd8" providerId="ADAL" clId="{E85A2D93-5B69-45A7-87F8-96107A12BBC0}" dt="2022-08-18T09:13:28.639" v="7689" actId="692"/>
          <ac:cxnSpMkLst>
            <pc:docMk/>
            <pc:sldMk cId="3387985136" sldId="890"/>
            <ac:cxnSpMk id="24" creationId="{250FBD74-6DB5-4C4D-B58D-78F3B474EFF4}"/>
          </ac:cxnSpMkLst>
        </pc:cxnChg>
        <pc:cxnChg chg="add mod">
          <ac:chgData name="Laermans Evelyn" userId="a2c5199d-f9d3-4818-a648-d151ccec2bd8" providerId="ADAL" clId="{E85A2D93-5B69-45A7-87F8-96107A12BBC0}" dt="2022-08-18T09:13:56.696" v="7691" actId="692"/>
          <ac:cxnSpMkLst>
            <pc:docMk/>
            <pc:sldMk cId="3387985136" sldId="890"/>
            <ac:cxnSpMk id="26" creationId="{EAFB8835-A7CA-4D0D-A585-E7F7DF4B6C9F}"/>
          </ac:cxnSpMkLst>
        </pc:cxnChg>
        <pc:cxnChg chg="add mod">
          <ac:chgData name="Laermans Evelyn" userId="a2c5199d-f9d3-4818-a648-d151ccec2bd8" providerId="ADAL" clId="{E85A2D93-5B69-45A7-87F8-96107A12BBC0}" dt="2022-08-18T09:14:11.586" v="7693" actId="692"/>
          <ac:cxnSpMkLst>
            <pc:docMk/>
            <pc:sldMk cId="3387985136" sldId="890"/>
            <ac:cxnSpMk id="28" creationId="{82A771BD-692F-4B3C-9C03-3EE4653C2C5B}"/>
          </ac:cxnSpMkLst>
        </pc:cxnChg>
        <pc:cxnChg chg="add mod">
          <ac:chgData name="Laermans Evelyn" userId="a2c5199d-f9d3-4818-a648-d151ccec2bd8" providerId="ADAL" clId="{E85A2D93-5B69-45A7-87F8-96107A12BBC0}" dt="2022-08-18T09:14:22.266" v="7695" actId="692"/>
          <ac:cxnSpMkLst>
            <pc:docMk/>
            <pc:sldMk cId="3387985136" sldId="890"/>
            <ac:cxnSpMk id="30" creationId="{B114B856-B14F-46C5-86DD-B7202689D366}"/>
          </ac:cxnSpMkLst>
        </pc:cxnChg>
        <pc:cxnChg chg="add mod">
          <ac:chgData name="Laermans Evelyn" userId="a2c5199d-f9d3-4818-a648-d151ccec2bd8" providerId="ADAL" clId="{E85A2D93-5B69-45A7-87F8-96107A12BBC0}" dt="2022-08-18T09:14:33.304" v="7697" actId="692"/>
          <ac:cxnSpMkLst>
            <pc:docMk/>
            <pc:sldMk cId="3387985136" sldId="890"/>
            <ac:cxnSpMk id="32" creationId="{073DA724-1DBE-474B-9A14-8A4DF69E2D7F}"/>
          </ac:cxnSpMkLst>
        </pc:cxnChg>
      </pc:sldChg>
      <pc:sldChg chg="delSp modSp add del mod">
        <pc:chgData name="Laermans Evelyn" userId="a2c5199d-f9d3-4818-a648-d151ccec2bd8" providerId="ADAL" clId="{E85A2D93-5B69-45A7-87F8-96107A12BBC0}" dt="2022-08-18T10:10:28.714" v="8686" actId="47"/>
        <pc:sldMkLst>
          <pc:docMk/>
          <pc:sldMk cId="1636846320" sldId="891"/>
        </pc:sldMkLst>
        <pc:cxnChg chg="del mod">
          <ac:chgData name="Laermans Evelyn" userId="a2c5199d-f9d3-4818-a648-d151ccec2bd8" providerId="ADAL" clId="{E85A2D93-5B69-45A7-87F8-96107A12BBC0}" dt="2022-08-18T09:38:31.534" v="8562" actId="478"/>
          <ac:cxnSpMkLst>
            <pc:docMk/>
            <pc:sldMk cId="1636846320" sldId="891"/>
            <ac:cxnSpMk id="30" creationId="{B114B856-B14F-46C5-86DD-B7202689D366}"/>
          </ac:cxnSpMkLst>
        </pc:cxnChg>
        <pc:cxnChg chg="del mod">
          <ac:chgData name="Laermans Evelyn" userId="a2c5199d-f9d3-4818-a648-d151ccec2bd8" providerId="ADAL" clId="{E85A2D93-5B69-45A7-87F8-96107A12BBC0}" dt="2022-08-18T09:38:33.268" v="8563" actId="478"/>
          <ac:cxnSpMkLst>
            <pc:docMk/>
            <pc:sldMk cId="1636846320" sldId="891"/>
            <ac:cxnSpMk id="32" creationId="{073DA724-1DBE-474B-9A14-8A4DF69E2D7F}"/>
          </ac:cxnSpMkLst>
        </pc:cxnChg>
      </pc:sldChg>
      <pc:sldChg chg="modSp add mod ord addCm modCm modNotes modNotesTx">
        <pc:chgData name="Laermans Evelyn" userId="a2c5199d-f9d3-4818-a648-d151ccec2bd8" providerId="ADAL" clId="{E85A2D93-5B69-45A7-87F8-96107A12BBC0}" dt="2022-08-23T11:54:47.112" v="23935" actId="27636"/>
        <pc:sldMkLst>
          <pc:docMk/>
          <pc:sldMk cId="3518450229" sldId="891"/>
        </pc:sldMkLst>
        <pc:spChg chg="mod">
          <ac:chgData name="Laermans Evelyn" userId="a2c5199d-f9d3-4818-a648-d151ccec2bd8" providerId="ADAL" clId="{E85A2D93-5B69-45A7-87F8-96107A12BBC0}" dt="2022-08-23T11:36:49.395" v="23332" actId="20577"/>
          <ac:spMkLst>
            <pc:docMk/>
            <pc:sldMk cId="3518450229" sldId="891"/>
            <ac:spMk id="3" creationId="{A452017B-D6D4-40DC-9D73-8E42328DA80F}"/>
          </ac:spMkLst>
        </pc:spChg>
      </pc:sldChg>
      <pc:sldChg chg="modSp add mod ord addCm modCm modNotesTx">
        <pc:chgData name="Laermans Evelyn" userId="a2c5199d-f9d3-4818-a648-d151ccec2bd8" providerId="ADAL" clId="{E85A2D93-5B69-45A7-87F8-96107A12BBC0}" dt="2022-08-19T14:49:38.597" v="22794"/>
        <pc:sldMkLst>
          <pc:docMk/>
          <pc:sldMk cId="1050172017" sldId="892"/>
        </pc:sldMkLst>
        <pc:spChg chg="mod">
          <ac:chgData name="Laermans Evelyn" userId="a2c5199d-f9d3-4818-a648-d151ccec2bd8" providerId="ADAL" clId="{E85A2D93-5B69-45A7-87F8-96107A12BBC0}" dt="2022-08-18T12:25:50.747" v="13843" actId="20577"/>
          <ac:spMkLst>
            <pc:docMk/>
            <pc:sldMk cId="1050172017" sldId="892"/>
            <ac:spMk id="3" creationId="{A452017B-D6D4-40DC-9D73-8E42328DA80F}"/>
          </ac:spMkLst>
        </pc:spChg>
      </pc:sldChg>
      <pc:sldChg chg="delSp modSp add del mod">
        <pc:chgData name="Laermans Evelyn" userId="a2c5199d-f9d3-4818-a648-d151ccec2bd8" providerId="ADAL" clId="{E85A2D93-5B69-45A7-87F8-96107A12BBC0}" dt="2022-08-18T10:10:27.892" v="8685" actId="47"/>
        <pc:sldMkLst>
          <pc:docMk/>
          <pc:sldMk cId="3523486499" sldId="892"/>
        </pc:sldMkLst>
        <pc:spChg chg="mod">
          <ac:chgData name="Laermans Evelyn" userId="a2c5199d-f9d3-4818-a648-d151ccec2bd8" providerId="ADAL" clId="{E85A2D93-5B69-45A7-87F8-96107A12BBC0}" dt="2022-08-18T09:41:40.587" v="8577" actId="1076"/>
          <ac:spMkLst>
            <pc:docMk/>
            <pc:sldMk cId="3523486499" sldId="892"/>
            <ac:spMk id="7" creationId="{CA21178B-BEAE-430A-A4CD-519ADC62CB7F}"/>
          </ac:spMkLst>
        </pc:spChg>
        <pc:spChg chg="mod">
          <ac:chgData name="Laermans Evelyn" userId="a2c5199d-f9d3-4818-a648-d151ccec2bd8" providerId="ADAL" clId="{E85A2D93-5B69-45A7-87F8-96107A12BBC0}" dt="2022-08-18T09:41:33.660" v="8576" actId="1076"/>
          <ac:spMkLst>
            <pc:docMk/>
            <pc:sldMk cId="3523486499" sldId="892"/>
            <ac:spMk id="8" creationId="{E0D52C5A-1B34-4EF0-9B84-D13FB1DB3925}"/>
          </ac:spMkLst>
        </pc:spChg>
        <pc:spChg chg="mod">
          <ac:chgData name="Laermans Evelyn" userId="a2c5199d-f9d3-4818-a648-d151ccec2bd8" providerId="ADAL" clId="{E85A2D93-5B69-45A7-87F8-96107A12BBC0}" dt="2022-08-18T09:40:57.549" v="8571" actId="1076"/>
          <ac:spMkLst>
            <pc:docMk/>
            <pc:sldMk cId="3523486499" sldId="892"/>
            <ac:spMk id="9" creationId="{A3884150-0D4E-4FBC-AAD5-403FD55AED7A}"/>
          </ac:spMkLst>
        </pc:spChg>
        <pc:spChg chg="mod">
          <ac:chgData name="Laermans Evelyn" userId="a2c5199d-f9d3-4818-a648-d151ccec2bd8" providerId="ADAL" clId="{E85A2D93-5B69-45A7-87F8-96107A12BBC0}" dt="2022-08-18T09:40:59.948" v="8572" actId="1076"/>
          <ac:spMkLst>
            <pc:docMk/>
            <pc:sldMk cId="3523486499" sldId="892"/>
            <ac:spMk id="10" creationId="{A61F2665-9A86-4DBF-9B9F-2BF6030E4C39}"/>
          </ac:spMkLst>
        </pc:spChg>
        <pc:spChg chg="mod">
          <ac:chgData name="Laermans Evelyn" userId="a2c5199d-f9d3-4818-a648-d151ccec2bd8" providerId="ADAL" clId="{E85A2D93-5B69-45A7-87F8-96107A12BBC0}" dt="2022-08-18T09:40:51.989" v="8569" actId="1076"/>
          <ac:spMkLst>
            <pc:docMk/>
            <pc:sldMk cId="3523486499" sldId="892"/>
            <ac:spMk id="11" creationId="{083EC33E-EE65-479A-A82C-C736E3B1D9DA}"/>
          </ac:spMkLst>
        </pc:spChg>
        <pc:spChg chg="mod">
          <ac:chgData name="Laermans Evelyn" userId="a2c5199d-f9d3-4818-a648-d151ccec2bd8" providerId="ADAL" clId="{E85A2D93-5B69-45A7-87F8-96107A12BBC0}" dt="2022-08-18T09:41:03.164" v="8573" actId="1076"/>
          <ac:spMkLst>
            <pc:docMk/>
            <pc:sldMk cId="3523486499" sldId="892"/>
            <ac:spMk id="12" creationId="{FB6CEB02-BB74-4969-92E8-38196BBB86AD}"/>
          </ac:spMkLst>
        </pc:spChg>
        <pc:cxnChg chg="mod">
          <ac:chgData name="Laermans Evelyn" userId="a2c5199d-f9d3-4818-a648-d151ccec2bd8" providerId="ADAL" clId="{E85A2D93-5B69-45A7-87F8-96107A12BBC0}" dt="2022-08-18T09:40:51.989" v="8569" actId="1076"/>
          <ac:cxnSpMkLst>
            <pc:docMk/>
            <pc:sldMk cId="3523486499" sldId="892"/>
            <ac:cxnSpMk id="14" creationId="{6044A60F-65D3-45E3-A96D-EC45D3BEE45B}"/>
          </ac:cxnSpMkLst>
        </pc:cxnChg>
        <pc:cxnChg chg="mod">
          <ac:chgData name="Laermans Evelyn" userId="a2c5199d-f9d3-4818-a648-d151ccec2bd8" providerId="ADAL" clId="{E85A2D93-5B69-45A7-87F8-96107A12BBC0}" dt="2022-08-18T09:41:03.164" v="8573" actId="1076"/>
          <ac:cxnSpMkLst>
            <pc:docMk/>
            <pc:sldMk cId="3523486499" sldId="892"/>
            <ac:cxnSpMk id="16" creationId="{FE872136-24B9-4D90-BD0D-2C819154917A}"/>
          </ac:cxnSpMkLst>
        </pc:cxnChg>
        <pc:cxnChg chg="mod">
          <ac:chgData name="Laermans Evelyn" userId="a2c5199d-f9d3-4818-a648-d151ccec2bd8" providerId="ADAL" clId="{E85A2D93-5B69-45A7-87F8-96107A12BBC0}" dt="2022-08-18T09:47:16.069" v="8590" actId="692"/>
          <ac:cxnSpMkLst>
            <pc:docMk/>
            <pc:sldMk cId="3523486499" sldId="892"/>
            <ac:cxnSpMk id="18" creationId="{1BD3E577-C923-476C-92F4-29061090D807}"/>
          </ac:cxnSpMkLst>
        </pc:cxnChg>
        <pc:cxnChg chg="mod">
          <ac:chgData name="Laermans Evelyn" userId="a2c5199d-f9d3-4818-a648-d151ccec2bd8" providerId="ADAL" clId="{E85A2D93-5B69-45A7-87F8-96107A12BBC0}" dt="2022-08-18T09:41:51.730" v="8581" actId="14100"/>
          <ac:cxnSpMkLst>
            <pc:docMk/>
            <pc:sldMk cId="3523486499" sldId="892"/>
            <ac:cxnSpMk id="20" creationId="{927EE5F2-8067-44BE-ADD1-A568B0BD9253}"/>
          </ac:cxnSpMkLst>
        </pc:cxnChg>
        <pc:cxnChg chg="mod">
          <ac:chgData name="Laermans Evelyn" userId="a2c5199d-f9d3-4818-a648-d151ccec2bd8" providerId="ADAL" clId="{E85A2D93-5B69-45A7-87F8-96107A12BBC0}" dt="2022-08-18T09:41:53.706" v="8582" actId="14100"/>
          <ac:cxnSpMkLst>
            <pc:docMk/>
            <pc:sldMk cId="3523486499" sldId="892"/>
            <ac:cxnSpMk id="22" creationId="{61FE48B7-179D-4BA0-9811-5D15B3999378}"/>
          </ac:cxnSpMkLst>
        </pc:cxnChg>
        <pc:cxnChg chg="mod">
          <ac:chgData name="Laermans Evelyn" userId="a2c5199d-f9d3-4818-a648-d151ccec2bd8" providerId="ADAL" clId="{E85A2D93-5B69-45A7-87F8-96107A12BBC0}" dt="2022-08-18T09:42:13.874" v="8588" actId="14100"/>
          <ac:cxnSpMkLst>
            <pc:docMk/>
            <pc:sldMk cId="3523486499" sldId="892"/>
            <ac:cxnSpMk id="24" creationId="{250FBD74-6DB5-4C4D-B58D-78F3B474EFF4}"/>
          </ac:cxnSpMkLst>
        </pc:cxnChg>
        <pc:cxnChg chg="mod">
          <ac:chgData name="Laermans Evelyn" userId="a2c5199d-f9d3-4818-a648-d151ccec2bd8" providerId="ADAL" clId="{E85A2D93-5B69-45A7-87F8-96107A12BBC0}" dt="2022-08-18T09:41:59.387" v="8584" actId="14100"/>
          <ac:cxnSpMkLst>
            <pc:docMk/>
            <pc:sldMk cId="3523486499" sldId="892"/>
            <ac:cxnSpMk id="26" creationId="{EAFB8835-A7CA-4D0D-A585-E7F7DF4B6C9F}"/>
          </ac:cxnSpMkLst>
        </pc:cxnChg>
        <pc:cxnChg chg="mod">
          <ac:chgData name="Laermans Evelyn" userId="a2c5199d-f9d3-4818-a648-d151ccec2bd8" providerId="ADAL" clId="{E85A2D93-5B69-45A7-87F8-96107A12BBC0}" dt="2022-08-18T09:42:01.938" v="8585" actId="14100"/>
          <ac:cxnSpMkLst>
            <pc:docMk/>
            <pc:sldMk cId="3523486499" sldId="892"/>
            <ac:cxnSpMk id="28" creationId="{82A771BD-692F-4B3C-9C03-3EE4653C2C5B}"/>
          </ac:cxnSpMkLst>
        </pc:cxnChg>
        <pc:cxnChg chg="del mod">
          <ac:chgData name="Laermans Evelyn" userId="a2c5199d-f9d3-4818-a648-d151ccec2bd8" providerId="ADAL" clId="{E85A2D93-5B69-45A7-87F8-96107A12BBC0}" dt="2022-08-18T09:42:07.439" v="8587" actId="478"/>
          <ac:cxnSpMkLst>
            <pc:docMk/>
            <pc:sldMk cId="3523486499" sldId="892"/>
            <ac:cxnSpMk id="30" creationId="{B114B856-B14F-46C5-86DD-B7202689D366}"/>
          </ac:cxnSpMkLst>
        </pc:cxnChg>
        <pc:cxnChg chg="mod">
          <ac:chgData name="Laermans Evelyn" userId="a2c5199d-f9d3-4818-a648-d151ccec2bd8" providerId="ADAL" clId="{E85A2D93-5B69-45A7-87F8-96107A12BBC0}" dt="2022-08-18T09:46:04.624" v="8589" actId="14100"/>
          <ac:cxnSpMkLst>
            <pc:docMk/>
            <pc:sldMk cId="3523486499" sldId="892"/>
            <ac:cxnSpMk id="32" creationId="{073DA724-1DBE-474B-9A14-8A4DF69E2D7F}"/>
          </ac:cxnSpMkLst>
        </pc:cxnChg>
      </pc:sldChg>
      <pc:sldChg chg="modSp add mod ord addCm modCm modNotesTx">
        <pc:chgData name="Laermans Evelyn" userId="a2c5199d-f9d3-4818-a648-d151ccec2bd8" providerId="ADAL" clId="{E85A2D93-5B69-45A7-87F8-96107A12BBC0}" dt="2022-08-19T14:49:53.730" v="22796"/>
        <pc:sldMkLst>
          <pc:docMk/>
          <pc:sldMk cId="3278063114" sldId="893"/>
        </pc:sldMkLst>
        <pc:spChg chg="mod">
          <ac:chgData name="Laermans Evelyn" userId="a2c5199d-f9d3-4818-a648-d151ccec2bd8" providerId="ADAL" clId="{E85A2D93-5B69-45A7-87F8-96107A12BBC0}" dt="2022-08-18T12:34:06.166" v="14204" actId="108"/>
          <ac:spMkLst>
            <pc:docMk/>
            <pc:sldMk cId="3278063114" sldId="893"/>
            <ac:spMk id="3" creationId="{A452017B-D6D4-40DC-9D73-8E42328DA80F}"/>
          </ac:spMkLst>
        </pc:spChg>
      </pc:sldChg>
      <pc:sldChg chg="modSp add mod addCm modCm modNotesTx">
        <pc:chgData name="Laermans Evelyn" userId="a2c5199d-f9d3-4818-a648-d151ccec2bd8" providerId="ADAL" clId="{E85A2D93-5B69-45A7-87F8-96107A12BBC0}" dt="2022-08-19T14:50:44.703" v="22798"/>
        <pc:sldMkLst>
          <pc:docMk/>
          <pc:sldMk cId="2689426626" sldId="894"/>
        </pc:sldMkLst>
        <pc:spChg chg="mod">
          <ac:chgData name="Laermans Evelyn" userId="a2c5199d-f9d3-4818-a648-d151ccec2bd8" providerId="ADAL" clId="{E85A2D93-5B69-45A7-87F8-96107A12BBC0}" dt="2022-08-18T12:54:39.847" v="15120" actId="20577"/>
          <ac:spMkLst>
            <pc:docMk/>
            <pc:sldMk cId="2689426626" sldId="894"/>
            <ac:spMk id="3" creationId="{A452017B-D6D4-40DC-9D73-8E42328DA80F}"/>
          </ac:spMkLst>
        </pc:spChg>
      </pc:sldChg>
      <pc:sldChg chg="modSp add mod ord addCm modCm modNotesTx">
        <pc:chgData name="Laermans Evelyn" userId="a2c5199d-f9d3-4818-a648-d151ccec2bd8" providerId="ADAL" clId="{E85A2D93-5B69-45A7-87F8-96107A12BBC0}" dt="2022-08-23T12:04:12.406" v="24553" actId="20577"/>
        <pc:sldMkLst>
          <pc:docMk/>
          <pc:sldMk cId="2405420353" sldId="895"/>
        </pc:sldMkLst>
        <pc:spChg chg="mod">
          <ac:chgData name="Laermans Evelyn" userId="a2c5199d-f9d3-4818-a648-d151ccec2bd8" providerId="ADAL" clId="{E85A2D93-5B69-45A7-87F8-96107A12BBC0}" dt="2022-08-18T13:00:04.643" v="15310" actId="6549"/>
          <ac:spMkLst>
            <pc:docMk/>
            <pc:sldMk cId="2405420353" sldId="895"/>
            <ac:spMk id="3" creationId="{A452017B-D6D4-40DC-9D73-8E42328DA80F}"/>
          </ac:spMkLst>
        </pc:spChg>
      </pc:sldChg>
      <pc:sldChg chg="add del">
        <pc:chgData name="Laermans Evelyn" userId="a2c5199d-f9d3-4818-a648-d151ccec2bd8" providerId="ADAL" clId="{E85A2D93-5B69-45A7-87F8-96107A12BBC0}" dt="2022-08-18T13:16:59.765" v="15986" actId="47"/>
        <pc:sldMkLst>
          <pc:docMk/>
          <pc:sldMk cId="502551758" sldId="896"/>
        </pc:sldMkLst>
      </pc:sldChg>
      <pc:sldChg chg="modSp add del mod">
        <pc:chgData name="Laermans Evelyn" userId="a2c5199d-f9d3-4818-a648-d151ccec2bd8" providerId="ADAL" clId="{E85A2D93-5B69-45A7-87F8-96107A12BBC0}" dt="2022-08-23T11:54:56.401" v="23936" actId="47"/>
        <pc:sldMkLst>
          <pc:docMk/>
          <pc:sldMk cId="650753243" sldId="896"/>
        </pc:sldMkLst>
        <pc:spChg chg="mod">
          <ac:chgData name="Laermans Evelyn" userId="a2c5199d-f9d3-4818-a648-d151ccec2bd8" providerId="ADAL" clId="{E85A2D93-5B69-45A7-87F8-96107A12BBC0}" dt="2022-08-19T13:08:40.134" v="22681" actId="20577"/>
          <ac:spMkLst>
            <pc:docMk/>
            <pc:sldMk cId="650753243" sldId="896"/>
            <ac:spMk id="3" creationId="{A452017B-D6D4-40DC-9D73-8E42328DA80F}"/>
          </ac:spMkLst>
        </pc:spChg>
      </pc:sldChg>
      <pc:sldChg chg="modSp add del mod addCm modCm">
        <pc:chgData name="Laermans Evelyn" userId="a2c5199d-f9d3-4818-a648-d151ccec2bd8" providerId="ADAL" clId="{E85A2D93-5B69-45A7-87F8-96107A12BBC0}" dt="2022-08-23T11:54:57.607" v="23937" actId="47"/>
        <pc:sldMkLst>
          <pc:docMk/>
          <pc:sldMk cId="3712138262" sldId="897"/>
        </pc:sldMkLst>
        <pc:spChg chg="mod">
          <ac:chgData name="Laermans Evelyn" userId="a2c5199d-f9d3-4818-a648-d151ccec2bd8" providerId="ADAL" clId="{E85A2D93-5B69-45A7-87F8-96107A12BBC0}" dt="2022-08-19T13:08:44.434" v="22685" actId="20577"/>
          <ac:spMkLst>
            <pc:docMk/>
            <pc:sldMk cId="3712138262" sldId="897"/>
            <ac:spMk id="3" creationId="{A452017B-D6D4-40DC-9D73-8E42328DA80F}"/>
          </ac:spMkLst>
        </pc:spChg>
      </pc:sldChg>
      <pc:sldChg chg="modSp add del mod">
        <pc:chgData name="Laermans Evelyn" userId="a2c5199d-f9d3-4818-a648-d151ccec2bd8" providerId="ADAL" clId="{E85A2D93-5B69-45A7-87F8-96107A12BBC0}" dt="2022-08-23T11:54:58.539" v="23938" actId="47"/>
        <pc:sldMkLst>
          <pc:docMk/>
          <pc:sldMk cId="1313492019" sldId="898"/>
        </pc:sldMkLst>
        <pc:spChg chg="mod">
          <ac:chgData name="Laermans Evelyn" userId="a2c5199d-f9d3-4818-a648-d151ccec2bd8" providerId="ADAL" clId="{E85A2D93-5B69-45A7-87F8-96107A12BBC0}" dt="2022-08-19T13:08:48.762" v="22687" actId="20577"/>
          <ac:spMkLst>
            <pc:docMk/>
            <pc:sldMk cId="1313492019" sldId="898"/>
            <ac:spMk id="3" creationId="{A452017B-D6D4-40DC-9D73-8E42328DA80F}"/>
          </ac:spMkLst>
        </pc:spChg>
      </pc:sldChg>
      <pc:sldChg chg="modSp add mod addCm modCm modNotesTx">
        <pc:chgData name="Laermans Evelyn" userId="a2c5199d-f9d3-4818-a648-d151ccec2bd8" providerId="ADAL" clId="{E85A2D93-5B69-45A7-87F8-96107A12BBC0}" dt="2022-08-18T14:29:18.614" v="20416"/>
        <pc:sldMkLst>
          <pc:docMk/>
          <pc:sldMk cId="3958033931" sldId="899"/>
        </pc:sldMkLst>
        <pc:spChg chg="mod">
          <ac:chgData name="Laermans Evelyn" userId="a2c5199d-f9d3-4818-a648-d151ccec2bd8" providerId="ADAL" clId="{E85A2D93-5B69-45A7-87F8-96107A12BBC0}" dt="2022-08-18T14:22:04.475" v="20151" actId="20577"/>
          <ac:spMkLst>
            <pc:docMk/>
            <pc:sldMk cId="3958033931" sldId="899"/>
            <ac:spMk id="2" creationId="{763CFBD1-ABA5-4F0E-9818-7D3144B6CB9A}"/>
          </ac:spMkLst>
        </pc:spChg>
        <pc:spChg chg="mod">
          <ac:chgData name="Laermans Evelyn" userId="a2c5199d-f9d3-4818-a648-d151ccec2bd8" providerId="ADAL" clId="{E85A2D93-5B69-45A7-87F8-96107A12BBC0}" dt="2022-08-18T14:28:13.731" v="20414" actId="108"/>
          <ac:spMkLst>
            <pc:docMk/>
            <pc:sldMk cId="3958033931" sldId="899"/>
            <ac:spMk id="3" creationId="{A452017B-D6D4-40DC-9D73-8E42328DA80F}"/>
          </ac:spMkLst>
        </pc:spChg>
      </pc:sldChg>
      <pc:sldChg chg="modSp add mod modNotes modNotesTx">
        <pc:chgData name="Laermans Evelyn" userId="a2c5199d-f9d3-4818-a648-d151ccec2bd8" providerId="ADAL" clId="{E85A2D93-5B69-45A7-87F8-96107A12BBC0}" dt="2022-08-18T14:47:36.880" v="21039" actId="27636"/>
        <pc:sldMkLst>
          <pc:docMk/>
          <pc:sldMk cId="3595099439" sldId="900"/>
        </pc:sldMkLst>
        <pc:spChg chg="mod">
          <ac:chgData name="Laermans Evelyn" userId="a2c5199d-f9d3-4818-a648-d151ccec2bd8" providerId="ADAL" clId="{E85A2D93-5B69-45A7-87F8-96107A12BBC0}" dt="2022-08-18T14:44:44.165" v="21023" actId="108"/>
          <ac:spMkLst>
            <pc:docMk/>
            <pc:sldMk cId="3595099439" sldId="900"/>
            <ac:spMk id="3" creationId="{C2F62E3E-90E5-494E-9942-300C56FAB4F4}"/>
          </ac:spMkLst>
        </pc:spChg>
      </pc:sldChg>
      <pc:sldChg chg="modSp add mod modNotes modNotesTx">
        <pc:chgData name="Laermans Evelyn" userId="a2c5199d-f9d3-4818-a648-d151ccec2bd8" providerId="ADAL" clId="{E85A2D93-5B69-45A7-87F8-96107A12BBC0}" dt="2022-08-18T14:58:04.260" v="21176" actId="1036"/>
        <pc:sldMkLst>
          <pc:docMk/>
          <pc:sldMk cId="331511999" sldId="5426"/>
        </pc:sldMkLst>
        <pc:spChg chg="mod">
          <ac:chgData name="Laermans Evelyn" userId="a2c5199d-f9d3-4818-a648-d151ccec2bd8" providerId="ADAL" clId="{E85A2D93-5B69-45A7-87F8-96107A12BBC0}" dt="2022-08-18T14:57:38.930" v="21152" actId="108"/>
          <ac:spMkLst>
            <pc:docMk/>
            <pc:sldMk cId="331511999" sldId="5426"/>
            <ac:spMk id="2" creationId="{394F6E94-194C-4D83-8807-91379E62E40D}"/>
          </ac:spMkLst>
        </pc:spChg>
        <pc:spChg chg="mod">
          <ac:chgData name="Laermans Evelyn" userId="a2c5199d-f9d3-4818-a648-d151ccec2bd8" providerId="ADAL" clId="{E85A2D93-5B69-45A7-87F8-96107A12BBC0}" dt="2022-08-18T14:57:57.306" v="21159" actId="1036"/>
          <ac:spMkLst>
            <pc:docMk/>
            <pc:sldMk cId="331511999" sldId="5426"/>
            <ac:spMk id="3" creationId="{4FCB08BF-E4B0-40B0-B307-F434FA0C9694}"/>
          </ac:spMkLst>
        </pc:spChg>
        <pc:spChg chg="mod">
          <ac:chgData name="Laermans Evelyn" userId="a2c5199d-f9d3-4818-a648-d151ccec2bd8" providerId="ADAL" clId="{E85A2D93-5B69-45A7-87F8-96107A12BBC0}" dt="2022-08-18T14:58:04.260" v="21176" actId="1036"/>
          <ac:spMkLst>
            <pc:docMk/>
            <pc:sldMk cId="331511999" sldId="5426"/>
            <ac:spMk id="4" creationId="{BC1D3896-C578-48F4-B6DA-CC2E9204A18F}"/>
          </ac:spMkLst>
        </pc:spChg>
        <pc:spChg chg="mod">
          <ac:chgData name="Laermans Evelyn" userId="a2c5199d-f9d3-4818-a648-d151ccec2bd8" providerId="ADAL" clId="{E85A2D93-5B69-45A7-87F8-96107A12BBC0}" dt="2022-08-18T14:58:04.260" v="21176" actId="1036"/>
          <ac:spMkLst>
            <pc:docMk/>
            <pc:sldMk cId="331511999" sldId="5426"/>
            <ac:spMk id="10" creationId="{16C684CD-B4E4-43E0-91B2-2C258ABFFB5B}"/>
          </ac:spMkLst>
        </pc:spChg>
        <pc:spChg chg="mod">
          <ac:chgData name="Laermans Evelyn" userId="a2c5199d-f9d3-4818-a648-d151ccec2bd8" providerId="ADAL" clId="{E85A2D93-5B69-45A7-87F8-96107A12BBC0}" dt="2022-08-18T14:58:04.260" v="21176" actId="1036"/>
          <ac:spMkLst>
            <pc:docMk/>
            <pc:sldMk cId="331511999" sldId="5426"/>
            <ac:spMk id="11" creationId="{C93B6C59-3C7A-44FD-A73A-EC76C29C36D8}"/>
          </ac:spMkLst>
        </pc:spChg>
        <pc:spChg chg="mod">
          <ac:chgData name="Laermans Evelyn" userId="a2c5199d-f9d3-4818-a648-d151ccec2bd8" providerId="ADAL" clId="{E85A2D93-5B69-45A7-87F8-96107A12BBC0}" dt="2022-08-18T14:58:04.260" v="21176" actId="1036"/>
          <ac:spMkLst>
            <pc:docMk/>
            <pc:sldMk cId="331511999" sldId="5426"/>
            <ac:spMk id="13" creationId="{2C6F9708-43A7-4F9C-84CF-09DC75955564}"/>
          </ac:spMkLst>
        </pc:spChg>
        <pc:spChg chg="mod">
          <ac:chgData name="Laermans Evelyn" userId="a2c5199d-f9d3-4818-a648-d151ccec2bd8" providerId="ADAL" clId="{E85A2D93-5B69-45A7-87F8-96107A12BBC0}" dt="2022-08-18T14:58:04.260" v="21176" actId="1036"/>
          <ac:spMkLst>
            <pc:docMk/>
            <pc:sldMk cId="331511999" sldId="5426"/>
            <ac:spMk id="14" creationId="{9A625A40-55A0-4821-8967-91C8472BE721}"/>
          </ac:spMkLst>
        </pc:spChg>
        <pc:spChg chg="mod">
          <ac:chgData name="Laermans Evelyn" userId="a2c5199d-f9d3-4818-a648-d151ccec2bd8" providerId="ADAL" clId="{E85A2D93-5B69-45A7-87F8-96107A12BBC0}" dt="2022-08-18T14:58:04.260" v="21176" actId="1036"/>
          <ac:spMkLst>
            <pc:docMk/>
            <pc:sldMk cId="331511999" sldId="5426"/>
            <ac:spMk id="15" creationId="{D0C1F5A5-F523-4A39-9303-EC53A1D1713D}"/>
          </ac:spMkLst>
        </pc:spChg>
        <pc:spChg chg="mod">
          <ac:chgData name="Laermans Evelyn" userId="a2c5199d-f9d3-4818-a648-d151ccec2bd8" providerId="ADAL" clId="{E85A2D93-5B69-45A7-87F8-96107A12BBC0}" dt="2022-08-18T14:58:04.260" v="21176" actId="1036"/>
          <ac:spMkLst>
            <pc:docMk/>
            <pc:sldMk cId="331511999" sldId="5426"/>
            <ac:spMk id="27" creationId="{C203C693-66A4-4F55-8C33-7EC350CBAE91}"/>
          </ac:spMkLst>
        </pc:spChg>
        <pc:spChg chg="mod">
          <ac:chgData name="Laermans Evelyn" userId="a2c5199d-f9d3-4818-a648-d151ccec2bd8" providerId="ADAL" clId="{E85A2D93-5B69-45A7-87F8-96107A12BBC0}" dt="2022-08-18T14:58:04.260" v="21176" actId="1036"/>
          <ac:spMkLst>
            <pc:docMk/>
            <pc:sldMk cId="331511999" sldId="5426"/>
            <ac:spMk id="46" creationId="{2A31DF66-2E7F-47E2-A76A-321DF8801880}"/>
          </ac:spMkLst>
        </pc:spChg>
        <pc:cxnChg chg="mod">
          <ac:chgData name="Laermans Evelyn" userId="a2c5199d-f9d3-4818-a648-d151ccec2bd8" providerId="ADAL" clId="{E85A2D93-5B69-45A7-87F8-96107A12BBC0}" dt="2022-08-18T14:58:04.260" v="21176" actId="1036"/>
          <ac:cxnSpMkLst>
            <pc:docMk/>
            <pc:sldMk cId="331511999" sldId="5426"/>
            <ac:cxnSpMk id="17" creationId="{D2EABC72-9D31-4428-968B-84DC8C3196AB}"/>
          </ac:cxnSpMkLst>
        </pc:cxnChg>
        <pc:cxnChg chg="mod">
          <ac:chgData name="Laermans Evelyn" userId="a2c5199d-f9d3-4818-a648-d151ccec2bd8" providerId="ADAL" clId="{E85A2D93-5B69-45A7-87F8-96107A12BBC0}" dt="2022-08-18T14:58:04.260" v="21176" actId="1036"/>
          <ac:cxnSpMkLst>
            <pc:docMk/>
            <pc:sldMk cId="331511999" sldId="5426"/>
            <ac:cxnSpMk id="19" creationId="{F4FAAA47-DD89-4A42-903B-3D70F0CF412C}"/>
          </ac:cxnSpMkLst>
        </pc:cxnChg>
        <pc:cxnChg chg="mod">
          <ac:chgData name="Laermans Evelyn" userId="a2c5199d-f9d3-4818-a648-d151ccec2bd8" providerId="ADAL" clId="{E85A2D93-5B69-45A7-87F8-96107A12BBC0}" dt="2022-08-18T14:58:04.260" v="21176" actId="1036"/>
          <ac:cxnSpMkLst>
            <pc:docMk/>
            <pc:sldMk cId="331511999" sldId="5426"/>
            <ac:cxnSpMk id="20" creationId="{D1FC5D5B-456F-45EC-B9F7-85E202B475A0}"/>
          </ac:cxnSpMkLst>
        </pc:cxnChg>
        <pc:cxnChg chg="mod">
          <ac:chgData name="Laermans Evelyn" userId="a2c5199d-f9d3-4818-a648-d151ccec2bd8" providerId="ADAL" clId="{E85A2D93-5B69-45A7-87F8-96107A12BBC0}" dt="2022-08-18T14:58:04.260" v="21176" actId="1036"/>
          <ac:cxnSpMkLst>
            <pc:docMk/>
            <pc:sldMk cId="331511999" sldId="5426"/>
            <ac:cxnSpMk id="22" creationId="{29BFE555-7DFF-44D7-A38D-64503D6BB62F}"/>
          </ac:cxnSpMkLst>
        </pc:cxnChg>
        <pc:cxnChg chg="mod">
          <ac:chgData name="Laermans Evelyn" userId="a2c5199d-f9d3-4818-a648-d151ccec2bd8" providerId="ADAL" clId="{E85A2D93-5B69-45A7-87F8-96107A12BBC0}" dt="2022-08-18T14:58:04.260" v="21176" actId="1036"/>
          <ac:cxnSpMkLst>
            <pc:docMk/>
            <pc:sldMk cId="331511999" sldId="5426"/>
            <ac:cxnSpMk id="24" creationId="{8EA2A899-9D08-497D-9047-6D3D286878BA}"/>
          </ac:cxnSpMkLst>
        </pc:cxnChg>
        <pc:cxnChg chg="mod">
          <ac:chgData name="Laermans Evelyn" userId="a2c5199d-f9d3-4818-a648-d151ccec2bd8" providerId="ADAL" clId="{E85A2D93-5B69-45A7-87F8-96107A12BBC0}" dt="2022-08-18T14:58:04.260" v="21176" actId="1036"/>
          <ac:cxnSpMkLst>
            <pc:docMk/>
            <pc:sldMk cId="331511999" sldId="5426"/>
            <ac:cxnSpMk id="32" creationId="{E93A8E34-F1D2-445B-8AE0-ECA2E4F1F665}"/>
          </ac:cxnSpMkLst>
        </pc:cxnChg>
        <pc:cxnChg chg="mod">
          <ac:chgData name="Laermans Evelyn" userId="a2c5199d-f9d3-4818-a648-d151ccec2bd8" providerId="ADAL" clId="{E85A2D93-5B69-45A7-87F8-96107A12BBC0}" dt="2022-08-18T14:58:04.260" v="21176" actId="1036"/>
          <ac:cxnSpMkLst>
            <pc:docMk/>
            <pc:sldMk cId="331511999" sldId="5426"/>
            <ac:cxnSpMk id="34" creationId="{EADE3D18-4201-43E7-BC95-39DC009F2BBD}"/>
          </ac:cxnSpMkLst>
        </pc:cxnChg>
        <pc:cxnChg chg="mod">
          <ac:chgData name="Laermans Evelyn" userId="a2c5199d-f9d3-4818-a648-d151ccec2bd8" providerId="ADAL" clId="{E85A2D93-5B69-45A7-87F8-96107A12BBC0}" dt="2022-08-18T14:58:04.260" v="21176" actId="1036"/>
          <ac:cxnSpMkLst>
            <pc:docMk/>
            <pc:sldMk cId="331511999" sldId="5426"/>
            <ac:cxnSpMk id="47" creationId="{004ED5F4-B0C3-405D-9DDC-204FA15B846F}"/>
          </ac:cxnSpMkLst>
        </pc:cxnChg>
        <pc:cxnChg chg="mod">
          <ac:chgData name="Laermans Evelyn" userId="a2c5199d-f9d3-4818-a648-d151ccec2bd8" providerId="ADAL" clId="{E85A2D93-5B69-45A7-87F8-96107A12BBC0}" dt="2022-08-18T14:58:04.260" v="21176" actId="1036"/>
          <ac:cxnSpMkLst>
            <pc:docMk/>
            <pc:sldMk cId="331511999" sldId="5426"/>
            <ac:cxnSpMk id="50" creationId="{2955E856-C1D5-4382-B2DF-A8AA0306D5D7}"/>
          </ac:cxnSpMkLst>
        </pc:cxnChg>
        <pc:cxnChg chg="mod">
          <ac:chgData name="Laermans Evelyn" userId="a2c5199d-f9d3-4818-a648-d151ccec2bd8" providerId="ADAL" clId="{E85A2D93-5B69-45A7-87F8-96107A12BBC0}" dt="2022-08-18T14:58:04.260" v="21176" actId="1036"/>
          <ac:cxnSpMkLst>
            <pc:docMk/>
            <pc:sldMk cId="331511999" sldId="5426"/>
            <ac:cxnSpMk id="56" creationId="{8958F3E5-FB39-4328-A596-15DA64E9A303}"/>
          </ac:cxnSpMkLst>
        </pc:cxnChg>
      </pc:sldChg>
      <pc:sldChg chg="modSp add del mod">
        <pc:chgData name="Laermans Evelyn" userId="a2c5199d-f9d3-4818-a648-d151ccec2bd8" providerId="ADAL" clId="{E85A2D93-5B69-45A7-87F8-96107A12BBC0}" dt="2022-08-18T14:56:29.572" v="21137" actId="47"/>
        <pc:sldMkLst>
          <pc:docMk/>
          <pc:sldMk cId="1576647107" sldId="5472"/>
        </pc:sldMkLst>
        <pc:spChg chg="mod">
          <ac:chgData name="Laermans Evelyn" userId="a2c5199d-f9d3-4818-a648-d151ccec2bd8" providerId="ADAL" clId="{E85A2D93-5B69-45A7-87F8-96107A12BBC0}" dt="2022-08-18T14:55:07.598" v="21126" actId="20577"/>
          <ac:spMkLst>
            <pc:docMk/>
            <pc:sldMk cId="1576647107" sldId="5472"/>
            <ac:spMk id="3" creationId="{C5291D7E-3A85-4FDF-9BA2-D0E8C94CF130}"/>
          </ac:spMkLst>
        </pc:spChg>
      </pc:sldChg>
      <pc:sldChg chg="modSp add mod modNotesTx">
        <pc:chgData name="Laermans Evelyn" userId="a2c5199d-f9d3-4818-a648-d151ccec2bd8" providerId="ADAL" clId="{E85A2D93-5B69-45A7-87F8-96107A12BBC0}" dt="2022-08-18T14:56:26.637" v="21136" actId="20577"/>
        <pc:sldMkLst>
          <pc:docMk/>
          <pc:sldMk cId="1391606419" sldId="5473"/>
        </pc:sldMkLst>
        <pc:spChg chg="mod">
          <ac:chgData name="Laermans Evelyn" userId="a2c5199d-f9d3-4818-a648-d151ccec2bd8" providerId="ADAL" clId="{E85A2D93-5B69-45A7-87F8-96107A12BBC0}" dt="2022-08-18T14:56:20.330" v="21135" actId="6549"/>
          <ac:spMkLst>
            <pc:docMk/>
            <pc:sldMk cId="1391606419" sldId="5473"/>
            <ac:spMk id="3" creationId="{C2F62E3E-90E5-494E-9942-300C56FAB4F4}"/>
          </ac:spMkLst>
        </pc:spChg>
      </pc:sldChg>
      <pc:sldChg chg="modSp add mod addCm modCm">
        <pc:chgData name="Laermans Evelyn" userId="a2c5199d-f9d3-4818-a648-d151ccec2bd8" providerId="ADAL" clId="{E85A2D93-5B69-45A7-87F8-96107A12BBC0}" dt="2022-08-19T08:43:16.483" v="21814"/>
        <pc:sldMkLst>
          <pc:docMk/>
          <pc:sldMk cId="3170807948" sldId="5474"/>
        </pc:sldMkLst>
        <pc:spChg chg="mod">
          <ac:chgData name="Laermans Evelyn" userId="a2c5199d-f9d3-4818-a648-d151ccec2bd8" providerId="ADAL" clId="{E85A2D93-5B69-45A7-87F8-96107A12BBC0}" dt="2022-08-19T08:25:07.502" v="21450" actId="20577"/>
          <ac:spMkLst>
            <pc:docMk/>
            <pc:sldMk cId="3170807948" sldId="5474"/>
            <ac:spMk id="2" creationId="{E9E71F93-6025-4FD3-BFE7-6CD0D3C7D42B}"/>
          </ac:spMkLst>
        </pc:spChg>
        <pc:spChg chg="mod">
          <ac:chgData name="Laermans Evelyn" userId="a2c5199d-f9d3-4818-a648-d151ccec2bd8" providerId="ADAL" clId="{E85A2D93-5B69-45A7-87F8-96107A12BBC0}" dt="2022-08-19T08:42:45.154" v="21812" actId="6549"/>
          <ac:spMkLst>
            <pc:docMk/>
            <pc:sldMk cId="3170807948" sldId="5474"/>
            <ac:spMk id="3" creationId="{C2F62E3E-90E5-494E-9942-300C56FAB4F4}"/>
          </ac:spMkLst>
        </pc:spChg>
      </pc:sldChg>
      <pc:sldChg chg="modSp add mod ord modNotes modNotesTx">
        <pc:chgData name="Laermans Evelyn" userId="a2c5199d-f9d3-4818-a648-d151ccec2bd8" providerId="ADAL" clId="{E85A2D93-5B69-45A7-87F8-96107A12BBC0}" dt="2022-08-23T13:32:35.758" v="26577" actId="6549"/>
        <pc:sldMkLst>
          <pc:docMk/>
          <pc:sldMk cId="2946872127" sldId="5475"/>
        </pc:sldMkLst>
        <pc:spChg chg="mod">
          <ac:chgData name="Laermans Evelyn" userId="a2c5199d-f9d3-4818-a648-d151ccec2bd8" providerId="ADAL" clId="{E85A2D93-5B69-45A7-87F8-96107A12BBC0}" dt="2022-08-19T13:29:19.437" v="22779" actId="20577"/>
          <ac:spMkLst>
            <pc:docMk/>
            <pc:sldMk cId="2946872127" sldId="5475"/>
            <ac:spMk id="2" creationId="{E04ACD65-E717-4CBB-BD24-895AFDC0A9E1}"/>
          </ac:spMkLst>
        </pc:spChg>
        <pc:spChg chg="mod">
          <ac:chgData name="Laermans Evelyn" userId="a2c5199d-f9d3-4818-a648-d151ccec2bd8" providerId="ADAL" clId="{E85A2D93-5B69-45A7-87F8-96107A12BBC0}" dt="2022-08-23T13:32:35.758" v="26577" actId="6549"/>
          <ac:spMkLst>
            <pc:docMk/>
            <pc:sldMk cId="2946872127" sldId="5475"/>
            <ac:spMk id="3" creationId="{0F478CFE-80BA-40E3-B205-DBD868AC2043}"/>
          </ac:spMkLst>
        </pc:spChg>
      </pc:sldChg>
      <pc:sldChg chg="add">
        <pc:chgData name="Laermans Evelyn" userId="a2c5199d-f9d3-4818-a648-d151ccec2bd8" providerId="ADAL" clId="{E85A2D93-5B69-45A7-87F8-96107A12BBC0}" dt="2022-08-23T11:54:47.008" v="23934"/>
        <pc:sldMkLst>
          <pc:docMk/>
          <pc:sldMk cId="3011208835" sldId="5485"/>
        </pc:sldMkLst>
      </pc:sldChg>
      <pc:sldChg chg="add delCm">
        <pc:chgData name="Laermans Evelyn" userId="a2c5199d-f9d3-4818-a648-d151ccec2bd8" providerId="ADAL" clId="{E85A2D93-5B69-45A7-87F8-96107A12BBC0}" dt="2022-08-23T12:41:28.244" v="25840" actId="1592"/>
        <pc:sldMkLst>
          <pc:docMk/>
          <pc:sldMk cId="2167987950" sldId="5486"/>
        </pc:sldMkLst>
      </pc:sldChg>
      <pc:sldChg chg="add">
        <pc:chgData name="Laermans Evelyn" userId="a2c5199d-f9d3-4818-a648-d151ccec2bd8" providerId="ADAL" clId="{E85A2D93-5B69-45A7-87F8-96107A12BBC0}" dt="2022-08-23T11:54:47.008" v="23934"/>
        <pc:sldMkLst>
          <pc:docMk/>
          <pc:sldMk cId="2684584400" sldId="5487"/>
        </pc:sldMkLst>
      </pc:sldChg>
    </pc:docChg>
  </pc:docChgLst>
  <pc:docChgLst>
    <pc:chgData name="Jacquemyn Goele" userId="S::goele.jacquemyn@ond.vlaanderen.be::9db86648-5104-4759-a13d-fca558f4567c" providerId="AD" clId="Web-{77293EC5-116E-8CB0-2CC9-4E1F03A0D6FC}"/>
    <pc:docChg chg="addSld delSld modSld sldOrd">
      <pc:chgData name="Jacquemyn Goele" userId="S::goele.jacquemyn@ond.vlaanderen.be::9db86648-5104-4759-a13d-fca558f4567c" providerId="AD" clId="Web-{77293EC5-116E-8CB0-2CC9-4E1F03A0D6FC}" dt="2022-07-13T14:41:48.368" v="1389" actId="20577"/>
      <pc:docMkLst>
        <pc:docMk/>
      </pc:docMkLst>
      <pc:sldChg chg="modSp">
        <pc:chgData name="Jacquemyn Goele" userId="S::goele.jacquemyn@ond.vlaanderen.be::9db86648-5104-4759-a13d-fca558f4567c" providerId="AD" clId="Web-{77293EC5-116E-8CB0-2CC9-4E1F03A0D6FC}" dt="2022-07-13T13:20:23.749" v="7" actId="20577"/>
        <pc:sldMkLst>
          <pc:docMk/>
          <pc:sldMk cId="2808632094" sldId="794"/>
        </pc:sldMkLst>
        <pc:spChg chg="mod">
          <ac:chgData name="Jacquemyn Goele" userId="S::goele.jacquemyn@ond.vlaanderen.be::9db86648-5104-4759-a13d-fca558f4567c" providerId="AD" clId="Web-{77293EC5-116E-8CB0-2CC9-4E1F03A0D6FC}" dt="2022-07-13T13:20:23.749" v="7" actId="20577"/>
          <ac:spMkLst>
            <pc:docMk/>
            <pc:sldMk cId="2808632094" sldId="794"/>
            <ac:spMk id="2" creationId="{1C4CD570-8524-4FED-B7A4-151387640482}"/>
          </ac:spMkLst>
        </pc:spChg>
      </pc:sldChg>
      <pc:sldChg chg="new del">
        <pc:chgData name="Jacquemyn Goele" userId="S::goele.jacquemyn@ond.vlaanderen.be::9db86648-5104-4759-a13d-fca558f4567c" providerId="AD" clId="Web-{77293EC5-116E-8CB0-2CC9-4E1F03A0D6FC}" dt="2022-07-13T13:20:04.358" v="1"/>
        <pc:sldMkLst>
          <pc:docMk/>
          <pc:sldMk cId="2085591545" sldId="824"/>
        </pc:sldMkLst>
      </pc:sldChg>
      <pc:sldChg chg="modSp add replId">
        <pc:chgData name="Jacquemyn Goele" userId="S::goele.jacquemyn@ond.vlaanderen.be::9db86648-5104-4759-a13d-fca558f4567c" providerId="AD" clId="Web-{77293EC5-116E-8CB0-2CC9-4E1F03A0D6FC}" dt="2022-07-13T13:20:18.015" v="4" actId="20577"/>
        <pc:sldMkLst>
          <pc:docMk/>
          <pc:sldMk cId="3873475507" sldId="824"/>
        </pc:sldMkLst>
        <pc:spChg chg="mod">
          <ac:chgData name="Jacquemyn Goele" userId="S::goele.jacquemyn@ond.vlaanderen.be::9db86648-5104-4759-a13d-fca558f4567c" providerId="AD" clId="Web-{77293EC5-116E-8CB0-2CC9-4E1F03A0D6FC}" dt="2022-07-13T13:20:18.015" v="4" actId="20577"/>
          <ac:spMkLst>
            <pc:docMk/>
            <pc:sldMk cId="3873475507" sldId="824"/>
            <ac:spMk id="2" creationId="{1C4CD570-8524-4FED-B7A4-151387640482}"/>
          </ac:spMkLst>
        </pc:spChg>
      </pc:sldChg>
      <pc:sldChg chg="modSp add ord replId">
        <pc:chgData name="Jacquemyn Goele" userId="S::goele.jacquemyn@ond.vlaanderen.be::9db86648-5104-4759-a13d-fca558f4567c" providerId="AD" clId="Web-{77293EC5-116E-8CB0-2CC9-4E1F03A0D6FC}" dt="2022-07-13T13:25:50.464" v="184" actId="20577"/>
        <pc:sldMkLst>
          <pc:docMk/>
          <pc:sldMk cId="780000062" sldId="825"/>
        </pc:sldMkLst>
        <pc:spChg chg="mod">
          <ac:chgData name="Jacquemyn Goele" userId="S::goele.jacquemyn@ond.vlaanderen.be::9db86648-5104-4759-a13d-fca558f4567c" providerId="AD" clId="Web-{77293EC5-116E-8CB0-2CC9-4E1F03A0D6FC}" dt="2022-07-13T13:22:13.456" v="22" actId="20577"/>
          <ac:spMkLst>
            <pc:docMk/>
            <pc:sldMk cId="780000062" sldId="825"/>
            <ac:spMk id="2" creationId="{E9616CB4-C196-488D-A108-1FC8807B1B91}"/>
          </ac:spMkLst>
        </pc:spChg>
        <pc:spChg chg="mod">
          <ac:chgData name="Jacquemyn Goele" userId="S::goele.jacquemyn@ond.vlaanderen.be::9db86648-5104-4759-a13d-fca558f4567c" providerId="AD" clId="Web-{77293EC5-116E-8CB0-2CC9-4E1F03A0D6FC}" dt="2022-07-13T13:25:50.464" v="184" actId="20577"/>
          <ac:spMkLst>
            <pc:docMk/>
            <pc:sldMk cId="780000062" sldId="825"/>
            <ac:spMk id="3" creationId="{E39D55B6-4C64-44D2-8510-DB234714231E}"/>
          </ac:spMkLst>
        </pc:spChg>
      </pc:sldChg>
      <pc:sldChg chg="addSp modSp new">
        <pc:chgData name="Jacquemyn Goele" userId="S::goele.jacquemyn@ond.vlaanderen.be::9db86648-5104-4759-a13d-fca558f4567c" providerId="AD" clId="Web-{77293EC5-116E-8CB0-2CC9-4E1F03A0D6FC}" dt="2022-07-13T14:12:06.167" v="553" actId="20577"/>
        <pc:sldMkLst>
          <pc:docMk/>
          <pc:sldMk cId="2676812239" sldId="826"/>
        </pc:sldMkLst>
        <pc:spChg chg="mod">
          <ac:chgData name="Jacquemyn Goele" userId="S::goele.jacquemyn@ond.vlaanderen.be::9db86648-5104-4759-a13d-fca558f4567c" providerId="AD" clId="Web-{77293EC5-116E-8CB0-2CC9-4E1F03A0D6FC}" dt="2022-07-13T13:26:07.324" v="204" actId="20577"/>
          <ac:spMkLst>
            <pc:docMk/>
            <pc:sldMk cId="2676812239" sldId="826"/>
            <ac:spMk id="2" creationId="{ECBCA30A-518C-8155-E19E-186B9512AAC8}"/>
          </ac:spMkLst>
        </pc:spChg>
        <pc:spChg chg="mod">
          <ac:chgData name="Jacquemyn Goele" userId="S::goele.jacquemyn@ond.vlaanderen.be::9db86648-5104-4759-a13d-fca558f4567c" providerId="AD" clId="Web-{77293EC5-116E-8CB0-2CC9-4E1F03A0D6FC}" dt="2022-07-13T14:12:06.167" v="553" actId="20577"/>
          <ac:spMkLst>
            <pc:docMk/>
            <pc:sldMk cId="2676812239" sldId="826"/>
            <ac:spMk id="3" creationId="{B20DF5A0-4586-FF34-4047-11C8219BC11C}"/>
          </ac:spMkLst>
        </pc:spChg>
        <pc:picChg chg="add mod">
          <ac:chgData name="Jacquemyn Goele" userId="S::goele.jacquemyn@ond.vlaanderen.be::9db86648-5104-4759-a13d-fca558f4567c" providerId="AD" clId="Web-{77293EC5-116E-8CB0-2CC9-4E1F03A0D6FC}" dt="2022-07-13T14:10:45.883" v="543" actId="1076"/>
          <ac:picMkLst>
            <pc:docMk/>
            <pc:sldMk cId="2676812239" sldId="826"/>
            <ac:picMk id="6" creationId="{1AC239D3-F2E3-92EF-7101-E5F33B8555A1}"/>
          </ac:picMkLst>
        </pc:picChg>
      </pc:sldChg>
      <pc:sldChg chg="addSp delSp modSp new">
        <pc:chgData name="Jacquemyn Goele" userId="S::goele.jacquemyn@ond.vlaanderen.be::9db86648-5104-4759-a13d-fca558f4567c" providerId="AD" clId="Web-{77293EC5-116E-8CB0-2CC9-4E1F03A0D6FC}" dt="2022-07-13T14:17:50.757" v="690" actId="20577"/>
        <pc:sldMkLst>
          <pc:docMk/>
          <pc:sldMk cId="1141969767" sldId="827"/>
        </pc:sldMkLst>
        <pc:spChg chg="mod">
          <ac:chgData name="Jacquemyn Goele" userId="S::goele.jacquemyn@ond.vlaanderen.be::9db86648-5104-4759-a13d-fca558f4567c" providerId="AD" clId="Web-{77293EC5-116E-8CB0-2CC9-4E1F03A0D6FC}" dt="2022-07-13T13:26:17.777" v="222" actId="20577"/>
          <ac:spMkLst>
            <pc:docMk/>
            <pc:sldMk cId="1141969767" sldId="827"/>
            <ac:spMk id="2" creationId="{94340DB8-8154-83A6-1951-605B643040C3}"/>
          </ac:spMkLst>
        </pc:spChg>
        <pc:spChg chg="del mod">
          <ac:chgData name="Jacquemyn Goele" userId="S::goele.jacquemyn@ond.vlaanderen.be::9db86648-5104-4759-a13d-fca558f4567c" providerId="AD" clId="Web-{77293EC5-116E-8CB0-2CC9-4E1F03A0D6FC}" dt="2022-07-13T14:12:17.886" v="556"/>
          <ac:spMkLst>
            <pc:docMk/>
            <pc:sldMk cId="1141969767" sldId="827"/>
            <ac:spMk id="3" creationId="{E80E592A-E744-B2AC-BE41-4F12CB19742C}"/>
          </ac:spMkLst>
        </pc:spChg>
        <pc:spChg chg="add del">
          <ac:chgData name="Jacquemyn Goele" userId="S::goele.jacquemyn@ond.vlaanderen.be::9db86648-5104-4759-a13d-fca558f4567c" providerId="AD" clId="Web-{77293EC5-116E-8CB0-2CC9-4E1F03A0D6FC}" dt="2022-07-13T14:12:15.886" v="555"/>
          <ac:spMkLst>
            <pc:docMk/>
            <pc:sldMk cId="1141969767" sldId="827"/>
            <ac:spMk id="7" creationId="{144C733E-8DF0-E01E-F9A5-CB4834E75150}"/>
          </ac:spMkLst>
        </pc:spChg>
        <pc:spChg chg="add del mod">
          <ac:chgData name="Jacquemyn Goele" userId="S::goele.jacquemyn@ond.vlaanderen.be::9db86648-5104-4759-a13d-fca558f4567c" providerId="AD" clId="Web-{77293EC5-116E-8CB0-2CC9-4E1F03A0D6FC}" dt="2022-07-13T14:12:27.121" v="559"/>
          <ac:spMkLst>
            <pc:docMk/>
            <pc:sldMk cId="1141969767" sldId="827"/>
            <ac:spMk id="9" creationId="{61B08AF6-8F5A-E5AD-B571-6586B79B7EA7}"/>
          </ac:spMkLst>
        </pc:spChg>
        <pc:spChg chg="add del">
          <ac:chgData name="Jacquemyn Goele" userId="S::goele.jacquemyn@ond.vlaanderen.be::9db86648-5104-4759-a13d-fca558f4567c" providerId="AD" clId="Web-{77293EC5-116E-8CB0-2CC9-4E1F03A0D6FC}" dt="2022-07-13T14:12:24.418" v="558"/>
          <ac:spMkLst>
            <pc:docMk/>
            <pc:sldMk cId="1141969767" sldId="827"/>
            <ac:spMk id="11" creationId="{1DF191FB-D6F1-EF25-37E7-13A3F5FCEE79}"/>
          </ac:spMkLst>
        </pc:spChg>
        <pc:spChg chg="add mod">
          <ac:chgData name="Jacquemyn Goele" userId="S::goele.jacquemyn@ond.vlaanderen.be::9db86648-5104-4759-a13d-fca558f4567c" providerId="AD" clId="Web-{77293EC5-116E-8CB0-2CC9-4E1F03A0D6FC}" dt="2022-07-13T14:17:50.757" v="690" actId="20577"/>
          <ac:spMkLst>
            <pc:docMk/>
            <pc:sldMk cId="1141969767" sldId="827"/>
            <ac:spMk id="13" creationId="{B9F754F4-FA77-4D17-69FC-40C2AB565851}"/>
          </ac:spMkLst>
        </pc:spChg>
        <pc:picChg chg="add mod">
          <ac:chgData name="Jacquemyn Goele" userId="S::goele.jacquemyn@ond.vlaanderen.be::9db86648-5104-4759-a13d-fca558f4567c" providerId="AD" clId="Web-{77293EC5-116E-8CB0-2CC9-4E1F03A0D6FC}" dt="2022-07-13T14:15:18.002" v="639" actId="14100"/>
          <ac:picMkLst>
            <pc:docMk/>
            <pc:sldMk cId="1141969767" sldId="827"/>
            <ac:picMk id="14" creationId="{277704B2-475F-F63B-9EBC-F5F91F2392C9}"/>
          </ac:picMkLst>
        </pc:picChg>
        <pc:picChg chg="add mod">
          <ac:chgData name="Jacquemyn Goele" userId="S::goele.jacquemyn@ond.vlaanderen.be::9db86648-5104-4759-a13d-fca558f4567c" providerId="AD" clId="Web-{77293EC5-116E-8CB0-2CC9-4E1F03A0D6FC}" dt="2022-07-13T14:16:01.972" v="648" actId="1076"/>
          <ac:picMkLst>
            <pc:docMk/>
            <pc:sldMk cId="1141969767" sldId="827"/>
            <ac:picMk id="15" creationId="{59E35389-1506-CBF4-B492-AA77D6685B6A}"/>
          </ac:picMkLst>
        </pc:picChg>
      </pc:sldChg>
      <pc:sldChg chg="addSp delSp modSp new">
        <pc:chgData name="Jacquemyn Goele" userId="S::goele.jacquemyn@ond.vlaanderen.be::9db86648-5104-4759-a13d-fca558f4567c" providerId="AD" clId="Web-{77293EC5-116E-8CB0-2CC9-4E1F03A0D6FC}" dt="2022-07-13T14:25:17.147" v="1034" actId="20577"/>
        <pc:sldMkLst>
          <pc:docMk/>
          <pc:sldMk cId="2304794222" sldId="828"/>
        </pc:sldMkLst>
        <pc:spChg chg="mod">
          <ac:chgData name="Jacquemyn Goele" userId="S::goele.jacquemyn@ond.vlaanderen.be::9db86648-5104-4759-a13d-fca558f4567c" providerId="AD" clId="Web-{77293EC5-116E-8CB0-2CC9-4E1F03A0D6FC}" dt="2022-07-13T13:26:29.278" v="240" actId="20577"/>
          <ac:spMkLst>
            <pc:docMk/>
            <pc:sldMk cId="2304794222" sldId="828"/>
            <ac:spMk id="2" creationId="{7D94DC57-D48C-2C55-57E1-ECD73ABEE09B}"/>
          </ac:spMkLst>
        </pc:spChg>
        <pc:spChg chg="del">
          <ac:chgData name="Jacquemyn Goele" userId="S::goele.jacquemyn@ond.vlaanderen.be::9db86648-5104-4759-a13d-fca558f4567c" providerId="AD" clId="Web-{77293EC5-116E-8CB0-2CC9-4E1F03A0D6FC}" dt="2022-07-13T14:17:54.617" v="691"/>
          <ac:spMkLst>
            <pc:docMk/>
            <pc:sldMk cId="2304794222" sldId="828"/>
            <ac:spMk id="3" creationId="{B8AEEEBA-8EC0-018E-258D-71FD7305BF53}"/>
          </ac:spMkLst>
        </pc:spChg>
        <pc:spChg chg="add del">
          <ac:chgData name="Jacquemyn Goele" userId="S::goele.jacquemyn@ond.vlaanderen.be::9db86648-5104-4759-a13d-fca558f4567c" providerId="AD" clId="Web-{77293EC5-116E-8CB0-2CC9-4E1F03A0D6FC}" dt="2022-07-13T14:17:44.085" v="669"/>
          <ac:spMkLst>
            <pc:docMk/>
            <pc:sldMk cId="2304794222" sldId="828"/>
            <ac:spMk id="9" creationId="{B55B4DCB-13EA-2C82-9E99-AA5B15D9919B}"/>
          </ac:spMkLst>
        </pc:spChg>
        <pc:spChg chg="add del">
          <ac:chgData name="Jacquemyn Goele" userId="S::goele.jacquemyn@ond.vlaanderen.be::9db86648-5104-4759-a13d-fca558f4567c" providerId="AD" clId="Web-{77293EC5-116E-8CB0-2CC9-4E1F03A0D6FC}" dt="2022-07-13T14:17:49.179" v="671"/>
          <ac:spMkLst>
            <pc:docMk/>
            <pc:sldMk cId="2304794222" sldId="828"/>
            <ac:spMk id="11" creationId="{8563D9BF-5873-8559-5464-E3D068B28F79}"/>
          </ac:spMkLst>
        </pc:spChg>
        <pc:spChg chg="add mod">
          <ac:chgData name="Jacquemyn Goele" userId="S::goele.jacquemyn@ond.vlaanderen.be::9db86648-5104-4759-a13d-fca558f4567c" providerId="AD" clId="Web-{77293EC5-116E-8CB0-2CC9-4E1F03A0D6FC}" dt="2022-07-13T14:25:17.147" v="1034" actId="20577"/>
          <ac:spMkLst>
            <pc:docMk/>
            <pc:sldMk cId="2304794222" sldId="828"/>
            <ac:spMk id="13" creationId="{B2E88AE1-E320-0156-7DFF-BE3976369FC9}"/>
          </ac:spMkLst>
        </pc:spChg>
        <pc:picChg chg="add del">
          <ac:chgData name="Jacquemyn Goele" userId="S::goele.jacquemyn@ond.vlaanderen.be::9db86648-5104-4759-a13d-fca558f4567c" providerId="AD" clId="Web-{77293EC5-116E-8CB0-2CC9-4E1F03A0D6FC}" dt="2022-07-13T14:19:44.792" v="771"/>
          <ac:picMkLst>
            <pc:docMk/>
            <pc:sldMk cId="2304794222" sldId="828"/>
            <ac:picMk id="7" creationId="{4FBD75C3-D5E5-E270-83C2-42E40034DE05}"/>
          </ac:picMkLst>
        </pc:picChg>
      </pc:sldChg>
      <pc:sldChg chg="addSp delSp modSp new">
        <pc:chgData name="Jacquemyn Goele" userId="S::goele.jacquemyn@ond.vlaanderen.be::9db86648-5104-4759-a13d-fca558f4567c" providerId="AD" clId="Web-{77293EC5-116E-8CB0-2CC9-4E1F03A0D6FC}" dt="2022-07-13T14:25:14.631" v="1033" actId="20577"/>
        <pc:sldMkLst>
          <pc:docMk/>
          <pc:sldMk cId="1047875502" sldId="829"/>
        </pc:sldMkLst>
        <pc:spChg chg="mod">
          <ac:chgData name="Jacquemyn Goele" userId="S::goele.jacquemyn@ond.vlaanderen.be::9db86648-5104-4759-a13d-fca558f4567c" providerId="AD" clId="Web-{77293EC5-116E-8CB0-2CC9-4E1F03A0D6FC}" dt="2022-07-13T13:26:45.497" v="252" actId="20577"/>
          <ac:spMkLst>
            <pc:docMk/>
            <pc:sldMk cId="1047875502" sldId="829"/>
            <ac:spMk id="2" creationId="{AC94E90F-3C61-54ED-F4FD-C38C07BF163F}"/>
          </ac:spMkLst>
        </pc:spChg>
        <pc:spChg chg="del">
          <ac:chgData name="Jacquemyn Goele" userId="S::goele.jacquemyn@ond.vlaanderen.be::9db86648-5104-4759-a13d-fca558f4567c" providerId="AD" clId="Web-{77293EC5-116E-8CB0-2CC9-4E1F03A0D6FC}" dt="2022-07-13T14:23:22.159" v="866"/>
          <ac:spMkLst>
            <pc:docMk/>
            <pc:sldMk cId="1047875502" sldId="829"/>
            <ac:spMk id="3" creationId="{2D0BD6B4-587C-4F5D-24BC-6E3180B53B92}"/>
          </ac:spMkLst>
        </pc:spChg>
        <pc:spChg chg="add mod">
          <ac:chgData name="Jacquemyn Goele" userId="S::goele.jacquemyn@ond.vlaanderen.be::9db86648-5104-4759-a13d-fca558f4567c" providerId="AD" clId="Web-{77293EC5-116E-8CB0-2CC9-4E1F03A0D6FC}" dt="2022-07-13T14:25:14.631" v="1033" actId="20577"/>
          <ac:spMkLst>
            <pc:docMk/>
            <pc:sldMk cId="1047875502" sldId="829"/>
            <ac:spMk id="9" creationId="{C66C5D12-3FD4-488F-62E7-E81F7D6BE1CB}"/>
          </ac:spMkLst>
        </pc:spChg>
        <pc:picChg chg="add del">
          <ac:chgData name="Jacquemyn Goele" userId="S::goele.jacquemyn@ond.vlaanderen.be::9db86648-5104-4759-a13d-fca558f4567c" providerId="AD" clId="Web-{77293EC5-116E-8CB0-2CC9-4E1F03A0D6FC}" dt="2022-07-13T14:24:08.098" v="949"/>
          <ac:picMkLst>
            <pc:docMk/>
            <pc:sldMk cId="1047875502" sldId="829"/>
            <ac:picMk id="7" creationId="{99C649E1-E8D0-065E-1570-1411F8A427E5}"/>
          </ac:picMkLst>
        </pc:picChg>
      </pc:sldChg>
      <pc:sldChg chg="addSp delSp modSp new">
        <pc:chgData name="Jacquemyn Goele" userId="S::goele.jacquemyn@ond.vlaanderen.be::9db86648-5104-4759-a13d-fca558f4567c" providerId="AD" clId="Web-{77293EC5-116E-8CB0-2CC9-4E1F03A0D6FC}" dt="2022-07-13T14:33:04.194" v="1240" actId="20577"/>
        <pc:sldMkLst>
          <pc:docMk/>
          <pc:sldMk cId="513988772" sldId="830"/>
        </pc:sldMkLst>
        <pc:spChg chg="mod">
          <ac:chgData name="Jacquemyn Goele" userId="S::goele.jacquemyn@ond.vlaanderen.be::9db86648-5104-4759-a13d-fca558f4567c" providerId="AD" clId="Web-{77293EC5-116E-8CB0-2CC9-4E1F03A0D6FC}" dt="2022-07-13T13:27:02.294" v="273" actId="20577"/>
          <ac:spMkLst>
            <pc:docMk/>
            <pc:sldMk cId="513988772" sldId="830"/>
            <ac:spMk id="2" creationId="{DF505C25-3142-A3F0-0057-79B07185BC0D}"/>
          </ac:spMkLst>
        </pc:spChg>
        <pc:spChg chg="del">
          <ac:chgData name="Jacquemyn Goele" userId="S::goele.jacquemyn@ond.vlaanderen.be::9db86648-5104-4759-a13d-fca558f4567c" providerId="AD" clId="Web-{77293EC5-116E-8CB0-2CC9-4E1F03A0D6FC}" dt="2022-07-13T14:25:27.179" v="1035"/>
          <ac:spMkLst>
            <pc:docMk/>
            <pc:sldMk cId="513988772" sldId="830"/>
            <ac:spMk id="3" creationId="{4E13A80D-0D94-7344-1644-2BDD25F27A37}"/>
          </ac:spMkLst>
        </pc:spChg>
        <pc:spChg chg="add mod">
          <ac:chgData name="Jacquemyn Goele" userId="S::goele.jacquemyn@ond.vlaanderen.be::9db86648-5104-4759-a13d-fca558f4567c" providerId="AD" clId="Web-{77293EC5-116E-8CB0-2CC9-4E1F03A0D6FC}" dt="2022-07-13T14:33:04.194" v="1240" actId="20577"/>
          <ac:spMkLst>
            <pc:docMk/>
            <pc:sldMk cId="513988772" sldId="830"/>
            <ac:spMk id="9" creationId="{DD907C46-C5EB-CDF0-5A6D-3F17F7D6A567}"/>
          </ac:spMkLst>
        </pc:spChg>
        <pc:picChg chg="add">
          <ac:chgData name="Jacquemyn Goele" userId="S::goele.jacquemyn@ond.vlaanderen.be::9db86648-5104-4759-a13d-fca558f4567c" providerId="AD" clId="Web-{77293EC5-116E-8CB0-2CC9-4E1F03A0D6FC}" dt="2022-07-13T14:15:27.675" v="642"/>
          <ac:picMkLst>
            <pc:docMk/>
            <pc:sldMk cId="513988772" sldId="830"/>
            <ac:picMk id="7" creationId="{8C4B2A70-5125-7FD7-45F3-0DA2C9ADDA88}"/>
          </ac:picMkLst>
        </pc:picChg>
        <pc:picChg chg="add mod">
          <ac:chgData name="Jacquemyn Goele" userId="S::goele.jacquemyn@ond.vlaanderen.be::9db86648-5104-4759-a13d-fca558f4567c" providerId="AD" clId="Web-{77293EC5-116E-8CB0-2CC9-4E1F03A0D6FC}" dt="2022-07-13T14:28:28.419" v="1134" actId="14100"/>
          <ac:picMkLst>
            <pc:docMk/>
            <pc:sldMk cId="513988772" sldId="830"/>
            <ac:picMk id="10" creationId="{2D4ABEF8-E613-C8F0-65A7-3B03D52EF1DC}"/>
          </ac:picMkLst>
        </pc:picChg>
      </pc:sldChg>
      <pc:sldChg chg="addSp delSp modSp add replId">
        <pc:chgData name="Jacquemyn Goele" userId="S::goele.jacquemyn@ond.vlaanderen.be::9db86648-5104-4759-a13d-fca558f4567c" providerId="AD" clId="Web-{77293EC5-116E-8CB0-2CC9-4E1F03A0D6FC}" dt="2022-07-13T14:32:51.694" v="1232" actId="20577"/>
        <pc:sldMkLst>
          <pc:docMk/>
          <pc:sldMk cId="1226934194" sldId="831"/>
        </pc:sldMkLst>
        <pc:spChg chg="mod">
          <ac:chgData name="Jacquemyn Goele" userId="S::goele.jacquemyn@ond.vlaanderen.be::9db86648-5104-4759-a13d-fca558f4567c" providerId="AD" clId="Web-{77293EC5-116E-8CB0-2CC9-4E1F03A0D6FC}" dt="2022-07-13T13:27:16.670" v="281" actId="20577"/>
          <ac:spMkLst>
            <pc:docMk/>
            <pc:sldMk cId="1226934194" sldId="831"/>
            <ac:spMk id="2" creationId="{DF505C25-3142-A3F0-0057-79B07185BC0D}"/>
          </ac:spMkLst>
        </pc:spChg>
        <pc:spChg chg="del">
          <ac:chgData name="Jacquemyn Goele" userId="S::goele.jacquemyn@ond.vlaanderen.be::9db86648-5104-4759-a13d-fca558f4567c" providerId="AD" clId="Web-{77293EC5-116E-8CB0-2CC9-4E1F03A0D6FC}" dt="2022-07-13T14:29:23.859" v="1162"/>
          <ac:spMkLst>
            <pc:docMk/>
            <pc:sldMk cId="1226934194" sldId="831"/>
            <ac:spMk id="3" creationId="{4E13A80D-0D94-7344-1644-2BDD25F27A37}"/>
          </ac:spMkLst>
        </pc:spChg>
        <pc:spChg chg="add mod">
          <ac:chgData name="Jacquemyn Goele" userId="S::goele.jacquemyn@ond.vlaanderen.be::9db86648-5104-4759-a13d-fca558f4567c" providerId="AD" clId="Web-{77293EC5-116E-8CB0-2CC9-4E1F03A0D6FC}" dt="2022-07-13T14:32:51.694" v="1232" actId="20577"/>
          <ac:spMkLst>
            <pc:docMk/>
            <pc:sldMk cId="1226934194" sldId="831"/>
            <ac:spMk id="9" creationId="{FEAB0882-EBF4-739D-3274-326C90FBA803}"/>
          </ac:spMkLst>
        </pc:spChg>
        <pc:picChg chg="add mod">
          <ac:chgData name="Jacquemyn Goele" userId="S::goele.jacquemyn@ond.vlaanderen.be::9db86648-5104-4759-a13d-fca558f4567c" providerId="AD" clId="Web-{77293EC5-116E-8CB0-2CC9-4E1F03A0D6FC}" dt="2022-07-13T14:31:02.143" v="1213" actId="1076"/>
          <ac:picMkLst>
            <pc:docMk/>
            <pc:sldMk cId="1226934194" sldId="831"/>
            <ac:picMk id="7" creationId="{421FB89E-66D8-D1E8-929D-8531E00A881D}"/>
          </ac:picMkLst>
        </pc:picChg>
      </pc:sldChg>
      <pc:sldChg chg="addSp delSp modSp new">
        <pc:chgData name="Jacquemyn Goele" userId="S::goele.jacquemyn@ond.vlaanderen.be::9db86648-5104-4759-a13d-fca558f4567c" providerId="AD" clId="Web-{77293EC5-116E-8CB0-2CC9-4E1F03A0D6FC}" dt="2022-07-13T14:41:26.602" v="1374" actId="20577"/>
        <pc:sldMkLst>
          <pc:docMk/>
          <pc:sldMk cId="4083106218" sldId="832"/>
        </pc:sldMkLst>
        <pc:spChg chg="mod">
          <ac:chgData name="Jacquemyn Goele" userId="S::goele.jacquemyn@ond.vlaanderen.be::9db86648-5104-4759-a13d-fca558f4567c" providerId="AD" clId="Web-{77293EC5-116E-8CB0-2CC9-4E1F03A0D6FC}" dt="2022-07-13T13:27:26.076" v="288" actId="20577"/>
          <ac:spMkLst>
            <pc:docMk/>
            <pc:sldMk cId="4083106218" sldId="832"/>
            <ac:spMk id="2" creationId="{48AC3862-D8A8-A72F-5AAA-991FD0B1283F}"/>
          </ac:spMkLst>
        </pc:spChg>
        <pc:spChg chg="del">
          <ac:chgData name="Jacquemyn Goele" userId="S::goele.jacquemyn@ond.vlaanderen.be::9db86648-5104-4759-a13d-fca558f4567c" providerId="AD" clId="Web-{77293EC5-116E-8CB0-2CC9-4E1F03A0D6FC}" dt="2022-07-13T14:29:37.422" v="1166"/>
          <ac:spMkLst>
            <pc:docMk/>
            <pc:sldMk cId="4083106218" sldId="832"/>
            <ac:spMk id="3" creationId="{3D9E59B4-7603-F44A-42B1-2D430BF7EF60}"/>
          </ac:spMkLst>
        </pc:spChg>
        <pc:spChg chg="add del">
          <ac:chgData name="Jacquemyn Goele" userId="S::goele.jacquemyn@ond.vlaanderen.be::9db86648-5104-4759-a13d-fca558f4567c" providerId="AD" clId="Web-{77293EC5-116E-8CB0-2CC9-4E1F03A0D6FC}" dt="2022-07-13T14:29:34.156" v="1165"/>
          <ac:spMkLst>
            <pc:docMk/>
            <pc:sldMk cId="4083106218" sldId="832"/>
            <ac:spMk id="9" creationId="{CA08F103-2383-C7EE-92B2-1B02404028B0}"/>
          </ac:spMkLst>
        </pc:spChg>
        <pc:spChg chg="add mod">
          <ac:chgData name="Jacquemyn Goele" userId="S::goele.jacquemyn@ond.vlaanderen.be::9db86648-5104-4759-a13d-fca558f4567c" providerId="AD" clId="Web-{77293EC5-116E-8CB0-2CC9-4E1F03A0D6FC}" dt="2022-07-13T14:41:26.602" v="1374" actId="20577"/>
          <ac:spMkLst>
            <pc:docMk/>
            <pc:sldMk cId="4083106218" sldId="832"/>
            <ac:spMk id="11" creationId="{D1ABBF61-0601-3C7D-B5ED-A17ED4BC68F9}"/>
          </ac:spMkLst>
        </pc:spChg>
        <pc:picChg chg="add del">
          <ac:chgData name="Jacquemyn Goele" userId="S::goele.jacquemyn@ond.vlaanderen.be::9db86648-5104-4759-a13d-fca558f4567c" providerId="AD" clId="Web-{77293EC5-116E-8CB0-2CC9-4E1F03A0D6FC}" dt="2022-07-13T14:39:16.004" v="1341"/>
          <ac:picMkLst>
            <pc:docMk/>
            <pc:sldMk cId="4083106218" sldId="832"/>
            <ac:picMk id="7" creationId="{CCF495AF-EC2C-A808-9CA3-8B718957F2B9}"/>
          </ac:picMkLst>
        </pc:picChg>
      </pc:sldChg>
      <pc:sldChg chg="addSp delSp modSp new">
        <pc:chgData name="Jacquemyn Goele" userId="S::goele.jacquemyn@ond.vlaanderen.be::9db86648-5104-4759-a13d-fca558f4567c" providerId="AD" clId="Web-{77293EC5-116E-8CB0-2CC9-4E1F03A0D6FC}" dt="2022-07-13T14:41:48.368" v="1389" actId="20577"/>
        <pc:sldMkLst>
          <pc:docMk/>
          <pc:sldMk cId="4290408418" sldId="833"/>
        </pc:sldMkLst>
        <pc:spChg chg="mod">
          <ac:chgData name="Jacquemyn Goele" userId="S::goele.jacquemyn@ond.vlaanderen.be::9db86648-5104-4759-a13d-fca558f4567c" providerId="AD" clId="Web-{77293EC5-116E-8CB0-2CC9-4E1F03A0D6FC}" dt="2022-07-13T13:27:42.139" v="304" actId="20577"/>
          <ac:spMkLst>
            <pc:docMk/>
            <pc:sldMk cId="4290408418" sldId="833"/>
            <ac:spMk id="2" creationId="{279D6678-DD0B-FF23-C2D9-ECD805768FAF}"/>
          </ac:spMkLst>
        </pc:spChg>
        <pc:spChg chg="del">
          <ac:chgData name="Jacquemyn Goele" userId="S::goele.jacquemyn@ond.vlaanderen.be::9db86648-5104-4759-a13d-fca558f4567c" providerId="AD" clId="Web-{77293EC5-116E-8CB0-2CC9-4E1F03A0D6FC}" dt="2022-07-13T14:29:41.312" v="1168"/>
          <ac:spMkLst>
            <pc:docMk/>
            <pc:sldMk cId="4290408418" sldId="833"/>
            <ac:spMk id="3" creationId="{A042CDD9-E981-EE31-B7DF-9841D9469D87}"/>
          </ac:spMkLst>
        </pc:spChg>
        <pc:spChg chg="add mod">
          <ac:chgData name="Jacquemyn Goele" userId="S::goele.jacquemyn@ond.vlaanderen.be::9db86648-5104-4759-a13d-fca558f4567c" providerId="AD" clId="Web-{77293EC5-116E-8CB0-2CC9-4E1F03A0D6FC}" dt="2022-07-13T14:41:48.368" v="1389" actId="20577"/>
          <ac:spMkLst>
            <pc:docMk/>
            <pc:sldMk cId="4290408418" sldId="833"/>
            <ac:spMk id="7" creationId="{9B2D9AE8-1933-8C64-643B-F58D6F10BC09}"/>
          </ac:spMkLst>
        </pc:spChg>
      </pc:sldChg>
      <pc:sldChg chg="modSp add replId">
        <pc:chgData name="Jacquemyn Goele" userId="S::goele.jacquemyn@ond.vlaanderen.be::9db86648-5104-4759-a13d-fca558f4567c" providerId="AD" clId="Web-{77293EC5-116E-8CB0-2CC9-4E1F03A0D6FC}" dt="2022-07-13T14:38:49.565" v="1335" actId="20577"/>
        <pc:sldMkLst>
          <pc:docMk/>
          <pc:sldMk cId="64419713" sldId="834"/>
        </pc:sldMkLst>
        <pc:spChg chg="mod">
          <ac:chgData name="Jacquemyn Goele" userId="S::goele.jacquemyn@ond.vlaanderen.be::9db86648-5104-4759-a13d-fca558f4567c" providerId="AD" clId="Web-{77293EC5-116E-8CB0-2CC9-4E1F03A0D6FC}" dt="2022-07-13T14:34:03.556" v="1263" actId="20577"/>
          <ac:spMkLst>
            <pc:docMk/>
            <pc:sldMk cId="64419713" sldId="834"/>
            <ac:spMk id="2" creationId="{DF505C25-3142-A3F0-0057-79B07185BC0D}"/>
          </ac:spMkLst>
        </pc:spChg>
        <pc:spChg chg="mod">
          <ac:chgData name="Jacquemyn Goele" userId="S::goele.jacquemyn@ond.vlaanderen.be::9db86648-5104-4759-a13d-fca558f4567c" providerId="AD" clId="Web-{77293EC5-116E-8CB0-2CC9-4E1F03A0D6FC}" dt="2022-07-13T14:38:49.565" v="1335" actId="20577"/>
          <ac:spMkLst>
            <pc:docMk/>
            <pc:sldMk cId="64419713" sldId="834"/>
            <ac:spMk id="9" creationId="{FEAB0882-EBF4-739D-3274-326C90FBA803}"/>
          </ac:spMkLst>
        </pc:spChg>
      </pc:sldChg>
    </pc:docChg>
  </pc:docChgLst>
  <pc:docChgLst>
    <pc:chgData name="Verheyen Wannes" userId="S::wannes.verheyen@ond.vlaanderen.be::ae30ae3f-5122-48e6-bfbe-94ae2086dd1c" providerId="AD" clId="Web-{DFCB2165-8E56-7B63-69C0-36CA473D02CE}"/>
    <pc:docChg chg="modSld">
      <pc:chgData name="Verheyen Wannes" userId="S::wannes.verheyen@ond.vlaanderen.be::ae30ae3f-5122-48e6-bfbe-94ae2086dd1c" providerId="AD" clId="Web-{DFCB2165-8E56-7B63-69C0-36CA473D02CE}" dt="2022-08-17T14:52:05.003" v="1"/>
      <pc:docMkLst>
        <pc:docMk/>
      </pc:docMkLst>
      <pc:sldChg chg="addSp delSp modSp">
        <pc:chgData name="Verheyen Wannes" userId="S::wannes.verheyen@ond.vlaanderen.be::ae30ae3f-5122-48e6-bfbe-94ae2086dd1c" providerId="AD" clId="Web-{DFCB2165-8E56-7B63-69C0-36CA473D02CE}" dt="2022-08-17T14:52:05.003" v="1"/>
        <pc:sldMkLst>
          <pc:docMk/>
          <pc:sldMk cId="2789457121" sldId="795"/>
        </pc:sldMkLst>
        <pc:picChg chg="add del mod">
          <ac:chgData name="Verheyen Wannes" userId="S::wannes.verheyen@ond.vlaanderen.be::ae30ae3f-5122-48e6-bfbe-94ae2086dd1c" providerId="AD" clId="Web-{DFCB2165-8E56-7B63-69C0-36CA473D02CE}" dt="2022-08-17T14:52:05.003" v="1"/>
          <ac:picMkLst>
            <pc:docMk/>
            <pc:sldMk cId="2789457121" sldId="795"/>
            <ac:picMk id="3" creationId="{9B4347A7-90D7-7D05-8EC1-6A1CA2CE016A}"/>
          </ac:picMkLst>
        </pc:picChg>
      </pc:sldChg>
    </pc:docChg>
  </pc:docChgLst>
  <pc:docChgLst>
    <pc:chgData name="Vanruysseveldt Vicky" userId="S::vicky.vanruysseveldt@ond.vlaanderen.be::3671200b-7232-46e2-9be3-dc49b9eff658" providerId="AD" clId="Web-{900EBB4C-A467-5E01-5632-B1C263394927}"/>
    <pc:docChg chg="modSld">
      <pc:chgData name="Vanruysseveldt Vicky" userId="S::vicky.vanruysseveldt@ond.vlaanderen.be::3671200b-7232-46e2-9be3-dc49b9eff658" providerId="AD" clId="Web-{900EBB4C-A467-5E01-5632-B1C263394927}" dt="2022-08-25T07:15:12.974" v="112"/>
      <pc:docMkLst>
        <pc:docMk/>
      </pc:docMkLst>
      <pc:sldChg chg="modNotes">
        <pc:chgData name="Vanruysseveldt Vicky" userId="S::vicky.vanruysseveldt@ond.vlaanderen.be::3671200b-7232-46e2-9be3-dc49b9eff658" providerId="AD" clId="Web-{900EBB4C-A467-5E01-5632-B1C263394927}" dt="2022-08-25T07:14:39.972" v="84"/>
        <pc:sldMkLst>
          <pc:docMk/>
          <pc:sldMk cId="2569196831" sldId="818"/>
        </pc:sldMkLst>
      </pc:sldChg>
      <pc:sldChg chg="modNotes">
        <pc:chgData name="Vanruysseveldt Vicky" userId="S::vicky.vanruysseveldt@ond.vlaanderen.be::3671200b-7232-46e2-9be3-dc49b9eff658" providerId="AD" clId="Web-{900EBB4C-A467-5E01-5632-B1C263394927}" dt="2022-08-25T07:15:10.411" v="108"/>
        <pc:sldMkLst>
          <pc:docMk/>
          <pc:sldMk cId="2824420024" sldId="819"/>
        </pc:sldMkLst>
      </pc:sldChg>
      <pc:sldChg chg="modNotes">
        <pc:chgData name="Vanruysseveldt Vicky" userId="S::vicky.vanruysseveldt@ond.vlaanderen.be::3671200b-7232-46e2-9be3-dc49b9eff658" providerId="AD" clId="Web-{900EBB4C-A467-5E01-5632-B1C263394927}" dt="2022-08-25T07:15:12.974" v="112"/>
        <pc:sldMkLst>
          <pc:docMk/>
          <pc:sldMk cId="3962000615" sldId="821"/>
        </pc:sldMkLst>
      </pc:sldChg>
    </pc:docChg>
  </pc:docChgLst>
  <pc:docChgLst>
    <pc:chgData name="Poels Jolien" userId="S::jolien.poels@vlaanderen.be::2e661eb7-444b-461d-878a-b0353a95c318" providerId="AD" clId="Web-{B23B81DA-6C40-921D-5D33-2A652CA9BC03}"/>
    <pc:docChg chg="addSld delSld">
      <pc:chgData name="Poels Jolien" userId="S::jolien.poels@vlaanderen.be::2e661eb7-444b-461d-878a-b0353a95c318" providerId="AD" clId="Web-{B23B81DA-6C40-921D-5D33-2A652CA9BC03}" dt="2023-02-06T15:43:05.525" v="1"/>
      <pc:docMkLst>
        <pc:docMk/>
      </pc:docMkLst>
      <pc:sldChg chg="new del">
        <pc:chgData name="Poels Jolien" userId="S::jolien.poels@vlaanderen.be::2e661eb7-444b-461d-878a-b0353a95c318" providerId="AD" clId="Web-{B23B81DA-6C40-921D-5D33-2A652CA9BC03}" dt="2023-02-06T15:43:05.525" v="1"/>
        <pc:sldMkLst>
          <pc:docMk/>
          <pc:sldMk cId="1525397937" sldId="5547"/>
        </pc:sldMkLst>
      </pc:sldChg>
    </pc:docChg>
  </pc:docChgLst>
  <pc:docChgLst>
    <pc:chgData name="Jansens Heidi" userId="71e04477-dcbe-407a-92c8-b741d7718eeb" providerId="ADAL" clId="{C773F27F-C286-4597-ACBC-2D9D41562DF6}"/>
    <pc:docChg chg="undo redo custSel addSld delSld modSld delMainMaster modMainMaster modNotesMaster modHandout">
      <pc:chgData name="Jansens Heidi" userId="71e04477-dcbe-407a-92c8-b741d7718eeb" providerId="ADAL" clId="{C773F27F-C286-4597-ACBC-2D9D41562DF6}" dt="2022-08-23T13:46:14.729" v="2422" actId="1592"/>
      <pc:docMkLst>
        <pc:docMk/>
      </pc:docMkLst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0" sldId="561"/>
        </pc:sldMkLst>
        <pc:spChg chg="mod ord">
          <ac:chgData name="Jansens Heidi" userId="71e04477-dcbe-407a-92c8-b741d7718eeb" providerId="ADAL" clId="{C773F27F-C286-4597-ACBC-2D9D41562DF6}" dt="2022-08-23T11:46:53.861" v="2066" actId="20577"/>
          <ac:spMkLst>
            <pc:docMk/>
            <pc:sldMk cId="0" sldId="561"/>
            <ac:spMk id="10245" creationId="{6DC0066C-3480-4334-9940-FA89DDBD879E}"/>
          </ac:spMkLst>
        </pc:spChg>
        <pc:spChg chg="mod ord">
          <ac:chgData name="Jansens Heidi" userId="71e04477-dcbe-407a-92c8-b741d7718eeb" providerId="ADAL" clId="{C773F27F-C286-4597-ACBC-2D9D41562DF6}" dt="2022-08-23T11:44:41.889" v="2043" actId="700"/>
          <ac:spMkLst>
            <pc:docMk/>
            <pc:sldMk cId="0" sldId="561"/>
            <ac:spMk id="51203" creationId="{00000000-0000-0000-0000-000000000000}"/>
          </ac:spMkLst>
        </pc:spChg>
      </pc:sldChg>
      <pc:sldChg chg="modSp mod">
        <pc:chgData name="Jansens Heidi" userId="71e04477-dcbe-407a-92c8-b741d7718eeb" providerId="ADAL" clId="{C773F27F-C286-4597-ACBC-2D9D41562DF6}" dt="2022-08-22T15:00:51.356" v="2" actId="2711"/>
        <pc:sldMkLst>
          <pc:docMk/>
          <pc:sldMk cId="0" sldId="587"/>
        </pc:sldMkLst>
        <pc:spChg chg="mod">
          <ac:chgData name="Jansens Heidi" userId="71e04477-dcbe-407a-92c8-b741d7718eeb" providerId="ADAL" clId="{C773F27F-C286-4597-ACBC-2D9D41562DF6}" dt="2022-08-22T15:00:51.356" v="2" actId="2711"/>
          <ac:spMkLst>
            <pc:docMk/>
            <pc:sldMk cId="0" sldId="587"/>
            <ac:spMk id="21506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4286458622" sldId="699"/>
        </pc:sldMkLst>
        <pc:spChg chg="mod ord">
          <ac:chgData name="Jansens Heidi" userId="71e04477-dcbe-407a-92c8-b741d7718eeb" providerId="ADAL" clId="{C773F27F-C286-4597-ACBC-2D9D41562DF6}" dt="2022-08-22T15:55:54.549" v="186" actId="700"/>
          <ac:spMkLst>
            <pc:docMk/>
            <pc:sldMk cId="4286458622" sldId="699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2T15:58:57.112" v="236" actId="27636"/>
          <ac:spMkLst>
            <pc:docMk/>
            <pc:sldMk cId="4286458622" sldId="699"/>
            <ac:spMk id="35844" creationId="{00000000-0000-0000-0000-000000000000}"/>
          </ac:spMkLst>
        </pc:spChg>
      </pc:sldChg>
      <pc:sldChg chg="modSp mod">
        <pc:chgData name="Jansens Heidi" userId="71e04477-dcbe-407a-92c8-b741d7718eeb" providerId="ADAL" clId="{C773F27F-C286-4597-ACBC-2D9D41562DF6}" dt="2022-08-22T15:01:38.534" v="5" actId="2711"/>
        <pc:sldMkLst>
          <pc:docMk/>
          <pc:sldMk cId="3470467746" sldId="753"/>
        </pc:sldMkLst>
        <pc:spChg chg="mod">
          <ac:chgData name="Jansens Heidi" userId="71e04477-dcbe-407a-92c8-b741d7718eeb" providerId="ADAL" clId="{C773F27F-C286-4597-ACBC-2D9D41562DF6}" dt="2022-08-22T15:01:38.534" v="5" actId="2711"/>
          <ac:spMkLst>
            <pc:docMk/>
            <pc:sldMk cId="3470467746" sldId="753"/>
            <ac:spMk id="2" creationId="{1A3ECEAC-9DD2-4035-8FF3-B686AC0DD91C}"/>
          </ac:spMkLst>
        </pc:spChg>
      </pc:sldChg>
      <pc:sldChg chg="modSp mod modClrScheme chgLayout">
        <pc:chgData name="Jansens Heidi" userId="71e04477-dcbe-407a-92c8-b741d7718eeb" providerId="ADAL" clId="{C773F27F-C286-4597-ACBC-2D9D41562DF6}" dt="2022-08-23T11:59:05.232" v="2191" actId="255"/>
        <pc:sldMkLst>
          <pc:docMk/>
          <pc:sldMk cId="2058267938" sldId="754"/>
        </pc:sldMkLst>
        <pc:spChg chg="mod ord">
          <ac:chgData name="Jansens Heidi" userId="71e04477-dcbe-407a-92c8-b741d7718eeb" providerId="ADAL" clId="{C773F27F-C286-4597-ACBC-2D9D41562DF6}" dt="2022-08-22T15:17:30.913" v="12" actId="242"/>
          <ac:spMkLst>
            <pc:docMk/>
            <pc:sldMk cId="2058267938" sldId="754"/>
            <ac:spMk id="2" creationId="{4DD7B1BB-7720-4F4F-9ECD-BEF9CEB86E9B}"/>
          </ac:spMkLst>
        </pc:spChg>
        <pc:graphicFrameChg chg="mod ord modGraphic">
          <ac:chgData name="Jansens Heidi" userId="71e04477-dcbe-407a-92c8-b741d7718eeb" providerId="ADAL" clId="{C773F27F-C286-4597-ACBC-2D9D41562DF6}" dt="2022-08-23T11:59:05.232" v="2191" actId="255"/>
          <ac:graphicFrameMkLst>
            <pc:docMk/>
            <pc:sldMk cId="2058267938" sldId="754"/>
            <ac:graphicFrameMk id="6" creationId="{C8991C1D-79C7-41F8-890C-9F5C9DB144B0}"/>
          </ac:graphicFrameMkLst>
        </pc:graphicFrameChg>
      </pc:sldChg>
      <pc:sldChg chg="addSp delSp modSp mod modClrScheme chgLayout">
        <pc:chgData name="Jansens Heidi" userId="71e04477-dcbe-407a-92c8-b741d7718eeb" providerId="ADAL" clId="{C773F27F-C286-4597-ACBC-2D9D41562DF6}" dt="2022-08-23T07:29:42.955" v="410" actId="1076"/>
        <pc:sldMkLst>
          <pc:docMk/>
          <pc:sldMk cId="4109483471" sldId="756"/>
        </pc:sldMkLst>
        <pc:spChg chg="add mod ord">
          <ac:chgData name="Jansens Heidi" userId="71e04477-dcbe-407a-92c8-b741d7718eeb" providerId="ADAL" clId="{C773F27F-C286-4597-ACBC-2D9D41562DF6}" dt="2022-08-23T07:28:45.368" v="400" actId="108"/>
          <ac:spMkLst>
            <pc:docMk/>
            <pc:sldMk cId="4109483471" sldId="756"/>
            <ac:spMk id="2" creationId="{12F76387-DB68-4025-ADC1-BCED88C9A402}"/>
          </ac:spMkLst>
        </pc:spChg>
        <pc:spChg chg="mod ord">
          <ac:chgData name="Jansens Heidi" userId="71e04477-dcbe-407a-92c8-b741d7718eeb" providerId="ADAL" clId="{C773F27F-C286-4597-ACBC-2D9D41562DF6}" dt="2022-08-23T07:27:53.802" v="392" actId="700"/>
          <ac:spMkLst>
            <pc:docMk/>
            <pc:sldMk cId="4109483471" sldId="756"/>
            <ac:spMk id="3" creationId="{1A23D0F6-CF23-4F06-8A64-1FA4EEA1E20E}"/>
          </ac:spMkLst>
        </pc:spChg>
        <pc:spChg chg="mod">
          <ac:chgData name="Jansens Heidi" userId="71e04477-dcbe-407a-92c8-b741d7718eeb" providerId="ADAL" clId="{C773F27F-C286-4597-ACBC-2D9D41562DF6}" dt="2022-08-23T07:29:15.579" v="404" actId="1076"/>
          <ac:spMkLst>
            <pc:docMk/>
            <pc:sldMk cId="4109483471" sldId="756"/>
            <ac:spMk id="6" creationId="{BA3A051F-BA74-475F-A057-566161E811A9}"/>
          </ac:spMkLst>
        </pc:spChg>
        <pc:spChg chg="mod">
          <ac:chgData name="Jansens Heidi" userId="71e04477-dcbe-407a-92c8-b741d7718eeb" providerId="ADAL" clId="{C773F27F-C286-4597-ACBC-2D9D41562DF6}" dt="2022-08-23T07:29:12.286" v="403" actId="1076"/>
          <ac:spMkLst>
            <pc:docMk/>
            <pc:sldMk cId="4109483471" sldId="756"/>
            <ac:spMk id="8" creationId="{C5CB91BC-B46A-4F78-A9C3-C2D68031F28B}"/>
          </ac:spMkLst>
        </pc:spChg>
        <pc:spChg chg="mod">
          <ac:chgData name="Jansens Heidi" userId="71e04477-dcbe-407a-92c8-b741d7718eeb" providerId="ADAL" clId="{C773F27F-C286-4597-ACBC-2D9D41562DF6}" dt="2022-08-23T07:29:08.033" v="402" actId="1076"/>
          <ac:spMkLst>
            <pc:docMk/>
            <pc:sldMk cId="4109483471" sldId="756"/>
            <ac:spMk id="9" creationId="{919A3F25-B7D8-496C-9124-ADB181229E7A}"/>
          </ac:spMkLst>
        </pc:spChg>
        <pc:spChg chg="mod">
          <ac:chgData name="Jansens Heidi" userId="71e04477-dcbe-407a-92c8-b741d7718eeb" providerId="ADAL" clId="{C773F27F-C286-4597-ACBC-2D9D41562DF6}" dt="2022-08-23T07:29:19.457" v="405" actId="1076"/>
          <ac:spMkLst>
            <pc:docMk/>
            <pc:sldMk cId="4109483471" sldId="756"/>
            <ac:spMk id="12" creationId="{F5C3D16A-2CFA-47F2-9D8F-2616EE26C507}"/>
          </ac:spMkLst>
        </pc:spChg>
        <pc:spChg chg="del">
          <ac:chgData name="Jansens Heidi" userId="71e04477-dcbe-407a-92c8-b741d7718eeb" providerId="ADAL" clId="{C773F27F-C286-4597-ACBC-2D9D41562DF6}" dt="2022-08-23T07:27:57.511" v="393" actId="478"/>
          <ac:spMkLst>
            <pc:docMk/>
            <pc:sldMk cId="4109483471" sldId="756"/>
            <ac:spMk id="16" creationId="{7D8FB2EB-4F19-4C2C-AA4F-FB49B0F2D4B3}"/>
          </ac:spMkLst>
        </pc:spChg>
        <pc:spChg chg="mod">
          <ac:chgData name="Jansens Heidi" userId="71e04477-dcbe-407a-92c8-b741d7718eeb" providerId="ADAL" clId="{C773F27F-C286-4597-ACBC-2D9D41562DF6}" dt="2022-08-23T07:29:25.231" v="406" actId="1076"/>
          <ac:spMkLst>
            <pc:docMk/>
            <pc:sldMk cId="4109483471" sldId="756"/>
            <ac:spMk id="19" creationId="{736453CB-F181-4077-A5D8-CDB17FA73B58}"/>
          </ac:spMkLst>
        </pc:spChg>
        <pc:spChg chg="mod">
          <ac:chgData name="Jansens Heidi" userId="71e04477-dcbe-407a-92c8-b741d7718eeb" providerId="ADAL" clId="{C773F27F-C286-4597-ACBC-2D9D41562DF6}" dt="2022-08-23T07:29:34.825" v="408" actId="1076"/>
          <ac:spMkLst>
            <pc:docMk/>
            <pc:sldMk cId="4109483471" sldId="756"/>
            <ac:spMk id="20" creationId="{55922E45-AF44-464E-8C72-0BDAAF6D2046}"/>
          </ac:spMkLst>
        </pc:spChg>
        <pc:spChg chg="mod">
          <ac:chgData name="Jansens Heidi" userId="71e04477-dcbe-407a-92c8-b741d7718eeb" providerId="ADAL" clId="{C773F27F-C286-4597-ACBC-2D9D41562DF6}" dt="2022-08-23T07:29:42.955" v="410" actId="1076"/>
          <ac:spMkLst>
            <pc:docMk/>
            <pc:sldMk cId="4109483471" sldId="756"/>
            <ac:spMk id="21" creationId="{670D1829-17DA-4F51-9FE3-BAB048997784}"/>
          </ac:spMkLst>
        </pc:spChg>
        <pc:spChg chg="mod">
          <ac:chgData name="Jansens Heidi" userId="71e04477-dcbe-407a-92c8-b741d7718eeb" providerId="ADAL" clId="{C773F27F-C286-4597-ACBC-2D9D41562DF6}" dt="2022-08-23T07:29:38.421" v="409" actId="1076"/>
          <ac:spMkLst>
            <pc:docMk/>
            <pc:sldMk cId="4109483471" sldId="756"/>
            <ac:spMk id="22" creationId="{E3C6648F-66E3-43E8-9E59-C154CE34A51F}"/>
          </ac:spMkLst>
        </pc:spChg>
      </pc:sldChg>
      <pc:sldChg chg="delSp 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547663202" sldId="760"/>
        </pc:sldMkLst>
        <pc:spChg chg="del mod ord">
          <ac:chgData name="Jansens Heidi" userId="71e04477-dcbe-407a-92c8-b741d7718eeb" providerId="ADAL" clId="{C773F27F-C286-4597-ACBC-2D9D41562DF6}" dt="2022-08-23T11:36:06.407" v="1557" actId="478"/>
          <ac:spMkLst>
            <pc:docMk/>
            <pc:sldMk cId="547663202" sldId="760"/>
            <ac:spMk id="3" creationId="{5AB359F1-B418-48D9-A288-18BC866A2725}"/>
          </ac:spMkLst>
        </pc:spChg>
        <pc:spChg chg="mod ord">
          <ac:chgData name="Jansens Heidi" userId="71e04477-dcbe-407a-92c8-b741d7718eeb" providerId="ADAL" clId="{C773F27F-C286-4597-ACBC-2D9D41562DF6}" dt="2022-08-23T11:36:18.748" v="1560" actId="27636"/>
          <ac:spMkLst>
            <pc:docMk/>
            <pc:sldMk cId="547663202" sldId="760"/>
            <ac:spMk id="10245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10:13:06.898" v="1143" actId="255"/>
          <ac:spMkLst>
            <pc:docMk/>
            <pc:sldMk cId="547663202" sldId="760"/>
            <ac:spMk id="97283" creationId="{00000000-0000-0000-0000-000000000000}"/>
          </ac:spMkLst>
        </pc:spChg>
      </pc:sldChg>
      <pc:sldChg chg="addSp delSp 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1149742899" sldId="761"/>
        </pc:sldMkLst>
        <pc:spChg chg="del mod ord">
          <ac:chgData name="Jansens Heidi" userId="71e04477-dcbe-407a-92c8-b741d7718eeb" providerId="ADAL" clId="{C773F27F-C286-4597-ACBC-2D9D41562DF6}" dt="2022-08-23T11:36:12.276" v="1558" actId="478"/>
          <ac:spMkLst>
            <pc:docMk/>
            <pc:sldMk cId="1149742899" sldId="761"/>
            <ac:spMk id="3" creationId="{5AB359F1-B418-48D9-A288-18BC866A2725}"/>
          </ac:spMkLst>
        </pc:spChg>
        <pc:spChg chg="add mod">
          <ac:chgData name="Jansens Heidi" userId="71e04477-dcbe-407a-92c8-b741d7718eeb" providerId="ADAL" clId="{C773F27F-C286-4597-ACBC-2D9D41562DF6}" dt="2022-08-23T11:45:56.977" v="2057" actId="207"/>
          <ac:spMkLst>
            <pc:docMk/>
            <pc:sldMk cId="1149742899" sldId="761"/>
            <ac:spMk id="4" creationId="{A0AFA573-E6AD-4BA4-8621-EA680525B82C}"/>
          </ac:spMkLst>
        </pc:spChg>
        <pc:spChg chg="del mod ord">
          <ac:chgData name="Jansens Heidi" userId="71e04477-dcbe-407a-92c8-b741d7718eeb" providerId="ADAL" clId="{C773F27F-C286-4597-ACBC-2D9D41562DF6}" dt="2022-08-23T11:40:58.905" v="1595" actId="478"/>
          <ac:spMkLst>
            <pc:docMk/>
            <pc:sldMk cId="1149742899" sldId="761"/>
            <ac:spMk id="10245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11:37:52.366" v="1566" actId="700"/>
          <ac:spMkLst>
            <pc:docMk/>
            <pc:sldMk cId="1149742899" sldId="761"/>
            <ac:spMk id="97283" creationId="{00000000-0000-0000-0000-000000000000}"/>
          </ac:spMkLst>
        </pc:spChg>
      </pc:sldChg>
      <pc:sldChg chg="modSp mod">
        <pc:chgData name="Jansens Heidi" userId="71e04477-dcbe-407a-92c8-b741d7718eeb" providerId="ADAL" clId="{C773F27F-C286-4597-ACBC-2D9D41562DF6}" dt="2022-08-23T09:27:22.167" v="940" actId="2711"/>
        <pc:sldMkLst>
          <pc:docMk/>
          <pc:sldMk cId="2356966046" sldId="778"/>
        </pc:sldMkLst>
        <pc:spChg chg="mod">
          <ac:chgData name="Jansens Heidi" userId="71e04477-dcbe-407a-92c8-b741d7718eeb" providerId="ADAL" clId="{C773F27F-C286-4597-ACBC-2D9D41562DF6}" dt="2022-08-23T09:27:22.167" v="940" actId="2711"/>
          <ac:spMkLst>
            <pc:docMk/>
            <pc:sldMk cId="2356966046" sldId="778"/>
            <ac:spMk id="6146" creationId="{00000000-0000-0000-0000-000000000000}"/>
          </ac:spMkLst>
        </pc:spChg>
      </pc:sldChg>
      <pc:sldChg chg="modSp mod">
        <pc:chgData name="Jansens Heidi" userId="71e04477-dcbe-407a-92c8-b741d7718eeb" providerId="ADAL" clId="{C773F27F-C286-4597-ACBC-2D9D41562DF6}" dt="2022-08-23T10:27:28.682" v="1182" actId="20577"/>
        <pc:sldMkLst>
          <pc:docMk/>
          <pc:sldMk cId="4193039278" sldId="783"/>
        </pc:sldMkLst>
        <pc:spChg chg="mod">
          <ac:chgData name="Jansens Heidi" userId="71e04477-dcbe-407a-92c8-b741d7718eeb" providerId="ADAL" clId="{C773F27F-C286-4597-ACBC-2D9D41562DF6}" dt="2022-08-23T10:27:28.682" v="1182" actId="20577"/>
          <ac:spMkLst>
            <pc:docMk/>
            <pc:sldMk cId="4193039278" sldId="783"/>
            <ac:spMk id="2" creationId="{1C4CD570-8524-4FED-B7A4-151387640482}"/>
          </ac:spMkLst>
        </pc:spChg>
      </pc:sldChg>
      <pc:sldChg chg="modSp mod">
        <pc:chgData name="Jansens Heidi" userId="71e04477-dcbe-407a-92c8-b741d7718eeb" providerId="ADAL" clId="{C773F27F-C286-4597-ACBC-2D9D41562DF6}" dt="2022-08-23T09:05:55.106" v="825" actId="1076"/>
        <pc:sldMkLst>
          <pc:docMk/>
          <pc:sldMk cId="3274144704" sldId="785"/>
        </pc:sldMkLst>
        <pc:spChg chg="mod">
          <ac:chgData name="Jansens Heidi" userId="71e04477-dcbe-407a-92c8-b741d7718eeb" providerId="ADAL" clId="{C773F27F-C286-4597-ACBC-2D9D41562DF6}" dt="2022-08-23T09:05:55.106" v="825" actId="1076"/>
          <ac:spMkLst>
            <pc:docMk/>
            <pc:sldMk cId="3274144704" sldId="785"/>
            <ac:spMk id="2" creationId="{1C4CD570-8524-4FED-B7A4-151387640482}"/>
          </ac:spMkLst>
        </pc:spChg>
      </pc:sldChg>
      <pc:sldChg chg="delSp modSp mod">
        <pc:chgData name="Jansens Heidi" userId="71e04477-dcbe-407a-92c8-b741d7718eeb" providerId="ADAL" clId="{C773F27F-C286-4597-ACBC-2D9D41562DF6}" dt="2022-08-23T09:08:01.052" v="860" actId="20577"/>
        <pc:sldMkLst>
          <pc:docMk/>
          <pc:sldMk cId="3657724554" sldId="786"/>
        </pc:sldMkLst>
        <pc:spChg chg="mod">
          <ac:chgData name="Jansens Heidi" userId="71e04477-dcbe-407a-92c8-b741d7718eeb" providerId="ADAL" clId="{C773F27F-C286-4597-ACBC-2D9D41562DF6}" dt="2022-08-23T09:08:01.052" v="860" actId="20577"/>
          <ac:spMkLst>
            <pc:docMk/>
            <pc:sldMk cId="3657724554" sldId="786"/>
            <ac:spMk id="2" creationId="{1C4CD570-8524-4FED-B7A4-151387640482}"/>
          </ac:spMkLst>
        </pc:spChg>
        <pc:spChg chg="del mod">
          <ac:chgData name="Jansens Heidi" userId="71e04477-dcbe-407a-92c8-b741d7718eeb" providerId="ADAL" clId="{C773F27F-C286-4597-ACBC-2D9D41562DF6}" dt="2022-08-23T09:07:06.513" v="834" actId="478"/>
          <ac:spMkLst>
            <pc:docMk/>
            <pc:sldMk cId="3657724554" sldId="786"/>
            <ac:spMk id="3" creationId="{FF8CD4C7-68CB-45F4-8F06-F2F333310889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918377850" sldId="788"/>
        </pc:sldMkLst>
        <pc:spChg chg="mod ord">
          <ac:chgData name="Jansens Heidi" userId="71e04477-dcbe-407a-92c8-b741d7718eeb" providerId="ADAL" clId="{C773F27F-C286-4597-ACBC-2D9D41562DF6}" dt="2022-08-23T06:58:41.934" v="339" actId="700"/>
          <ac:spMkLst>
            <pc:docMk/>
            <pc:sldMk cId="918377850" sldId="788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07:07:45.141" v="351" actId="255"/>
          <ac:spMkLst>
            <pc:docMk/>
            <pc:sldMk cId="918377850" sldId="788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1899516273" sldId="789"/>
        </pc:sldMkLst>
        <pc:spChg chg="mod ord">
          <ac:chgData name="Jansens Heidi" userId="71e04477-dcbe-407a-92c8-b741d7718eeb" providerId="ADAL" clId="{C773F27F-C286-4597-ACBC-2D9D41562DF6}" dt="2022-08-23T07:08:02.611" v="352" actId="700"/>
          <ac:spMkLst>
            <pc:docMk/>
            <pc:sldMk cId="1899516273" sldId="789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07:21:50.229" v="355" actId="255"/>
          <ac:spMkLst>
            <pc:docMk/>
            <pc:sldMk cId="1899516273" sldId="789"/>
            <ac:spMk id="35844" creationId="{00000000-0000-0000-0000-000000000000}"/>
          </ac:spMkLst>
        </pc:spChg>
      </pc:sldChg>
      <pc:sldChg chg="modSp mod">
        <pc:chgData name="Jansens Heidi" userId="71e04477-dcbe-407a-92c8-b741d7718eeb" providerId="ADAL" clId="{C773F27F-C286-4597-ACBC-2D9D41562DF6}" dt="2022-08-23T09:10:27.706" v="888" actId="1076"/>
        <pc:sldMkLst>
          <pc:docMk/>
          <pc:sldMk cId="3047106421" sldId="791"/>
        </pc:sldMkLst>
        <pc:spChg chg="mod">
          <ac:chgData name="Jansens Heidi" userId="71e04477-dcbe-407a-92c8-b741d7718eeb" providerId="ADAL" clId="{C773F27F-C286-4597-ACBC-2D9D41562DF6}" dt="2022-08-23T09:10:27.706" v="888" actId="1076"/>
          <ac:spMkLst>
            <pc:docMk/>
            <pc:sldMk cId="3047106421" sldId="791"/>
            <ac:spMk id="2" creationId="{1C4CD570-8524-4FED-B7A4-151387640482}"/>
          </ac:spMkLst>
        </pc:spChg>
      </pc:sldChg>
      <pc:sldChg chg="modSp mod">
        <pc:chgData name="Jansens Heidi" userId="71e04477-dcbe-407a-92c8-b741d7718eeb" providerId="ADAL" clId="{C773F27F-C286-4597-ACBC-2D9D41562DF6}" dt="2022-08-23T11:22:35.971" v="1403" actId="20577"/>
        <pc:sldMkLst>
          <pc:docMk/>
          <pc:sldMk cId="2808632094" sldId="794"/>
        </pc:sldMkLst>
        <pc:spChg chg="mod">
          <ac:chgData name="Jansens Heidi" userId="71e04477-dcbe-407a-92c8-b741d7718eeb" providerId="ADAL" clId="{C773F27F-C286-4597-ACBC-2D9D41562DF6}" dt="2022-08-23T11:22:35.971" v="1403" actId="20577"/>
          <ac:spMkLst>
            <pc:docMk/>
            <pc:sldMk cId="2808632094" sldId="794"/>
            <ac:spMk id="2" creationId="{1C4CD570-8524-4FED-B7A4-151387640482}"/>
          </ac:spMkLst>
        </pc:spChg>
      </pc:sldChg>
      <pc:sldChg chg="modSp mod">
        <pc:chgData name="Jansens Heidi" userId="71e04477-dcbe-407a-92c8-b741d7718eeb" providerId="ADAL" clId="{C773F27F-C286-4597-ACBC-2D9D41562DF6}" dt="2022-08-23T09:26:59.174" v="938" actId="255"/>
        <pc:sldMkLst>
          <pc:docMk/>
          <pc:sldMk cId="2789457121" sldId="795"/>
        </pc:sldMkLst>
        <pc:spChg chg="mod">
          <ac:chgData name="Jansens Heidi" userId="71e04477-dcbe-407a-92c8-b741d7718eeb" providerId="ADAL" clId="{C773F27F-C286-4597-ACBC-2D9D41562DF6}" dt="2022-08-23T09:26:59.174" v="938" actId="255"/>
          <ac:spMkLst>
            <pc:docMk/>
            <pc:sldMk cId="2789457121" sldId="795"/>
            <ac:spMk id="2" creationId="{1C4CD570-8524-4FED-B7A4-151387640482}"/>
          </ac:spMkLst>
        </pc:spChg>
      </pc:sldChg>
      <pc:sldChg chg="modSp mod">
        <pc:chgData name="Jansens Heidi" userId="71e04477-dcbe-407a-92c8-b741d7718eeb" providerId="ADAL" clId="{C773F27F-C286-4597-ACBC-2D9D41562DF6}" dt="2022-08-23T09:27:36.050" v="941" actId="2711"/>
        <pc:sldMkLst>
          <pc:docMk/>
          <pc:sldMk cId="616044855" sldId="796"/>
        </pc:sldMkLst>
        <pc:spChg chg="mod">
          <ac:chgData name="Jansens Heidi" userId="71e04477-dcbe-407a-92c8-b741d7718eeb" providerId="ADAL" clId="{C773F27F-C286-4597-ACBC-2D9D41562DF6}" dt="2022-08-23T09:27:36.050" v="941" actId="2711"/>
          <ac:spMkLst>
            <pc:docMk/>
            <pc:sldMk cId="616044855" sldId="796"/>
            <ac:spMk id="6146" creationId="{00000000-0000-0000-0000-000000000000}"/>
          </ac:spMkLst>
        </pc:spChg>
      </pc:sldChg>
      <pc:sldChg chg="modSp mod">
        <pc:chgData name="Jansens Heidi" userId="71e04477-dcbe-407a-92c8-b741d7718eeb" providerId="ADAL" clId="{C773F27F-C286-4597-ACBC-2D9D41562DF6}" dt="2022-08-23T09:27:14.189" v="939" actId="2711"/>
        <pc:sldMkLst>
          <pc:docMk/>
          <pc:sldMk cId="1707294344" sldId="797"/>
        </pc:sldMkLst>
        <pc:spChg chg="mod">
          <ac:chgData name="Jansens Heidi" userId="71e04477-dcbe-407a-92c8-b741d7718eeb" providerId="ADAL" clId="{C773F27F-C286-4597-ACBC-2D9D41562DF6}" dt="2022-08-23T09:27:14.189" v="939" actId="2711"/>
          <ac:spMkLst>
            <pc:docMk/>
            <pc:sldMk cId="1707294344" sldId="797"/>
            <ac:spMk id="2" creationId="{219C175F-4E9D-4EEB-B3B8-66EAD2A2A2E6}"/>
          </ac:spMkLst>
        </pc:spChg>
      </pc:sldChg>
      <pc:sldChg chg="delSp modSp mod chgLayout modNotes">
        <pc:chgData name="Jansens Heidi" userId="71e04477-dcbe-407a-92c8-b741d7718eeb" providerId="ADAL" clId="{C773F27F-C286-4597-ACBC-2D9D41562DF6}" dt="2022-08-23T13:31:45.350" v="2415" actId="27636"/>
        <pc:sldMkLst>
          <pc:docMk/>
          <pc:sldMk cId="973735532" sldId="799"/>
        </pc:sldMkLst>
        <pc:spChg chg="mod ord">
          <ac:chgData name="Jansens Heidi" userId="71e04477-dcbe-407a-92c8-b741d7718eeb" providerId="ADAL" clId="{C773F27F-C286-4597-ACBC-2D9D41562DF6}" dt="2022-08-23T11:15:01.682" v="1335" actId="700"/>
          <ac:spMkLst>
            <pc:docMk/>
            <pc:sldMk cId="973735532" sldId="799"/>
            <ac:spMk id="2" creationId="{E9E71F93-6025-4FD3-BFE7-6CD0D3C7D42B}"/>
          </ac:spMkLst>
        </pc:spChg>
        <pc:spChg chg="mod ord">
          <ac:chgData name="Jansens Heidi" userId="71e04477-dcbe-407a-92c8-b741d7718eeb" providerId="ADAL" clId="{C773F27F-C286-4597-ACBC-2D9D41562DF6}" dt="2022-08-23T11:15:11.805" v="1336" actId="12"/>
          <ac:spMkLst>
            <pc:docMk/>
            <pc:sldMk cId="973735532" sldId="799"/>
            <ac:spMk id="3" creationId="{C2F62E3E-90E5-494E-9942-300C56FAB4F4}"/>
          </ac:spMkLst>
        </pc:spChg>
        <pc:spChg chg="del mod ord">
          <ac:chgData name="Jansens Heidi" userId="71e04477-dcbe-407a-92c8-b741d7718eeb" providerId="ADAL" clId="{C773F27F-C286-4597-ACBC-2D9D41562DF6}" dt="2022-08-23T11:15:14.330" v="1337" actId="478"/>
          <ac:spMkLst>
            <pc:docMk/>
            <pc:sldMk cId="973735532" sldId="799"/>
            <ac:spMk id="4" creationId="{A2E121B8-4605-4DBB-944F-8509187110DD}"/>
          </ac:spMkLst>
        </pc:spChg>
        <pc:spChg chg="del">
          <ac:chgData name="Jansens Heidi" userId="71e04477-dcbe-407a-92c8-b741d7718eeb" providerId="ADAL" clId="{C773F27F-C286-4597-ACBC-2D9D41562DF6}" dt="2022-08-23T11:15:01.682" v="1335" actId="700"/>
          <ac:spMkLst>
            <pc:docMk/>
            <pc:sldMk cId="973735532" sldId="799"/>
            <ac:spMk id="5" creationId="{52969F60-ED06-4AFF-B08A-CE3D0A7B3E77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14:47.987" v="1334" actId="478"/>
        <pc:sldMkLst>
          <pc:docMk/>
          <pc:sldMk cId="2124811434" sldId="800"/>
        </pc:sldMkLst>
        <pc:spChg chg="mod ord">
          <ac:chgData name="Jansens Heidi" userId="71e04477-dcbe-407a-92c8-b741d7718eeb" providerId="ADAL" clId="{C773F27F-C286-4597-ACBC-2D9D41562DF6}" dt="2022-08-23T11:14:40.742" v="1332" actId="700"/>
          <ac:spMkLst>
            <pc:docMk/>
            <pc:sldMk cId="2124811434" sldId="800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11:14:40.761" v="1333" actId="27636"/>
          <ac:spMkLst>
            <pc:docMk/>
            <pc:sldMk cId="2124811434" sldId="800"/>
            <ac:spMk id="3" creationId="{A452017B-D6D4-40DC-9D73-8E42328DA80F}"/>
          </ac:spMkLst>
        </pc:spChg>
        <pc:spChg chg="del mod ord">
          <ac:chgData name="Jansens Heidi" userId="71e04477-dcbe-407a-92c8-b741d7718eeb" providerId="ADAL" clId="{C773F27F-C286-4597-ACBC-2D9D41562DF6}" dt="2022-08-23T11:14:47.987" v="1334" actId="478"/>
          <ac:spMkLst>
            <pc:docMk/>
            <pc:sldMk cId="2124811434" sldId="800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11:14:40.742" v="1332" actId="700"/>
          <ac:spMkLst>
            <pc:docMk/>
            <pc:sldMk cId="2124811434" sldId="800"/>
            <ac:spMk id="5" creationId="{7EB0EA97-221C-48CC-926C-A2ADE2758878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16:26.914" v="1348" actId="478"/>
        <pc:sldMkLst>
          <pc:docMk/>
          <pc:sldMk cId="3666293768" sldId="801"/>
        </pc:sldMkLst>
        <pc:spChg chg="mod ord">
          <ac:chgData name="Jansens Heidi" userId="71e04477-dcbe-407a-92c8-b741d7718eeb" providerId="ADAL" clId="{C773F27F-C286-4597-ACBC-2D9D41562DF6}" dt="2022-08-23T11:16:24.297" v="1347" actId="700"/>
          <ac:spMkLst>
            <pc:docMk/>
            <pc:sldMk cId="3666293768" sldId="801"/>
            <ac:spMk id="2" creationId="{030C690D-E523-4F49-8AF6-2039837F790A}"/>
          </ac:spMkLst>
        </pc:spChg>
        <pc:spChg chg="mod ord">
          <ac:chgData name="Jansens Heidi" userId="71e04477-dcbe-407a-92c8-b741d7718eeb" providerId="ADAL" clId="{C773F27F-C286-4597-ACBC-2D9D41562DF6}" dt="2022-08-23T11:16:24.297" v="1347" actId="700"/>
          <ac:spMkLst>
            <pc:docMk/>
            <pc:sldMk cId="3666293768" sldId="801"/>
            <ac:spMk id="3" creationId="{8FE0BB1B-0DA8-4FF6-BFCC-C4692B1FFD5E}"/>
          </ac:spMkLst>
        </pc:spChg>
        <pc:spChg chg="del mod ord">
          <ac:chgData name="Jansens Heidi" userId="71e04477-dcbe-407a-92c8-b741d7718eeb" providerId="ADAL" clId="{C773F27F-C286-4597-ACBC-2D9D41562DF6}" dt="2022-08-23T11:16:26.914" v="1348" actId="478"/>
          <ac:spMkLst>
            <pc:docMk/>
            <pc:sldMk cId="3666293768" sldId="801"/>
            <ac:spMk id="4" creationId="{4A622CF6-E8D8-4235-800D-3A87F6EF871D}"/>
          </ac:spMkLst>
        </pc:spChg>
        <pc:spChg chg="del">
          <ac:chgData name="Jansens Heidi" userId="71e04477-dcbe-407a-92c8-b741d7718eeb" providerId="ADAL" clId="{C773F27F-C286-4597-ACBC-2D9D41562DF6}" dt="2022-08-23T11:16:24.297" v="1347" actId="700"/>
          <ac:spMkLst>
            <pc:docMk/>
            <pc:sldMk cId="3666293768" sldId="801"/>
            <ac:spMk id="5" creationId="{3CAF386E-1FCF-4D77-8F97-27BD63AFD059}"/>
          </ac:spMkLst>
        </pc:spChg>
      </pc:sldChg>
      <pc:sldChg chg="delSp modSp mod delCm chgLayout">
        <pc:chgData name="Jansens Heidi" userId="71e04477-dcbe-407a-92c8-b741d7718eeb" providerId="ADAL" clId="{C773F27F-C286-4597-ACBC-2D9D41562DF6}" dt="2022-08-23T13:46:07.146" v="2421" actId="1592"/>
        <pc:sldMkLst>
          <pc:docMk/>
          <pc:sldMk cId="394271802" sldId="802"/>
        </pc:sldMkLst>
        <pc:spChg chg="mod ord">
          <ac:chgData name="Jansens Heidi" userId="71e04477-dcbe-407a-92c8-b741d7718eeb" providerId="ADAL" clId="{C773F27F-C286-4597-ACBC-2D9D41562DF6}" dt="2022-08-23T11:16:35.997" v="1349" actId="700"/>
          <ac:spMkLst>
            <pc:docMk/>
            <pc:sldMk cId="394271802" sldId="802"/>
            <ac:spMk id="2" creationId="{B3B6235B-EE30-404E-8C51-5704F6B55780}"/>
          </ac:spMkLst>
        </pc:spChg>
        <pc:spChg chg="mod ord">
          <ac:chgData name="Jansens Heidi" userId="71e04477-dcbe-407a-92c8-b741d7718eeb" providerId="ADAL" clId="{C773F27F-C286-4597-ACBC-2D9D41562DF6}" dt="2022-08-23T11:17:10.572" v="1353" actId="255"/>
          <ac:spMkLst>
            <pc:docMk/>
            <pc:sldMk cId="394271802" sldId="802"/>
            <ac:spMk id="3" creationId="{8DFDD9D0-0DAB-4FAB-B1BF-56A18E2F8ADE}"/>
          </ac:spMkLst>
        </pc:spChg>
        <pc:spChg chg="del mod ord">
          <ac:chgData name="Jansens Heidi" userId="71e04477-dcbe-407a-92c8-b741d7718eeb" providerId="ADAL" clId="{C773F27F-C286-4597-ACBC-2D9D41562DF6}" dt="2022-08-23T11:16:42.532" v="1350" actId="478"/>
          <ac:spMkLst>
            <pc:docMk/>
            <pc:sldMk cId="394271802" sldId="802"/>
            <ac:spMk id="4" creationId="{9F3EE473-AD94-457E-BF3F-77CE6932D32B}"/>
          </ac:spMkLst>
        </pc:spChg>
        <pc:spChg chg="del">
          <ac:chgData name="Jansens Heidi" userId="71e04477-dcbe-407a-92c8-b741d7718eeb" providerId="ADAL" clId="{C773F27F-C286-4597-ACBC-2D9D41562DF6}" dt="2022-08-23T11:16:35.997" v="1349" actId="700"/>
          <ac:spMkLst>
            <pc:docMk/>
            <pc:sldMk cId="394271802" sldId="802"/>
            <ac:spMk id="5" creationId="{DBA7CBA6-24CF-4B62-9AFE-7CB7E7F97B73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19:27.255" v="1369" actId="12"/>
        <pc:sldMkLst>
          <pc:docMk/>
          <pc:sldMk cId="45916376" sldId="804"/>
        </pc:sldMkLst>
        <pc:spChg chg="mod ord">
          <ac:chgData name="Jansens Heidi" userId="71e04477-dcbe-407a-92c8-b741d7718eeb" providerId="ADAL" clId="{C773F27F-C286-4597-ACBC-2D9D41562DF6}" dt="2022-08-23T11:18:50.510" v="1365" actId="700"/>
          <ac:spMkLst>
            <pc:docMk/>
            <pc:sldMk cId="45916376" sldId="804"/>
            <ac:spMk id="2" creationId="{E04ACD65-E717-4CBB-BD24-895AFDC0A9E1}"/>
          </ac:spMkLst>
        </pc:spChg>
        <pc:spChg chg="mod ord">
          <ac:chgData name="Jansens Heidi" userId="71e04477-dcbe-407a-92c8-b741d7718eeb" providerId="ADAL" clId="{C773F27F-C286-4597-ACBC-2D9D41562DF6}" dt="2022-08-23T11:19:27.255" v="1369" actId="12"/>
          <ac:spMkLst>
            <pc:docMk/>
            <pc:sldMk cId="45916376" sldId="804"/>
            <ac:spMk id="3" creationId="{0F478CFE-80BA-40E3-B205-DBD868AC2043}"/>
          </ac:spMkLst>
        </pc:spChg>
        <pc:spChg chg="del mod ord">
          <ac:chgData name="Jansens Heidi" userId="71e04477-dcbe-407a-92c8-b741d7718eeb" providerId="ADAL" clId="{C773F27F-C286-4597-ACBC-2D9D41562DF6}" dt="2022-08-23T11:18:54.797" v="1366" actId="478"/>
          <ac:spMkLst>
            <pc:docMk/>
            <pc:sldMk cId="45916376" sldId="804"/>
            <ac:spMk id="4" creationId="{56ABD652-29FE-44FA-A4E4-2EE67349040F}"/>
          </ac:spMkLst>
        </pc:spChg>
        <pc:spChg chg="del">
          <ac:chgData name="Jansens Heidi" userId="71e04477-dcbe-407a-92c8-b741d7718eeb" providerId="ADAL" clId="{C773F27F-C286-4597-ACBC-2D9D41562DF6}" dt="2022-08-23T11:18:50.510" v="1365" actId="700"/>
          <ac:spMkLst>
            <pc:docMk/>
            <pc:sldMk cId="45916376" sldId="804"/>
            <ac:spMk id="5" creationId="{AD3CF6C3-C2E7-4775-9C90-234E9F7ADA34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20:05.163" v="1375" actId="255"/>
        <pc:sldMkLst>
          <pc:docMk/>
          <pc:sldMk cId="756135624" sldId="805"/>
        </pc:sldMkLst>
        <pc:spChg chg="mod ord">
          <ac:chgData name="Jansens Heidi" userId="71e04477-dcbe-407a-92c8-b741d7718eeb" providerId="ADAL" clId="{C773F27F-C286-4597-ACBC-2D9D41562DF6}" dt="2022-08-23T11:19:39.243" v="1370" actId="700"/>
          <ac:spMkLst>
            <pc:docMk/>
            <pc:sldMk cId="756135624" sldId="805"/>
            <ac:spMk id="2" creationId="{F66E850F-FAF8-49A2-88C5-65E3207F4572}"/>
          </ac:spMkLst>
        </pc:spChg>
        <pc:spChg chg="mod ord">
          <ac:chgData name="Jansens Heidi" userId="71e04477-dcbe-407a-92c8-b741d7718eeb" providerId="ADAL" clId="{C773F27F-C286-4597-ACBC-2D9D41562DF6}" dt="2022-08-23T11:20:05.163" v="1375" actId="255"/>
          <ac:spMkLst>
            <pc:docMk/>
            <pc:sldMk cId="756135624" sldId="805"/>
            <ac:spMk id="3" creationId="{F99E5D45-CE17-48E2-909D-89887AEBD16B}"/>
          </ac:spMkLst>
        </pc:spChg>
        <pc:spChg chg="del mod ord">
          <ac:chgData name="Jansens Heidi" userId="71e04477-dcbe-407a-92c8-b741d7718eeb" providerId="ADAL" clId="{C773F27F-C286-4597-ACBC-2D9D41562DF6}" dt="2022-08-23T11:19:44.841" v="1372" actId="478"/>
          <ac:spMkLst>
            <pc:docMk/>
            <pc:sldMk cId="756135624" sldId="805"/>
            <ac:spMk id="4" creationId="{A7629177-57C7-4130-B658-E4B4F693D70E}"/>
          </ac:spMkLst>
        </pc:spChg>
        <pc:spChg chg="del">
          <ac:chgData name="Jansens Heidi" userId="71e04477-dcbe-407a-92c8-b741d7718eeb" providerId="ADAL" clId="{C773F27F-C286-4597-ACBC-2D9D41562DF6}" dt="2022-08-23T11:19:39.243" v="1370" actId="700"/>
          <ac:spMkLst>
            <pc:docMk/>
            <pc:sldMk cId="756135624" sldId="805"/>
            <ac:spMk id="5" creationId="{12B65B1F-462F-4E33-B4B8-D30FC477FF86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21:32.086" v="1389" actId="478"/>
        <pc:sldMkLst>
          <pc:docMk/>
          <pc:sldMk cId="1005726476" sldId="806"/>
        </pc:sldMkLst>
        <pc:spChg chg="mod ord">
          <ac:chgData name="Jansens Heidi" userId="71e04477-dcbe-407a-92c8-b741d7718eeb" providerId="ADAL" clId="{C773F27F-C286-4597-ACBC-2D9D41562DF6}" dt="2022-08-23T11:21:24.591" v="1388" actId="255"/>
          <ac:spMkLst>
            <pc:docMk/>
            <pc:sldMk cId="1005726476" sldId="806"/>
            <ac:spMk id="2" creationId="{BC29EF43-0135-47BD-9093-620EC1133369}"/>
          </ac:spMkLst>
        </pc:spChg>
        <pc:spChg chg="mod ord">
          <ac:chgData name="Jansens Heidi" userId="71e04477-dcbe-407a-92c8-b741d7718eeb" providerId="ADAL" clId="{C773F27F-C286-4597-ACBC-2D9D41562DF6}" dt="2022-08-23T11:21:11.776" v="1387" actId="700"/>
          <ac:spMkLst>
            <pc:docMk/>
            <pc:sldMk cId="1005726476" sldId="806"/>
            <ac:spMk id="3" creationId="{FC147A9B-93F0-4DEF-B436-594019EB1B46}"/>
          </ac:spMkLst>
        </pc:spChg>
        <pc:spChg chg="del mod ord">
          <ac:chgData name="Jansens Heidi" userId="71e04477-dcbe-407a-92c8-b741d7718eeb" providerId="ADAL" clId="{C773F27F-C286-4597-ACBC-2D9D41562DF6}" dt="2022-08-23T11:21:32.086" v="1389" actId="478"/>
          <ac:spMkLst>
            <pc:docMk/>
            <pc:sldMk cId="1005726476" sldId="806"/>
            <ac:spMk id="4" creationId="{67FAE19F-FB1A-483E-AACA-707678BAE9FB}"/>
          </ac:spMkLst>
        </pc:spChg>
        <pc:spChg chg="del">
          <ac:chgData name="Jansens Heidi" userId="71e04477-dcbe-407a-92c8-b741d7718eeb" providerId="ADAL" clId="{C773F27F-C286-4597-ACBC-2D9D41562DF6}" dt="2022-08-23T11:21:11.776" v="1387" actId="700"/>
          <ac:spMkLst>
            <pc:docMk/>
            <pc:sldMk cId="1005726476" sldId="806"/>
            <ac:spMk id="5" creationId="{C1A43D7A-832B-441A-8899-E9CC309AB5C3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21:47.151" v="1391" actId="115"/>
        <pc:sldMkLst>
          <pc:docMk/>
          <pc:sldMk cId="1685602119" sldId="817"/>
        </pc:sldMkLst>
        <pc:spChg chg="mod ord">
          <ac:chgData name="Jansens Heidi" userId="71e04477-dcbe-407a-92c8-b741d7718eeb" providerId="ADAL" clId="{C773F27F-C286-4597-ACBC-2D9D41562DF6}" dt="2022-08-23T11:21:41.159" v="1390" actId="255"/>
          <ac:spMkLst>
            <pc:docMk/>
            <pc:sldMk cId="1685602119" sldId="817"/>
            <ac:spMk id="2" creationId="{45048576-2125-4B46-95CE-CE4DFE6C879A}"/>
          </ac:spMkLst>
        </pc:spChg>
        <pc:spChg chg="mod ord">
          <ac:chgData name="Jansens Heidi" userId="71e04477-dcbe-407a-92c8-b741d7718eeb" providerId="ADAL" clId="{C773F27F-C286-4597-ACBC-2D9D41562DF6}" dt="2022-08-23T11:21:47.151" v="1391" actId="115"/>
          <ac:spMkLst>
            <pc:docMk/>
            <pc:sldMk cId="1685602119" sldId="817"/>
            <ac:spMk id="3" creationId="{3637E958-2D9B-4A3F-9ABD-4CF8DB8B16A0}"/>
          </ac:spMkLst>
        </pc:spChg>
        <pc:spChg chg="del mod ord">
          <ac:chgData name="Jansens Heidi" userId="71e04477-dcbe-407a-92c8-b741d7718eeb" providerId="ADAL" clId="{C773F27F-C286-4597-ACBC-2D9D41562DF6}" dt="2022-08-23T09:36:05.199" v="943" actId="478"/>
          <ac:spMkLst>
            <pc:docMk/>
            <pc:sldMk cId="1685602119" sldId="817"/>
            <ac:spMk id="4" creationId="{37194118-E8DD-4F70-9986-0367A421A718}"/>
          </ac:spMkLst>
        </pc:spChg>
        <pc:spChg chg="del">
          <ac:chgData name="Jansens Heidi" userId="71e04477-dcbe-407a-92c8-b741d7718eeb" providerId="ADAL" clId="{C773F27F-C286-4597-ACBC-2D9D41562DF6}" dt="2022-08-23T09:36:01.846" v="942" actId="700"/>
          <ac:spMkLst>
            <pc:docMk/>
            <pc:sldMk cId="1685602119" sldId="817"/>
            <ac:spMk id="5" creationId="{34EA5702-2A13-47D4-9C3D-4E0F2107E02B}"/>
          </ac:spMkLst>
        </pc:spChg>
      </pc:sldChg>
      <pc:sldChg chg="delSp modSp mod delCm chgLayout">
        <pc:chgData name="Jansens Heidi" userId="71e04477-dcbe-407a-92c8-b741d7718eeb" providerId="ADAL" clId="{C773F27F-C286-4597-ACBC-2D9D41562DF6}" dt="2022-08-23T13:46:14.729" v="2422" actId="1592"/>
        <pc:sldMkLst>
          <pc:docMk/>
          <pc:sldMk cId="2569196831" sldId="818"/>
        </pc:sldMkLst>
        <pc:spChg chg="mod ord">
          <ac:chgData name="Jansens Heidi" userId="71e04477-dcbe-407a-92c8-b741d7718eeb" providerId="ADAL" clId="{C773F27F-C286-4597-ACBC-2D9D41562DF6}" dt="2022-08-23T09:45:22.450" v="961" actId="700"/>
          <ac:spMkLst>
            <pc:docMk/>
            <pc:sldMk cId="2569196831" sldId="818"/>
            <ac:spMk id="2" creationId="{3D14B023-2331-4688-BADE-6A0F1A258BAA}"/>
          </ac:spMkLst>
        </pc:spChg>
        <pc:spChg chg="mod ord">
          <ac:chgData name="Jansens Heidi" userId="71e04477-dcbe-407a-92c8-b741d7718eeb" providerId="ADAL" clId="{C773F27F-C286-4597-ACBC-2D9D41562DF6}" dt="2022-08-23T09:47:44.713" v="979" actId="27636"/>
          <ac:spMkLst>
            <pc:docMk/>
            <pc:sldMk cId="2569196831" sldId="818"/>
            <ac:spMk id="3" creationId="{1BD5167F-9218-489F-83F8-0D8AF8A829D9}"/>
          </ac:spMkLst>
        </pc:spChg>
        <pc:spChg chg="del mod ord">
          <ac:chgData name="Jansens Heidi" userId="71e04477-dcbe-407a-92c8-b741d7718eeb" providerId="ADAL" clId="{C773F27F-C286-4597-ACBC-2D9D41562DF6}" dt="2022-08-23T09:45:25.963" v="962" actId="478"/>
          <ac:spMkLst>
            <pc:docMk/>
            <pc:sldMk cId="2569196831" sldId="818"/>
            <ac:spMk id="4" creationId="{2C195B89-66EE-4A7E-8F72-424683D33956}"/>
          </ac:spMkLst>
        </pc:spChg>
        <pc:spChg chg="del">
          <ac:chgData name="Jansens Heidi" userId="71e04477-dcbe-407a-92c8-b741d7718eeb" providerId="ADAL" clId="{C773F27F-C286-4597-ACBC-2D9D41562DF6}" dt="2022-08-23T09:45:22.450" v="961" actId="700"/>
          <ac:spMkLst>
            <pc:docMk/>
            <pc:sldMk cId="2569196831" sldId="818"/>
            <ac:spMk id="5" creationId="{6595DB66-6256-482A-AAAD-F40F558168AD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47:29.500" v="2067" actId="255"/>
        <pc:sldMkLst>
          <pc:docMk/>
          <pc:sldMk cId="2824420024" sldId="819"/>
        </pc:sldMkLst>
        <pc:spChg chg="mod ord">
          <ac:chgData name="Jansens Heidi" userId="71e04477-dcbe-407a-92c8-b741d7718eeb" providerId="ADAL" clId="{C773F27F-C286-4597-ACBC-2D9D41562DF6}" dt="2022-08-23T09:48:13.681" v="980" actId="700"/>
          <ac:spMkLst>
            <pc:docMk/>
            <pc:sldMk cId="2824420024" sldId="819"/>
            <ac:spMk id="2" creationId="{65FEA579-A8EB-4C7C-A5AB-CAAEA87F428E}"/>
          </ac:spMkLst>
        </pc:spChg>
        <pc:spChg chg="mod ord">
          <ac:chgData name="Jansens Heidi" userId="71e04477-dcbe-407a-92c8-b741d7718eeb" providerId="ADAL" clId="{C773F27F-C286-4597-ACBC-2D9D41562DF6}" dt="2022-08-23T11:47:29.500" v="2067" actId="255"/>
          <ac:spMkLst>
            <pc:docMk/>
            <pc:sldMk cId="2824420024" sldId="819"/>
            <ac:spMk id="3" creationId="{E786C2D2-3EC4-45C8-90BE-F1631C2AC342}"/>
          </ac:spMkLst>
        </pc:spChg>
        <pc:spChg chg="del mod ord">
          <ac:chgData name="Jansens Heidi" userId="71e04477-dcbe-407a-92c8-b741d7718eeb" providerId="ADAL" clId="{C773F27F-C286-4597-ACBC-2D9D41562DF6}" dt="2022-08-23T09:48:29.845" v="981" actId="478"/>
          <ac:spMkLst>
            <pc:docMk/>
            <pc:sldMk cId="2824420024" sldId="819"/>
            <ac:spMk id="4" creationId="{9688DD93-D08A-4CA3-8DA5-1A59B09424DC}"/>
          </ac:spMkLst>
        </pc:spChg>
        <pc:spChg chg="del">
          <ac:chgData name="Jansens Heidi" userId="71e04477-dcbe-407a-92c8-b741d7718eeb" providerId="ADAL" clId="{C773F27F-C286-4597-ACBC-2D9D41562DF6}" dt="2022-08-23T09:48:13.681" v="980" actId="700"/>
          <ac:spMkLst>
            <pc:docMk/>
            <pc:sldMk cId="2824420024" sldId="819"/>
            <ac:spMk id="5" creationId="{5D43D7B1-85F0-4AFC-B67A-6E32FEF23BAB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09:50:40.209" v="1001" actId="27636"/>
        <pc:sldMkLst>
          <pc:docMk/>
          <pc:sldMk cId="2911084977" sldId="820"/>
        </pc:sldMkLst>
        <pc:spChg chg="mod ord">
          <ac:chgData name="Jansens Heidi" userId="71e04477-dcbe-407a-92c8-b741d7718eeb" providerId="ADAL" clId="{C773F27F-C286-4597-ACBC-2D9D41562DF6}" dt="2022-08-23T09:50:08.921" v="996" actId="700"/>
          <ac:spMkLst>
            <pc:docMk/>
            <pc:sldMk cId="2911084977" sldId="820"/>
            <ac:spMk id="2" creationId="{FB2D2CF9-7686-48E2-B474-8A7A532D3A62}"/>
          </ac:spMkLst>
        </pc:spChg>
        <pc:spChg chg="mod ord">
          <ac:chgData name="Jansens Heidi" userId="71e04477-dcbe-407a-92c8-b741d7718eeb" providerId="ADAL" clId="{C773F27F-C286-4597-ACBC-2D9D41562DF6}" dt="2022-08-23T09:50:40.209" v="1001" actId="27636"/>
          <ac:spMkLst>
            <pc:docMk/>
            <pc:sldMk cId="2911084977" sldId="820"/>
            <ac:spMk id="3" creationId="{2F510799-85B4-4B6B-9C73-9098220C278B}"/>
          </ac:spMkLst>
        </pc:spChg>
        <pc:spChg chg="del mod ord">
          <ac:chgData name="Jansens Heidi" userId="71e04477-dcbe-407a-92c8-b741d7718eeb" providerId="ADAL" clId="{C773F27F-C286-4597-ACBC-2D9D41562DF6}" dt="2022-08-23T09:50:20.709" v="998" actId="478"/>
          <ac:spMkLst>
            <pc:docMk/>
            <pc:sldMk cId="2911084977" sldId="820"/>
            <ac:spMk id="4" creationId="{943183BC-F42D-4DA8-8FDF-5159C70C9E84}"/>
          </ac:spMkLst>
        </pc:spChg>
        <pc:spChg chg="del">
          <ac:chgData name="Jansens Heidi" userId="71e04477-dcbe-407a-92c8-b741d7718eeb" providerId="ADAL" clId="{C773F27F-C286-4597-ACBC-2D9D41562DF6}" dt="2022-08-23T09:50:08.921" v="996" actId="700"/>
          <ac:spMkLst>
            <pc:docMk/>
            <pc:sldMk cId="2911084977" sldId="820"/>
            <ac:spMk id="5" creationId="{BFA1A1C1-85E7-4CC3-ACB8-67B4E97AFFDB}"/>
          </ac:spMkLst>
        </pc:spChg>
      </pc:sldChg>
      <pc:sldChg chg="delSp modSp mod chgLayout modNotes">
        <pc:chgData name="Jansens Heidi" userId="71e04477-dcbe-407a-92c8-b741d7718eeb" providerId="ADAL" clId="{C773F27F-C286-4597-ACBC-2D9D41562DF6}" dt="2022-08-23T13:31:45.409" v="2417" actId="27636"/>
        <pc:sldMkLst>
          <pc:docMk/>
          <pc:sldMk cId="3962000615" sldId="821"/>
        </pc:sldMkLst>
        <pc:spChg chg="mod ord">
          <ac:chgData name="Jansens Heidi" userId="71e04477-dcbe-407a-92c8-b741d7718eeb" providerId="ADAL" clId="{C773F27F-C286-4597-ACBC-2D9D41562DF6}" dt="2022-08-23T09:52:46.732" v="1014" actId="700"/>
          <ac:spMkLst>
            <pc:docMk/>
            <pc:sldMk cId="3962000615" sldId="821"/>
            <ac:spMk id="2" creationId="{538C4741-9257-47B7-B6B5-B391FA0D73D4}"/>
          </ac:spMkLst>
        </pc:spChg>
        <pc:spChg chg="mod ord">
          <ac:chgData name="Jansens Heidi" userId="71e04477-dcbe-407a-92c8-b741d7718eeb" providerId="ADAL" clId="{C773F27F-C286-4597-ACBC-2D9D41562DF6}" dt="2022-08-23T09:52:46.750" v="1015" actId="27636"/>
          <ac:spMkLst>
            <pc:docMk/>
            <pc:sldMk cId="3962000615" sldId="821"/>
            <ac:spMk id="3" creationId="{F10B3FEB-7527-48BE-94F2-7255EB1E3C7F}"/>
          </ac:spMkLst>
        </pc:spChg>
        <pc:spChg chg="del mod ord">
          <ac:chgData name="Jansens Heidi" userId="71e04477-dcbe-407a-92c8-b741d7718eeb" providerId="ADAL" clId="{C773F27F-C286-4597-ACBC-2D9D41562DF6}" dt="2022-08-23T09:52:52.887" v="1016" actId="478"/>
          <ac:spMkLst>
            <pc:docMk/>
            <pc:sldMk cId="3962000615" sldId="821"/>
            <ac:spMk id="4" creationId="{B5655FE4-6AAD-4B71-8ABD-F687B4D62450}"/>
          </ac:spMkLst>
        </pc:spChg>
        <pc:spChg chg="del">
          <ac:chgData name="Jansens Heidi" userId="71e04477-dcbe-407a-92c8-b741d7718eeb" providerId="ADAL" clId="{C773F27F-C286-4597-ACBC-2D9D41562DF6}" dt="2022-08-23T09:52:46.732" v="1014" actId="700"/>
          <ac:spMkLst>
            <pc:docMk/>
            <pc:sldMk cId="3962000615" sldId="821"/>
            <ac:spMk id="5" creationId="{3B9A7B95-2F46-4F9E-9292-28467432453E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09:53:18.209" v="1018" actId="478"/>
        <pc:sldMkLst>
          <pc:docMk/>
          <pc:sldMk cId="3950798997" sldId="822"/>
        </pc:sldMkLst>
        <pc:spChg chg="mod ord">
          <ac:chgData name="Jansens Heidi" userId="71e04477-dcbe-407a-92c8-b741d7718eeb" providerId="ADAL" clId="{C773F27F-C286-4597-ACBC-2D9D41562DF6}" dt="2022-08-23T09:53:14.932" v="1017" actId="700"/>
          <ac:spMkLst>
            <pc:docMk/>
            <pc:sldMk cId="3950798997" sldId="822"/>
            <ac:spMk id="2" creationId="{3CEDDA3D-F78B-4122-A1F3-42D75929E4B3}"/>
          </ac:spMkLst>
        </pc:spChg>
        <pc:spChg chg="mod ord">
          <ac:chgData name="Jansens Heidi" userId="71e04477-dcbe-407a-92c8-b741d7718eeb" providerId="ADAL" clId="{C773F27F-C286-4597-ACBC-2D9D41562DF6}" dt="2022-08-23T09:53:14.932" v="1017" actId="700"/>
          <ac:spMkLst>
            <pc:docMk/>
            <pc:sldMk cId="3950798997" sldId="822"/>
            <ac:spMk id="3" creationId="{6204AF43-5C2B-4751-AAD4-32127CDD4DB3}"/>
          </ac:spMkLst>
        </pc:spChg>
        <pc:spChg chg="del mod ord">
          <ac:chgData name="Jansens Heidi" userId="71e04477-dcbe-407a-92c8-b741d7718eeb" providerId="ADAL" clId="{C773F27F-C286-4597-ACBC-2D9D41562DF6}" dt="2022-08-23T09:53:18.209" v="1018" actId="478"/>
          <ac:spMkLst>
            <pc:docMk/>
            <pc:sldMk cId="3950798997" sldId="822"/>
            <ac:spMk id="4" creationId="{9C83045D-7646-4D71-845D-8AA3B9282D6F}"/>
          </ac:spMkLst>
        </pc:spChg>
        <pc:spChg chg="del">
          <ac:chgData name="Jansens Heidi" userId="71e04477-dcbe-407a-92c8-b741d7718eeb" providerId="ADAL" clId="{C773F27F-C286-4597-ACBC-2D9D41562DF6}" dt="2022-08-23T09:53:14.932" v="1017" actId="700"/>
          <ac:spMkLst>
            <pc:docMk/>
            <pc:sldMk cId="3950798997" sldId="822"/>
            <ac:spMk id="5" creationId="{929C2E54-C6CA-458B-AF1F-589691B9447A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09:53:52.349" v="1021" actId="478"/>
        <pc:sldMkLst>
          <pc:docMk/>
          <pc:sldMk cId="4067585497" sldId="823"/>
        </pc:sldMkLst>
        <pc:spChg chg="mod ord">
          <ac:chgData name="Jansens Heidi" userId="71e04477-dcbe-407a-92c8-b741d7718eeb" providerId="ADAL" clId="{C773F27F-C286-4597-ACBC-2D9D41562DF6}" dt="2022-08-23T09:53:37.163" v="1019" actId="700"/>
          <ac:spMkLst>
            <pc:docMk/>
            <pc:sldMk cId="4067585497" sldId="823"/>
            <ac:spMk id="2" creationId="{E9616CB4-C196-488D-A108-1FC8807B1B91}"/>
          </ac:spMkLst>
        </pc:spChg>
        <pc:spChg chg="mod ord">
          <ac:chgData name="Jansens Heidi" userId="71e04477-dcbe-407a-92c8-b741d7718eeb" providerId="ADAL" clId="{C773F27F-C286-4597-ACBC-2D9D41562DF6}" dt="2022-08-23T09:53:37.163" v="1019" actId="700"/>
          <ac:spMkLst>
            <pc:docMk/>
            <pc:sldMk cId="4067585497" sldId="823"/>
            <ac:spMk id="3" creationId="{E39D55B6-4C64-44D2-8510-DB234714231E}"/>
          </ac:spMkLst>
        </pc:spChg>
        <pc:spChg chg="del mod ord">
          <ac:chgData name="Jansens Heidi" userId="71e04477-dcbe-407a-92c8-b741d7718eeb" providerId="ADAL" clId="{C773F27F-C286-4597-ACBC-2D9D41562DF6}" dt="2022-08-23T09:53:52.349" v="1021" actId="478"/>
          <ac:spMkLst>
            <pc:docMk/>
            <pc:sldMk cId="4067585497" sldId="823"/>
            <ac:spMk id="4" creationId="{D4AEB8D8-3662-4169-8270-E9A5D417D4F8}"/>
          </ac:spMkLst>
        </pc:spChg>
        <pc:spChg chg="del">
          <ac:chgData name="Jansens Heidi" userId="71e04477-dcbe-407a-92c8-b741d7718eeb" providerId="ADAL" clId="{C773F27F-C286-4597-ACBC-2D9D41562DF6}" dt="2022-08-23T09:53:37.163" v="1019" actId="700"/>
          <ac:spMkLst>
            <pc:docMk/>
            <pc:sldMk cId="4067585497" sldId="823"/>
            <ac:spMk id="5" creationId="{4431108A-9D36-4656-8A86-A3C07EFD053B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3002009731" sldId="825"/>
        </pc:sldMkLst>
        <pc:spChg chg="mod ord">
          <ac:chgData name="Jansens Heidi" userId="71e04477-dcbe-407a-92c8-b741d7718eeb" providerId="ADAL" clId="{C773F27F-C286-4597-ACBC-2D9D41562DF6}" dt="2022-08-23T07:24:33.616" v="373" actId="700"/>
          <ac:spMkLst>
            <pc:docMk/>
            <pc:sldMk cId="3002009731" sldId="825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07:24:50.029" v="376" actId="255"/>
          <ac:spMkLst>
            <pc:docMk/>
            <pc:sldMk cId="3002009731" sldId="825"/>
            <ac:spMk id="35844" creationId="{00000000-0000-0000-0000-000000000000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53:53.701" v="2114" actId="1076"/>
        <pc:sldMkLst>
          <pc:docMk/>
          <pc:sldMk cId="2676812239" sldId="826"/>
        </pc:sldMkLst>
        <pc:spChg chg="mod ord">
          <ac:chgData name="Jansens Heidi" userId="71e04477-dcbe-407a-92c8-b741d7718eeb" providerId="ADAL" clId="{C773F27F-C286-4597-ACBC-2D9D41562DF6}" dt="2022-08-23T11:22:54.704" v="1407" actId="700"/>
          <ac:spMkLst>
            <pc:docMk/>
            <pc:sldMk cId="2676812239" sldId="826"/>
            <ac:spMk id="2" creationId="{ECBCA30A-518C-8155-E19E-186B9512AAC8}"/>
          </ac:spMkLst>
        </pc:spChg>
        <pc:spChg chg="mod ord">
          <ac:chgData name="Jansens Heidi" userId="71e04477-dcbe-407a-92c8-b741d7718eeb" providerId="ADAL" clId="{C773F27F-C286-4597-ACBC-2D9D41562DF6}" dt="2022-08-23T11:53:44.766" v="2113" actId="12"/>
          <ac:spMkLst>
            <pc:docMk/>
            <pc:sldMk cId="2676812239" sldId="826"/>
            <ac:spMk id="3" creationId="{B20DF5A0-4586-FF34-4047-11C8219BC11C}"/>
          </ac:spMkLst>
        </pc:spChg>
        <pc:spChg chg="del mod ord">
          <ac:chgData name="Jansens Heidi" userId="71e04477-dcbe-407a-92c8-b741d7718eeb" providerId="ADAL" clId="{C773F27F-C286-4597-ACBC-2D9D41562DF6}" dt="2022-08-23T11:24:04.402" v="1422" actId="478"/>
          <ac:spMkLst>
            <pc:docMk/>
            <pc:sldMk cId="2676812239" sldId="826"/>
            <ac:spMk id="4" creationId="{3CA3816A-31E9-80A6-421C-3BED95F08E2C}"/>
          </ac:spMkLst>
        </pc:spChg>
        <pc:spChg chg="del">
          <ac:chgData name="Jansens Heidi" userId="71e04477-dcbe-407a-92c8-b741d7718eeb" providerId="ADAL" clId="{C773F27F-C286-4597-ACBC-2D9D41562DF6}" dt="2022-08-23T11:22:54.704" v="1407" actId="700"/>
          <ac:spMkLst>
            <pc:docMk/>
            <pc:sldMk cId="2676812239" sldId="826"/>
            <ac:spMk id="5" creationId="{72CED744-59B0-15E6-33D5-D88D911E40E0}"/>
          </ac:spMkLst>
        </pc:spChg>
        <pc:spChg chg="del mod">
          <ac:chgData name="Jansens Heidi" userId="71e04477-dcbe-407a-92c8-b741d7718eeb" providerId="ADAL" clId="{C773F27F-C286-4597-ACBC-2D9D41562DF6}" dt="2022-08-23T11:23:00.881" v="1410" actId="478"/>
          <ac:spMkLst>
            <pc:docMk/>
            <pc:sldMk cId="2676812239" sldId="826"/>
            <ac:spMk id="8" creationId="{6B0FC184-8BAB-4819-A4DB-13CEDF0E42B9}"/>
          </ac:spMkLst>
        </pc:spChg>
        <pc:picChg chg="mod">
          <ac:chgData name="Jansens Heidi" userId="71e04477-dcbe-407a-92c8-b741d7718eeb" providerId="ADAL" clId="{C773F27F-C286-4597-ACBC-2D9D41562DF6}" dt="2022-08-23T11:53:53.701" v="2114" actId="1076"/>
          <ac:picMkLst>
            <pc:docMk/>
            <pc:sldMk cId="2676812239" sldId="826"/>
            <ac:picMk id="7" creationId="{1EC77F23-DCCC-4782-9F58-B26FD1D8525A}"/>
          </ac:picMkLst>
        </pc:picChg>
      </pc:sldChg>
      <pc:sldChg chg="delSp modSp mod chgLayout">
        <pc:chgData name="Jansens Heidi" userId="71e04477-dcbe-407a-92c8-b741d7718eeb" providerId="ADAL" clId="{C773F27F-C286-4597-ACBC-2D9D41562DF6}" dt="2022-08-23T13:19:58.110" v="2274" actId="20577"/>
        <pc:sldMkLst>
          <pc:docMk/>
          <pc:sldMk cId="1141969767" sldId="827"/>
        </pc:sldMkLst>
        <pc:spChg chg="mod ord">
          <ac:chgData name="Jansens Heidi" userId="71e04477-dcbe-407a-92c8-b741d7718eeb" providerId="ADAL" clId="{C773F27F-C286-4597-ACBC-2D9D41562DF6}" dt="2022-08-23T11:23:06.168" v="1411" actId="700"/>
          <ac:spMkLst>
            <pc:docMk/>
            <pc:sldMk cId="1141969767" sldId="827"/>
            <ac:spMk id="2" creationId="{94340DB8-8154-83A6-1951-605B643040C3}"/>
          </ac:spMkLst>
        </pc:spChg>
        <pc:spChg chg="del mod ord">
          <ac:chgData name="Jansens Heidi" userId="71e04477-dcbe-407a-92c8-b741d7718eeb" providerId="ADAL" clId="{C773F27F-C286-4597-ACBC-2D9D41562DF6}" dt="2022-08-23T11:48:49.915" v="2071" actId="478"/>
          <ac:spMkLst>
            <pc:docMk/>
            <pc:sldMk cId="1141969767" sldId="827"/>
            <ac:spMk id="4" creationId="{3205F0F3-C464-24DF-3BBB-CBF735E19296}"/>
          </ac:spMkLst>
        </pc:spChg>
        <pc:spChg chg="del">
          <ac:chgData name="Jansens Heidi" userId="71e04477-dcbe-407a-92c8-b741d7718eeb" providerId="ADAL" clId="{C773F27F-C286-4597-ACBC-2D9D41562DF6}" dt="2022-08-23T11:23:06.168" v="1411" actId="700"/>
          <ac:spMkLst>
            <pc:docMk/>
            <pc:sldMk cId="1141969767" sldId="827"/>
            <ac:spMk id="5" creationId="{BA347FA1-F11E-845C-CA23-D8FE2753E090}"/>
          </ac:spMkLst>
        </pc:spChg>
        <pc:spChg chg="del">
          <ac:chgData name="Jansens Heidi" userId="71e04477-dcbe-407a-92c8-b741d7718eeb" providerId="ADAL" clId="{C773F27F-C286-4597-ACBC-2D9D41562DF6}" dt="2022-08-23T11:23:08.442" v="1413" actId="478"/>
          <ac:spMkLst>
            <pc:docMk/>
            <pc:sldMk cId="1141969767" sldId="827"/>
            <ac:spMk id="10" creationId="{594B8C42-56EE-47F9-A945-F017E35C087B}"/>
          </ac:spMkLst>
        </pc:spChg>
        <pc:spChg chg="mod ord">
          <ac:chgData name="Jansens Heidi" userId="71e04477-dcbe-407a-92c8-b741d7718eeb" providerId="ADAL" clId="{C773F27F-C286-4597-ACBC-2D9D41562DF6}" dt="2022-08-23T13:19:58.110" v="2274" actId="20577"/>
          <ac:spMkLst>
            <pc:docMk/>
            <pc:sldMk cId="1141969767" sldId="827"/>
            <ac:spMk id="13" creationId="{B9F754F4-FA77-4D17-69FC-40C2AB565851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3:21:13.999" v="2279" actId="255"/>
        <pc:sldMkLst>
          <pc:docMk/>
          <pc:sldMk cId="2304794222" sldId="828"/>
        </pc:sldMkLst>
        <pc:spChg chg="mod ord">
          <ac:chgData name="Jansens Heidi" userId="71e04477-dcbe-407a-92c8-b741d7718eeb" providerId="ADAL" clId="{C773F27F-C286-4597-ACBC-2D9D41562DF6}" dt="2022-08-23T11:23:12.668" v="1414" actId="700"/>
          <ac:spMkLst>
            <pc:docMk/>
            <pc:sldMk cId="2304794222" sldId="828"/>
            <ac:spMk id="2" creationId="{7D94DC57-D48C-2C55-57E1-ECD73ABEE09B}"/>
          </ac:spMkLst>
        </pc:spChg>
        <pc:spChg chg="del mod ord">
          <ac:chgData name="Jansens Heidi" userId="71e04477-dcbe-407a-92c8-b741d7718eeb" providerId="ADAL" clId="{C773F27F-C286-4597-ACBC-2D9D41562DF6}" dt="2022-08-23T11:48:53.537" v="2072" actId="478"/>
          <ac:spMkLst>
            <pc:docMk/>
            <pc:sldMk cId="2304794222" sldId="828"/>
            <ac:spMk id="4" creationId="{2E95219C-5612-5AAB-AB1F-B1165EC63B3A}"/>
          </ac:spMkLst>
        </pc:spChg>
        <pc:spChg chg="del">
          <ac:chgData name="Jansens Heidi" userId="71e04477-dcbe-407a-92c8-b741d7718eeb" providerId="ADAL" clId="{C773F27F-C286-4597-ACBC-2D9D41562DF6}" dt="2022-08-23T11:23:12.668" v="1414" actId="700"/>
          <ac:spMkLst>
            <pc:docMk/>
            <pc:sldMk cId="2304794222" sldId="828"/>
            <ac:spMk id="5" creationId="{B424B7A8-255C-54D1-217B-92647F18565C}"/>
          </ac:spMkLst>
        </pc:spChg>
        <pc:spChg chg="del">
          <ac:chgData name="Jansens Heidi" userId="71e04477-dcbe-407a-92c8-b741d7718eeb" providerId="ADAL" clId="{C773F27F-C286-4597-ACBC-2D9D41562DF6}" dt="2022-08-23T11:23:13.834" v="1415" actId="478"/>
          <ac:spMkLst>
            <pc:docMk/>
            <pc:sldMk cId="2304794222" sldId="828"/>
            <ac:spMk id="9" creationId="{473CBE18-A348-405F-9E4F-4F90EC77321C}"/>
          </ac:spMkLst>
        </pc:spChg>
        <pc:spChg chg="mod ord">
          <ac:chgData name="Jansens Heidi" userId="71e04477-dcbe-407a-92c8-b741d7718eeb" providerId="ADAL" clId="{C773F27F-C286-4597-ACBC-2D9D41562DF6}" dt="2022-08-23T13:21:13.999" v="2279" actId="255"/>
          <ac:spMkLst>
            <pc:docMk/>
            <pc:sldMk cId="2304794222" sldId="828"/>
            <ac:spMk id="13" creationId="{B2E88AE1-E320-0156-7DFF-BE3976369FC9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3:21:31.007" v="2282" actId="255"/>
        <pc:sldMkLst>
          <pc:docMk/>
          <pc:sldMk cId="1047875502" sldId="829"/>
        </pc:sldMkLst>
        <pc:spChg chg="mod ord">
          <ac:chgData name="Jansens Heidi" userId="71e04477-dcbe-407a-92c8-b741d7718eeb" providerId="ADAL" clId="{C773F27F-C286-4597-ACBC-2D9D41562DF6}" dt="2022-08-23T11:23:18.268" v="1416" actId="700"/>
          <ac:spMkLst>
            <pc:docMk/>
            <pc:sldMk cId="1047875502" sldId="829"/>
            <ac:spMk id="2" creationId="{AC94E90F-3C61-54ED-F4FD-C38C07BF163F}"/>
          </ac:spMkLst>
        </pc:spChg>
        <pc:spChg chg="del mod ord">
          <ac:chgData name="Jansens Heidi" userId="71e04477-dcbe-407a-92c8-b741d7718eeb" providerId="ADAL" clId="{C773F27F-C286-4597-ACBC-2D9D41562DF6}" dt="2022-08-23T11:48:55.884" v="2073" actId="478"/>
          <ac:spMkLst>
            <pc:docMk/>
            <pc:sldMk cId="1047875502" sldId="829"/>
            <ac:spMk id="4" creationId="{303F70D0-26F8-8CF1-A1EC-A1B6D0C11979}"/>
          </ac:spMkLst>
        </pc:spChg>
        <pc:spChg chg="del">
          <ac:chgData name="Jansens Heidi" userId="71e04477-dcbe-407a-92c8-b741d7718eeb" providerId="ADAL" clId="{C773F27F-C286-4597-ACBC-2D9D41562DF6}" dt="2022-08-23T11:23:18.268" v="1416" actId="700"/>
          <ac:spMkLst>
            <pc:docMk/>
            <pc:sldMk cId="1047875502" sldId="829"/>
            <ac:spMk id="5" creationId="{CAC25930-DD5E-E80D-CF6E-2B5F0B251431}"/>
          </ac:spMkLst>
        </pc:spChg>
        <pc:spChg chg="mod ord">
          <ac:chgData name="Jansens Heidi" userId="71e04477-dcbe-407a-92c8-b741d7718eeb" providerId="ADAL" clId="{C773F27F-C286-4597-ACBC-2D9D41562DF6}" dt="2022-08-23T13:21:31.007" v="2282" actId="255"/>
          <ac:spMkLst>
            <pc:docMk/>
            <pc:sldMk cId="1047875502" sldId="829"/>
            <ac:spMk id="9" creationId="{C66C5D12-3FD4-488F-62E7-E81F7D6BE1CB}"/>
          </ac:spMkLst>
        </pc:spChg>
        <pc:spChg chg="del">
          <ac:chgData name="Jansens Heidi" userId="71e04477-dcbe-407a-92c8-b741d7718eeb" providerId="ADAL" clId="{C773F27F-C286-4597-ACBC-2D9D41562DF6}" dt="2022-08-23T11:23:19.865" v="1417" actId="478"/>
          <ac:spMkLst>
            <pc:docMk/>
            <pc:sldMk cId="1047875502" sldId="829"/>
            <ac:spMk id="10" creationId="{BD0BF15C-97FD-4ADC-8807-AF7045E5D9B6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3:22:22.125" v="2287" actId="20577"/>
        <pc:sldMkLst>
          <pc:docMk/>
          <pc:sldMk cId="1226934194" sldId="831"/>
        </pc:sldMkLst>
        <pc:spChg chg="mod ord">
          <ac:chgData name="Jansens Heidi" userId="71e04477-dcbe-407a-92c8-b741d7718eeb" providerId="ADAL" clId="{C773F27F-C286-4597-ACBC-2D9D41562DF6}" dt="2022-08-23T11:49:07.471" v="2075" actId="700"/>
          <ac:spMkLst>
            <pc:docMk/>
            <pc:sldMk cId="1226934194" sldId="831"/>
            <ac:spMk id="2" creationId="{DF505C25-3142-A3F0-0057-79B07185BC0D}"/>
          </ac:spMkLst>
        </pc:spChg>
        <pc:spChg chg="del mod ord">
          <ac:chgData name="Jansens Heidi" userId="71e04477-dcbe-407a-92c8-b741d7718eeb" providerId="ADAL" clId="{C773F27F-C286-4597-ACBC-2D9D41562DF6}" dt="2022-08-23T11:49:13.732" v="2077" actId="478"/>
          <ac:spMkLst>
            <pc:docMk/>
            <pc:sldMk cId="1226934194" sldId="831"/>
            <ac:spMk id="4" creationId="{9C51AC6E-E318-D4AF-CDA8-59E6DF7F7DDF}"/>
          </ac:spMkLst>
        </pc:spChg>
        <pc:spChg chg="del">
          <ac:chgData name="Jansens Heidi" userId="71e04477-dcbe-407a-92c8-b741d7718eeb" providerId="ADAL" clId="{C773F27F-C286-4597-ACBC-2D9D41562DF6}" dt="2022-08-23T11:49:07.471" v="2075" actId="700"/>
          <ac:spMkLst>
            <pc:docMk/>
            <pc:sldMk cId="1226934194" sldId="831"/>
            <ac:spMk id="5" creationId="{C18D0EE8-35DA-777D-7BF7-EA1AC8A59EC2}"/>
          </ac:spMkLst>
        </pc:spChg>
        <pc:spChg chg="mod ord">
          <ac:chgData name="Jansens Heidi" userId="71e04477-dcbe-407a-92c8-b741d7718eeb" providerId="ADAL" clId="{C773F27F-C286-4597-ACBC-2D9D41562DF6}" dt="2022-08-23T13:22:22.125" v="2287" actId="20577"/>
          <ac:spMkLst>
            <pc:docMk/>
            <pc:sldMk cId="1226934194" sldId="831"/>
            <ac:spMk id="9" creationId="{FEAB0882-EBF4-739D-3274-326C90FBA803}"/>
          </ac:spMkLst>
        </pc:spChg>
        <pc:spChg chg="del">
          <ac:chgData name="Jansens Heidi" userId="71e04477-dcbe-407a-92c8-b741d7718eeb" providerId="ADAL" clId="{C773F27F-C286-4597-ACBC-2D9D41562DF6}" dt="2022-08-23T11:49:09.565" v="2076" actId="478"/>
          <ac:spMkLst>
            <pc:docMk/>
            <pc:sldMk cId="1226934194" sldId="831"/>
            <ac:spMk id="11" creationId="{FC9A2755-C45A-4509-B478-D525173A1FA2}"/>
          </ac:spMkLst>
        </pc:spChg>
      </pc:sldChg>
      <pc:sldChg chg="delSp modSp mod chgLayout modNotes">
        <pc:chgData name="Jansens Heidi" userId="71e04477-dcbe-407a-92c8-b741d7718eeb" providerId="ADAL" clId="{C773F27F-C286-4597-ACBC-2D9D41562DF6}" dt="2022-08-23T13:31:45.425" v="2418" actId="27636"/>
        <pc:sldMkLst>
          <pc:docMk/>
          <pc:sldMk cId="4083106218" sldId="832"/>
        </pc:sldMkLst>
        <pc:spChg chg="mod ord">
          <ac:chgData name="Jansens Heidi" userId="71e04477-dcbe-407a-92c8-b741d7718eeb" providerId="ADAL" clId="{C773F27F-C286-4597-ACBC-2D9D41562DF6}" dt="2022-08-23T11:49:28.907" v="2082" actId="700"/>
          <ac:spMkLst>
            <pc:docMk/>
            <pc:sldMk cId="4083106218" sldId="832"/>
            <ac:spMk id="2" creationId="{48AC3862-D8A8-A72F-5AAA-991FD0B1283F}"/>
          </ac:spMkLst>
        </pc:spChg>
        <pc:spChg chg="del mod ord">
          <ac:chgData name="Jansens Heidi" userId="71e04477-dcbe-407a-92c8-b741d7718eeb" providerId="ADAL" clId="{C773F27F-C286-4597-ACBC-2D9D41562DF6}" dt="2022-08-23T11:49:31.190" v="2084" actId="478"/>
          <ac:spMkLst>
            <pc:docMk/>
            <pc:sldMk cId="4083106218" sldId="832"/>
            <ac:spMk id="4" creationId="{910CF5E7-D4C2-FECD-9AC9-4F186BDE1054}"/>
          </ac:spMkLst>
        </pc:spChg>
        <pc:spChg chg="del">
          <ac:chgData name="Jansens Heidi" userId="71e04477-dcbe-407a-92c8-b741d7718eeb" providerId="ADAL" clId="{C773F27F-C286-4597-ACBC-2D9D41562DF6}" dt="2022-08-23T11:49:28.907" v="2082" actId="700"/>
          <ac:spMkLst>
            <pc:docMk/>
            <pc:sldMk cId="4083106218" sldId="832"/>
            <ac:spMk id="5" creationId="{089EDB92-C8AB-7280-E43A-2990BC48F92A}"/>
          </ac:spMkLst>
        </pc:spChg>
        <pc:spChg chg="del">
          <ac:chgData name="Jansens Heidi" userId="71e04477-dcbe-407a-92c8-b741d7718eeb" providerId="ADAL" clId="{C773F27F-C286-4597-ACBC-2D9D41562DF6}" dt="2022-08-23T11:49:32.997" v="2085" actId="478"/>
          <ac:spMkLst>
            <pc:docMk/>
            <pc:sldMk cId="4083106218" sldId="832"/>
            <ac:spMk id="7" creationId="{56BE8973-3268-4C45-BD12-AFEBD9A06C79}"/>
          </ac:spMkLst>
        </pc:spChg>
        <pc:spChg chg="mod ord">
          <ac:chgData name="Jansens Heidi" userId="71e04477-dcbe-407a-92c8-b741d7718eeb" providerId="ADAL" clId="{C773F27F-C286-4597-ACBC-2D9D41562DF6}" dt="2022-08-23T13:24:36.513" v="2319" actId="255"/>
          <ac:spMkLst>
            <pc:docMk/>
            <pc:sldMk cId="4083106218" sldId="832"/>
            <ac:spMk id="11" creationId="{D1ABBF61-0601-3C7D-B5ED-A17ED4BC68F9}"/>
          </ac:spMkLst>
        </pc:spChg>
        <pc:picChg chg="mod">
          <ac:chgData name="Jansens Heidi" userId="71e04477-dcbe-407a-92c8-b741d7718eeb" providerId="ADAL" clId="{C773F27F-C286-4597-ACBC-2D9D41562DF6}" dt="2022-08-23T13:24:44.453" v="2320" actId="1076"/>
          <ac:picMkLst>
            <pc:docMk/>
            <pc:sldMk cId="4083106218" sldId="832"/>
            <ac:picMk id="6" creationId="{85564AA1-DADD-48F6-AFEF-9427140FA9FC}"/>
          </ac:picMkLst>
        </pc:picChg>
      </pc:sldChg>
      <pc:sldChg chg="delSp modSp mod chgLayout">
        <pc:chgData name="Jansens Heidi" userId="71e04477-dcbe-407a-92c8-b741d7718eeb" providerId="ADAL" clId="{C773F27F-C286-4597-ACBC-2D9D41562DF6}" dt="2022-08-23T13:24:01.810" v="2314" actId="255"/>
        <pc:sldMkLst>
          <pc:docMk/>
          <pc:sldMk cId="64419713" sldId="834"/>
        </pc:sldMkLst>
        <pc:spChg chg="mod ord">
          <ac:chgData name="Jansens Heidi" userId="71e04477-dcbe-407a-92c8-b741d7718eeb" providerId="ADAL" clId="{C773F27F-C286-4597-ACBC-2D9D41562DF6}" dt="2022-08-23T11:49:18.856" v="2078" actId="700"/>
          <ac:spMkLst>
            <pc:docMk/>
            <pc:sldMk cId="64419713" sldId="834"/>
            <ac:spMk id="2" creationId="{DF505C25-3142-A3F0-0057-79B07185BC0D}"/>
          </ac:spMkLst>
        </pc:spChg>
        <pc:spChg chg="del mod ord">
          <ac:chgData name="Jansens Heidi" userId="71e04477-dcbe-407a-92c8-b741d7718eeb" providerId="ADAL" clId="{C773F27F-C286-4597-ACBC-2D9D41562DF6}" dt="2022-08-23T11:49:22.780" v="2080" actId="478"/>
          <ac:spMkLst>
            <pc:docMk/>
            <pc:sldMk cId="64419713" sldId="834"/>
            <ac:spMk id="4" creationId="{9C51AC6E-E318-D4AF-CDA8-59E6DF7F7DDF}"/>
          </ac:spMkLst>
        </pc:spChg>
        <pc:spChg chg="del">
          <ac:chgData name="Jansens Heidi" userId="71e04477-dcbe-407a-92c8-b741d7718eeb" providerId="ADAL" clId="{C773F27F-C286-4597-ACBC-2D9D41562DF6}" dt="2022-08-23T11:49:18.856" v="2078" actId="700"/>
          <ac:spMkLst>
            <pc:docMk/>
            <pc:sldMk cId="64419713" sldId="834"/>
            <ac:spMk id="5" creationId="{C18D0EE8-35DA-777D-7BF7-EA1AC8A59EC2}"/>
          </ac:spMkLst>
        </pc:spChg>
        <pc:spChg chg="mod ord">
          <ac:chgData name="Jansens Heidi" userId="71e04477-dcbe-407a-92c8-b741d7718eeb" providerId="ADAL" clId="{C773F27F-C286-4597-ACBC-2D9D41562DF6}" dt="2022-08-23T13:24:01.810" v="2314" actId="255"/>
          <ac:spMkLst>
            <pc:docMk/>
            <pc:sldMk cId="64419713" sldId="834"/>
            <ac:spMk id="9" creationId="{FEAB0882-EBF4-739D-3274-326C90FBA803}"/>
          </ac:spMkLst>
        </pc:spChg>
        <pc:spChg chg="del">
          <ac:chgData name="Jansens Heidi" userId="71e04477-dcbe-407a-92c8-b741d7718eeb" providerId="ADAL" clId="{C773F27F-C286-4597-ACBC-2D9D41562DF6}" dt="2022-08-23T11:49:24.812" v="2081" actId="478"/>
          <ac:spMkLst>
            <pc:docMk/>
            <pc:sldMk cId="64419713" sldId="834"/>
            <ac:spMk id="11" creationId="{6F24ECCF-FD7A-4BCB-9B0A-90C5BD92BAAE}"/>
          </ac:spMkLst>
        </pc:spChg>
        <pc:picChg chg="mod">
          <ac:chgData name="Jansens Heidi" userId="71e04477-dcbe-407a-92c8-b741d7718eeb" providerId="ADAL" clId="{C773F27F-C286-4597-ACBC-2D9D41562DF6}" dt="2022-08-23T13:22:58.987" v="2295" actId="1076"/>
          <ac:picMkLst>
            <pc:docMk/>
            <pc:sldMk cId="64419713" sldId="834"/>
            <ac:picMk id="7" creationId="{0D1A05C5-4647-455E-94A2-4FD1145490E7}"/>
          </ac:picMkLst>
        </pc:picChg>
      </pc:sldChg>
      <pc:sldChg chg="delSp modSp mod chgLayout">
        <pc:chgData name="Jansens Heidi" userId="71e04477-dcbe-407a-92c8-b741d7718eeb" providerId="ADAL" clId="{C773F27F-C286-4597-ACBC-2D9D41562DF6}" dt="2022-08-23T13:24:56.286" v="2322" actId="20577"/>
        <pc:sldMkLst>
          <pc:docMk/>
          <pc:sldMk cId="1069304175" sldId="836"/>
        </pc:sldMkLst>
        <pc:spChg chg="mod ord">
          <ac:chgData name="Jansens Heidi" userId="71e04477-dcbe-407a-92c8-b741d7718eeb" providerId="ADAL" clId="{C773F27F-C286-4597-ACBC-2D9D41562DF6}" dt="2022-08-23T11:49:41.334" v="2086" actId="700"/>
          <ac:spMkLst>
            <pc:docMk/>
            <pc:sldMk cId="1069304175" sldId="836"/>
            <ac:spMk id="2" creationId="{DF505C25-3142-A3F0-0057-79B07185BC0D}"/>
          </ac:spMkLst>
        </pc:spChg>
        <pc:spChg chg="del mod ord">
          <ac:chgData name="Jansens Heidi" userId="71e04477-dcbe-407a-92c8-b741d7718eeb" providerId="ADAL" clId="{C773F27F-C286-4597-ACBC-2D9D41562DF6}" dt="2022-08-23T11:49:45.445" v="2088" actId="478"/>
          <ac:spMkLst>
            <pc:docMk/>
            <pc:sldMk cId="1069304175" sldId="836"/>
            <ac:spMk id="4" creationId="{9C51AC6E-E318-D4AF-CDA8-59E6DF7F7DDF}"/>
          </ac:spMkLst>
        </pc:spChg>
        <pc:spChg chg="del">
          <ac:chgData name="Jansens Heidi" userId="71e04477-dcbe-407a-92c8-b741d7718eeb" providerId="ADAL" clId="{C773F27F-C286-4597-ACBC-2D9D41562DF6}" dt="2022-08-23T11:49:41.334" v="2086" actId="700"/>
          <ac:spMkLst>
            <pc:docMk/>
            <pc:sldMk cId="1069304175" sldId="836"/>
            <ac:spMk id="5" creationId="{C18D0EE8-35DA-777D-7BF7-EA1AC8A59EC2}"/>
          </ac:spMkLst>
        </pc:spChg>
        <pc:spChg chg="mod ord">
          <ac:chgData name="Jansens Heidi" userId="71e04477-dcbe-407a-92c8-b741d7718eeb" providerId="ADAL" clId="{C773F27F-C286-4597-ACBC-2D9D41562DF6}" dt="2022-08-23T13:24:56.286" v="2322" actId="20577"/>
          <ac:spMkLst>
            <pc:docMk/>
            <pc:sldMk cId="1069304175" sldId="836"/>
            <ac:spMk id="9" creationId="{FEAB0882-EBF4-739D-3274-326C90FBA803}"/>
          </ac:spMkLst>
        </pc:spChg>
        <pc:spChg chg="del">
          <ac:chgData name="Jansens Heidi" userId="71e04477-dcbe-407a-92c8-b741d7718eeb" providerId="ADAL" clId="{C773F27F-C286-4597-ACBC-2D9D41562DF6}" dt="2022-08-23T11:49:43.421" v="2087" actId="478"/>
          <ac:spMkLst>
            <pc:docMk/>
            <pc:sldMk cId="1069304175" sldId="836"/>
            <ac:spMk id="11" creationId="{E27364D5-1EAA-4AD7-858B-5635A0F9E41F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3:25:46.591" v="2331" actId="6549"/>
        <pc:sldMkLst>
          <pc:docMk/>
          <pc:sldMk cId="2523323719" sldId="838"/>
        </pc:sldMkLst>
        <pc:spChg chg="mod ord">
          <ac:chgData name="Jansens Heidi" userId="71e04477-dcbe-407a-92c8-b741d7718eeb" providerId="ADAL" clId="{C773F27F-C286-4597-ACBC-2D9D41562DF6}" dt="2022-08-23T11:50:00.619" v="2091" actId="700"/>
          <ac:spMkLst>
            <pc:docMk/>
            <pc:sldMk cId="2523323719" sldId="838"/>
            <ac:spMk id="2" creationId="{901E4A84-65E7-C6E6-BCA9-4A239DBAE700}"/>
          </ac:spMkLst>
        </pc:spChg>
        <pc:spChg chg="mod ord">
          <ac:chgData name="Jansens Heidi" userId="71e04477-dcbe-407a-92c8-b741d7718eeb" providerId="ADAL" clId="{C773F27F-C286-4597-ACBC-2D9D41562DF6}" dt="2022-08-23T13:25:46.591" v="2331" actId="6549"/>
          <ac:spMkLst>
            <pc:docMk/>
            <pc:sldMk cId="2523323719" sldId="838"/>
            <ac:spMk id="3" creationId="{4435E6B1-923D-7887-A86E-06CF774B7678}"/>
          </ac:spMkLst>
        </pc:spChg>
        <pc:spChg chg="del mod ord">
          <ac:chgData name="Jansens Heidi" userId="71e04477-dcbe-407a-92c8-b741d7718eeb" providerId="ADAL" clId="{C773F27F-C286-4597-ACBC-2D9D41562DF6}" dt="2022-08-23T11:50:05.976" v="2093" actId="478"/>
          <ac:spMkLst>
            <pc:docMk/>
            <pc:sldMk cId="2523323719" sldId="838"/>
            <ac:spMk id="4" creationId="{CE372CCA-96F9-764C-4A35-313FE9FA5F78}"/>
          </ac:spMkLst>
        </pc:spChg>
        <pc:spChg chg="del">
          <ac:chgData name="Jansens Heidi" userId="71e04477-dcbe-407a-92c8-b741d7718eeb" providerId="ADAL" clId="{C773F27F-C286-4597-ACBC-2D9D41562DF6}" dt="2022-08-23T11:50:00.619" v="2091" actId="700"/>
          <ac:spMkLst>
            <pc:docMk/>
            <pc:sldMk cId="2523323719" sldId="838"/>
            <ac:spMk id="5" creationId="{8A421A08-6ED8-8E0D-41AA-0EB6FD6F5F5F}"/>
          </ac:spMkLst>
        </pc:spChg>
        <pc:spChg chg="del">
          <ac:chgData name="Jansens Heidi" userId="71e04477-dcbe-407a-92c8-b741d7718eeb" providerId="ADAL" clId="{C773F27F-C286-4597-ACBC-2D9D41562DF6}" dt="2022-08-23T11:50:02.749" v="2092" actId="478"/>
          <ac:spMkLst>
            <pc:docMk/>
            <pc:sldMk cId="2523323719" sldId="838"/>
            <ac:spMk id="7" creationId="{56185F70-7E21-45DB-92B9-CD4E9FBC13F9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3:26:52.320" v="2342" actId="255"/>
        <pc:sldMkLst>
          <pc:docMk/>
          <pc:sldMk cId="3484902017" sldId="839"/>
        </pc:sldMkLst>
        <pc:spChg chg="mod ord">
          <ac:chgData name="Jansens Heidi" userId="71e04477-dcbe-407a-92c8-b741d7718eeb" providerId="ADAL" clId="{C773F27F-C286-4597-ACBC-2D9D41562DF6}" dt="2022-08-23T11:50:10.584" v="2094" actId="700"/>
          <ac:spMkLst>
            <pc:docMk/>
            <pc:sldMk cId="3484902017" sldId="839"/>
            <ac:spMk id="2" creationId="{9D43E316-FFF8-8C75-F731-C49834EDEC31}"/>
          </ac:spMkLst>
        </pc:spChg>
        <pc:spChg chg="mod ord">
          <ac:chgData name="Jansens Heidi" userId="71e04477-dcbe-407a-92c8-b741d7718eeb" providerId="ADAL" clId="{C773F27F-C286-4597-ACBC-2D9D41562DF6}" dt="2022-08-23T13:26:52.320" v="2342" actId="255"/>
          <ac:spMkLst>
            <pc:docMk/>
            <pc:sldMk cId="3484902017" sldId="839"/>
            <ac:spMk id="3" creationId="{ED94313F-44AC-6223-A10D-E8B35E330304}"/>
          </ac:spMkLst>
        </pc:spChg>
        <pc:spChg chg="mod ord">
          <ac:chgData name="Jansens Heidi" userId="71e04477-dcbe-407a-92c8-b741d7718eeb" providerId="ADAL" clId="{C773F27F-C286-4597-ACBC-2D9D41562DF6}" dt="2022-08-23T11:50:10.584" v="2094" actId="700"/>
          <ac:spMkLst>
            <pc:docMk/>
            <pc:sldMk cId="3484902017" sldId="839"/>
            <ac:spMk id="4" creationId="{05B3775D-FEA0-A086-4F21-BB7CACFA0600}"/>
          </ac:spMkLst>
        </pc:spChg>
        <pc:spChg chg="del">
          <ac:chgData name="Jansens Heidi" userId="71e04477-dcbe-407a-92c8-b741d7718eeb" providerId="ADAL" clId="{C773F27F-C286-4597-ACBC-2D9D41562DF6}" dt="2022-08-23T11:50:10.584" v="2094" actId="700"/>
          <ac:spMkLst>
            <pc:docMk/>
            <pc:sldMk cId="3484902017" sldId="839"/>
            <ac:spMk id="5" creationId="{FCFA9D44-8584-09B7-64EF-99B35CE5012C}"/>
          </ac:spMkLst>
        </pc:spChg>
        <pc:spChg chg="del">
          <ac:chgData name="Jansens Heidi" userId="71e04477-dcbe-407a-92c8-b741d7718eeb" providerId="ADAL" clId="{C773F27F-C286-4597-ACBC-2D9D41562DF6}" dt="2022-08-23T11:50:12.637" v="2095" actId="478"/>
          <ac:spMkLst>
            <pc:docMk/>
            <pc:sldMk cId="3484902017" sldId="839"/>
            <ac:spMk id="8" creationId="{27590110-CD53-4D48-8A4E-2825D71FAE8D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3:27:37.975" v="2366" actId="20577"/>
        <pc:sldMkLst>
          <pc:docMk/>
          <pc:sldMk cId="2067391519" sldId="840"/>
        </pc:sldMkLst>
        <pc:spChg chg="mod ord">
          <ac:chgData name="Jansens Heidi" userId="71e04477-dcbe-407a-92c8-b741d7718eeb" providerId="ADAL" clId="{C773F27F-C286-4597-ACBC-2D9D41562DF6}" dt="2022-08-23T11:51:06.629" v="2102" actId="700"/>
          <ac:spMkLst>
            <pc:docMk/>
            <pc:sldMk cId="2067391519" sldId="840"/>
            <ac:spMk id="2" creationId="{E7E0D405-B77C-B2CF-A556-AA25B277FF2C}"/>
          </ac:spMkLst>
        </pc:spChg>
        <pc:spChg chg="mod ord">
          <ac:chgData name="Jansens Heidi" userId="71e04477-dcbe-407a-92c8-b741d7718eeb" providerId="ADAL" clId="{C773F27F-C286-4597-ACBC-2D9D41562DF6}" dt="2022-08-23T13:27:37.975" v="2366" actId="20577"/>
          <ac:spMkLst>
            <pc:docMk/>
            <pc:sldMk cId="2067391519" sldId="840"/>
            <ac:spMk id="3" creationId="{850BB7A7-B22B-E973-DAEF-659C1CC925D1}"/>
          </ac:spMkLst>
        </pc:spChg>
        <pc:spChg chg="del mod ord">
          <ac:chgData name="Jansens Heidi" userId="71e04477-dcbe-407a-92c8-b741d7718eeb" providerId="ADAL" clId="{C773F27F-C286-4597-ACBC-2D9D41562DF6}" dt="2022-08-23T11:51:13.458" v="2104" actId="478"/>
          <ac:spMkLst>
            <pc:docMk/>
            <pc:sldMk cId="2067391519" sldId="840"/>
            <ac:spMk id="4" creationId="{56456FF8-48F1-2C23-096D-4E0FE4E07ADF}"/>
          </ac:spMkLst>
        </pc:spChg>
        <pc:spChg chg="del">
          <ac:chgData name="Jansens Heidi" userId="71e04477-dcbe-407a-92c8-b741d7718eeb" providerId="ADAL" clId="{C773F27F-C286-4597-ACBC-2D9D41562DF6}" dt="2022-08-23T11:51:06.629" v="2102" actId="700"/>
          <ac:spMkLst>
            <pc:docMk/>
            <pc:sldMk cId="2067391519" sldId="840"/>
            <ac:spMk id="5" creationId="{BE01B5BF-765C-E13C-7904-20A0D3DAC46C}"/>
          </ac:spMkLst>
        </pc:spChg>
        <pc:spChg chg="del">
          <ac:chgData name="Jansens Heidi" userId="71e04477-dcbe-407a-92c8-b741d7718eeb" providerId="ADAL" clId="{C773F27F-C286-4597-ACBC-2D9D41562DF6}" dt="2022-08-23T11:51:09.213" v="2103" actId="478"/>
          <ac:spMkLst>
            <pc:docMk/>
            <pc:sldMk cId="2067391519" sldId="840"/>
            <ac:spMk id="7" creationId="{1F83997B-4C4B-4F8C-AA84-589E62C30AA5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3:28:15.559" v="2380" actId="20577"/>
        <pc:sldMkLst>
          <pc:docMk/>
          <pc:sldMk cId="1484504316" sldId="841"/>
        </pc:sldMkLst>
        <pc:spChg chg="mod ord">
          <ac:chgData name="Jansens Heidi" userId="71e04477-dcbe-407a-92c8-b741d7718eeb" providerId="ADAL" clId="{C773F27F-C286-4597-ACBC-2D9D41562DF6}" dt="2022-08-23T11:51:19.059" v="2105" actId="700"/>
          <ac:spMkLst>
            <pc:docMk/>
            <pc:sldMk cId="1484504316" sldId="841"/>
            <ac:spMk id="2" creationId="{7087E1A9-61B2-1748-5929-A5748678AAEC}"/>
          </ac:spMkLst>
        </pc:spChg>
        <pc:spChg chg="mod ord">
          <ac:chgData name="Jansens Heidi" userId="71e04477-dcbe-407a-92c8-b741d7718eeb" providerId="ADAL" clId="{C773F27F-C286-4597-ACBC-2D9D41562DF6}" dt="2022-08-23T13:28:15.559" v="2380" actId="20577"/>
          <ac:spMkLst>
            <pc:docMk/>
            <pc:sldMk cId="1484504316" sldId="841"/>
            <ac:spMk id="3" creationId="{3C741B3D-C352-2DD0-8322-75AE7F735BEF}"/>
          </ac:spMkLst>
        </pc:spChg>
        <pc:spChg chg="del mod ord">
          <ac:chgData name="Jansens Heidi" userId="71e04477-dcbe-407a-92c8-b741d7718eeb" providerId="ADAL" clId="{C773F27F-C286-4597-ACBC-2D9D41562DF6}" dt="2022-08-23T11:51:24.094" v="2107" actId="478"/>
          <ac:spMkLst>
            <pc:docMk/>
            <pc:sldMk cId="1484504316" sldId="841"/>
            <ac:spMk id="4" creationId="{902DC224-3861-5608-3672-B878E6F8F60C}"/>
          </ac:spMkLst>
        </pc:spChg>
        <pc:spChg chg="del">
          <ac:chgData name="Jansens Heidi" userId="71e04477-dcbe-407a-92c8-b741d7718eeb" providerId="ADAL" clId="{C773F27F-C286-4597-ACBC-2D9D41562DF6}" dt="2022-08-23T11:51:19.059" v="2105" actId="700"/>
          <ac:spMkLst>
            <pc:docMk/>
            <pc:sldMk cId="1484504316" sldId="841"/>
            <ac:spMk id="5" creationId="{D80EBC68-AD21-6459-CFFD-E47A128C30FB}"/>
          </ac:spMkLst>
        </pc:spChg>
        <pc:spChg chg="del">
          <ac:chgData name="Jansens Heidi" userId="71e04477-dcbe-407a-92c8-b741d7718eeb" providerId="ADAL" clId="{C773F27F-C286-4597-ACBC-2D9D41562DF6}" dt="2022-08-23T11:51:21.238" v="2106" actId="478"/>
          <ac:spMkLst>
            <pc:docMk/>
            <pc:sldMk cId="1484504316" sldId="841"/>
            <ac:spMk id="7" creationId="{81395CF1-2D00-4756-AFA8-3AE56BAE5E34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3:21:46.991" v="2285" actId="1076"/>
        <pc:sldMkLst>
          <pc:docMk/>
          <pc:sldMk cId="3822852137" sldId="842"/>
        </pc:sldMkLst>
        <pc:spChg chg="mod ord">
          <ac:chgData name="Jansens Heidi" userId="71e04477-dcbe-407a-92c8-b741d7718eeb" providerId="ADAL" clId="{C773F27F-C286-4597-ACBC-2D9D41562DF6}" dt="2022-08-23T11:23:22.904" v="1418" actId="700"/>
          <ac:spMkLst>
            <pc:docMk/>
            <pc:sldMk cId="3822852137" sldId="842"/>
            <ac:spMk id="2" creationId="{DF505C25-3142-A3F0-0057-79B07185BC0D}"/>
          </ac:spMkLst>
        </pc:spChg>
        <pc:spChg chg="del mod ord">
          <ac:chgData name="Jansens Heidi" userId="71e04477-dcbe-407a-92c8-b741d7718eeb" providerId="ADAL" clId="{C773F27F-C286-4597-ACBC-2D9D41562DF6}" dt="2022-08-23T11:49:03.393" v="2074" actId="478"/>
          <ac:spMkLst>
            <pc:docMk/>
            <pc:sldMk cId="3822852137" sldId="842"/>
            <ac:spMk id="4" creationId="{9C51AC6E-E318-D4AF-CDA8-59E6DF7F7DDF}"/>
          </ac:spMkLst>
        </pc:spChg>
        <pc:spChg chg="del">
          <ac:chgData name="Jansens Heidi" userId="71e04477-dcbe-407a-92c8-b741d7718eeb" providerId="ADAL" clId="{C773F27F-C286-4597-ACBC-2D9D41562DF6}" dt="2022-08-23T11:23:22.904" v="1418" actId="700"/>
          <ac:spMkLst>
            <pc:docMk/>
            <pc:sldMk cId="3822852137" sldId="842"/>
            <ac:spMk id="5" creationId="{C18D0EE8-35DA-777D-7BF7-EA1AC8A59EC2}"/>
          </ac:spMkLst>
        </pc:spChg>
        <pc:spChg chg="mod ord">
          <ac:chgData name="Jansens Heidi" userId="71e04477-dcbe-407a-92c8-b741d7718eeb" providerId="ADAL" clId="{C773F27F-C286-4597-ACBC-2D9D41562DF6}" dt="2022-08-23T13:21:40.083" v="2284" actId="27636"/>
          <ac:spMkLst>
            <pc:docMk/>
            <pc:sldMk cId="3822852137" sldId="842"/>
            <ac:spMk id="9" creationId="{DD907C46-C5EB-CDF0-5A6D-3F17F7D6A567}"/>
          </ac:spMkLst>
        </pc:spChg>
        <pc:spChg chg="del">
          <ac:chgData name="Jansens Heidi" userId="71e04477-dcbe-407a-92c8-b741d7718eeb" providerId="ADAL" clId="{C773F27F-C286-4597-ACBC-2D9D41562DF6}" dt="2022-08-23T11:23:25.169" v="1420" actId="478"/>
          <ac:spMkLst>
            <pc:docMk/>
            <pc:sldMk cId="3822852137" sldId="842"/>
            <ac:spMk id="12" creationId="{A8427153-CD5A-4783-8380-3805EC808699}"/>
          </ac:spMkLst>
        </pc:spChg>
        <pc:picChg chg="mod">
          <ac:chgData name="Jansens Heidi" userId="71e04477-dcbe-407a-92c8-b741d7718eeb" providerId="ADAL" clId="{C773F27F-C286-4597-ACBC-2D9D41562DF6}" dt="2022-08-23T13:21:46.991" v="2285" actId="1076"/>
          <ac:picMkLst>
            <pc:docMk/>
            <pc:sldMk cId="3822852137" sldId="842"/>
            <ac:picMk id="11" creationId="{CFF793DB-C2B8-485C-8629-1D758ED89477}"/>
          </ac:picMkLst>
        </pc:picChg>
      </pc:sldChg>
      <pc:sldChg chg="addSp delSp modSp mod chgLayout">
        <pc:chgData name="Jansens Heidi" userId="71e04477-dcbe-407a-92c8-b741d7718eeb" providerId="ADAL" clId="{C773F27F-C286-4597-ACBC-2D9D41562DF6}" dt="2022-08-23T11:22:47.138" v="1406" actId="478"/>
        <pc:sldMkLst>
          <pc:docMk/>
          <pc:sldMk cId="322130511" sldId="844"/>
        </pc:sldMkLst>
        <pc:spChg chg="mod ord">
          <ac:chgData name="Jansens Heidi" userId="71e04477-dcbe-407a-92c8-b741d7718eeb" providerId="ADAL" clId="{C773F27F-C286-4597-ACBC-2D9D41562DF6}" dt="2022-08-23T11:22:43.645" v="1404" actId="700"/>
          <ac:spMkLst>
            <pc:docMk/>
            <pc:sldMk cId="322130511" sldId="844"/>
            <ac:spMk id="2" creationId="{10E6CA6C-8473-40C7-B3AB-50974305AD77}"/>
          </ac:spMkLst>
        </pc:spChg>
        <pc:spChg chg="add mod ord">
          <ac:chgData name="Jansens Heidi" userId="71e04477-dcbe-407a-92c8-b741d7718eeb" providerId="ADAL" clId="{C773F27F-C286-4597-ACBC-2D9D41562DF6}" dt="2022-08-23T11:22:43.645" v="1404" actId="700"/>
          <ac:spMkLst>
            <pc:docMk/>
            <pc:sldMk cId="322130511" sldId="844"/>
            <ac:spMk id="3" creationId="{809CAC56-7DFE-47A5-A777-E64BD7F0A569}"/>
          </ac:spMkLst>
        </pc:spChg>
        <pc:spChg chg="del mod ord">
          <ac:chgData name="Jansens Heidi" userId="71e04477-dcbe-407a-92c8-b741d7718eeb" providerId="ADAL" clId="{C773F27F-C286-4597-ACBC-2D9D41562DF6}" dt="2022-08-23T11:22:47.138" v="1406" actId="478"/>
          <ac:spMkLst>
            <pc:docMk/>
            <pc:sldMk cId="322130511" sldId="844"/>
            <ac:spMk id="4" creationId="{A2FE851D-604D-42BC-88D7-13B56EE23EDA}"/>
          </ac:spMkLst>
        </pc:spChg>
        <pc:spChg chg="del">
          <ac:chgData name="Jansens Heidi" userId="71e04477-dcbe-407a-92c8-b741d7718eeb" providerId="ADAL" clId="{C773F27F-C286-4597-ACBC-2D9D41562DF6}" dt="2022-08-23T11:22:43.645" v="1404" actId="700"/>
          <ac:spMkLst>
            <pc:docMk/>
            <pc:sldMk cId="322130511" sldId="844"/>
            <ac:spMk id="5" creationId="{3B55C196-DF01-4677-899B-2FC802BE818B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3:25:21.608" v="2324" actId="20577"/>
        <pc:sldMkLst>
          <pc:docMk/>
          <pc:sldMk cId="2529440903" sldId="845"/>
        </pc:sldMkLst>
        <pc:spChg chg="mod ord">
          <ac:chgData name="Jansens Heidi" userId="71e04477-dcbe-407a-92c8-b741d7718eeb" providerId="ADAL" clId="{C773F27F-C286-4597-ACBC-2D9D41562DF6}" dt="2022-08-23T11:49:50.623" v="2089" actId="700"/>
          <ac:spMkLst>
            <pc:docMk/>
            <pc:sldMk cId="2529440903" sldId="845"/>
            <ac:spMk id="2" creationId="{2CA0106C-27C3-8232-849B-CA9F25DE9E7E}"/>
          </ac:spMkLst>
        </pc:spChg>
        <pc:spChg chg="mod ord">
          <ac:chgData name="Jansens Heidi" userId="71e04477-dcbe-407a-92c8-b741d7718eeb" providerId="ADAL" clId="{C773F27F-C286-4597-ACBC-2D9D41562DF6}" dt="2022-08-23T13:25:21.608" v="2324" actId="20577"/>
          <ac:spMkLst>
            <pc:docMk/>
            <pc:sldMk cId="2529440903" sldId="845"/>
            <ac:spMk id="3" creationId="{FA3A53FC-AC77-0CA4-0C5D-EEEE48686F7E}"/>
          </ac:spMkLst>
        </pc:spChg>
        <pc:spChg chg="del mod ord">
          <ac:chgData name="Jansens Heidi" userId="71e04477-dcbe-407a-92c8-b741d7718eeb" providerId="ADAL" clId="{C773F27F-C286-4597-ACBC-2D9D41562DF6}" dt="2022-08-23T11:49:53.085" v="2090" actId="478"/>
          <ac:spMkLst>
            <pc:docMk/>
            <pc:sldMk cId="2529440903" sldId="845"/>
            <ac:spMk id="4" creationId="{2919FC50-4D32-51BF-E8B1-32D6B4381FD4}"/>
          </ac:spMkLst>
        </pc:spChg>
        <pc:spChg chg="del">
          <ac:chgData name="Jansens Heidi" userId="71e04477-dcbe-407a-92c8-b741d7718eeb" providerId="ADAL" clId="{C773F27F-C286-4597-ACBC-2D9D41562DF6}" dt="2022-08-23T11:49:50.623" v="2089" actId="700"/>
          <ac:spMkLst>
            <pc:docMk/>
            <pc:sldMk cId="2529440903" sldId="845"/>
            <ac:spMk id="5" creationId="{393558DF-DB2A-E23E-129B-ABE6603A606F}"/>
          </ac:spMkLst>
        </pc:spChg>
      </pc:sldChg>
      <pc:sldChg chg="addSp delSp modSp mod modClrScheme chgLayout">
        <pc:chgData name="Jansens Heidi" userId="71e04477-dcbe-407a-92c8-b741d7718eeb" providerId="ADAL" clId="{C773F27F-C286-4597-ACBC-2D9D41562DF6}" dt="2022-08-23T11:51:00.240" v="2101" actId="1076"/>
        <pc:sldMkLst>
          <pc:docMk/>
          <pc:sldMk cId="3806015136" sldId="846"/>
        </pc:sldMkLst>
        <pc:spChg chg="add del mod ord">
          <ac:chgData name="Jansens Heidi" userId="71e04477-dcbe-407a-92c8-b741d7718eeb" providerId="ADAL" clId="{C773F27F-C286-4597-ACBC-2D9D41562DF6}" dt="2022-08-23T11:50:37.614" v="2098" actId="700"/>
          <ac:spMkLst>
            <pc:docMk/>
            <pc:sldMk cId="3806015136" sldId="846"/>
            <ac:spMk id="2" creationId="{3407204E-E6C1-44A3-A06F-2280CEF2BFB0}"/>
          </ac:spMkLst>
        </pc:spChg>
        <pc:spChg chg="add del mod ord">
          <ac:chgData name="Jansens Heidi" userId="71e04477-dcbe-407a-92c8-b741d7718eeb" providerId="ADAL" clId="{C773F27F-C286-4597-ACBC-2D9D41562DF6}" dt="2022-08-23T11:50:43.316" v="2099" actId="700"/>
          <ac:spMkLst>
            <pc:docMk/>
            <pc:sldMk cId="3806015136" sldId="846"/>
            <ac:spMk id="3" creationId="{D3276522-5C3F-42E0-92C0-0C9020BF8F89}"/>
          </ac:spMkLst>
        </pc:spChg>
        <pc:spChg chg="del mod ord">
          <ac:chgData name="Jansens Heidi" userId="71e04477-dcbe-407a-92c8-b741d7718eeb" providerId="ADAL" clId="{C773F27F-C286-4597-ACBC-2D9D41562DF6}" dt="2022-08-23T11:50:23.912" v="2097" actId="478"/>
          <ac:spMkLst>
            <pc:docMk/>
            <pc:sldMk cId="3806015136" sldId="846"/>
            <ac:spMk id="4" creationId="{EB2B16CB-933D-7172-7279-1FAD9A066836}"/>
          </ac:spMkLst>
        </pc:spChg>
        <pc:spChg chg="del">
          <ac:chgData name="Jansens Heidi" userId="71e04477-dcbe-407a-92c8-b741d7718eeb" providerId="ADAL" clId="{C773F27F-C286-4597-ACBC-2D9D41562DF6}" dt="2022-08-23T11:50:20.525" v="2096" actId="700"/>
          <ac:spMkLst>
            <pc:docMk/>
            <pc:sldMk cId="3806015136" sldId="846"/>
            <ac:spMk id="5" creationId="{45C4BF8F-BD87-3781-AE44-7BD1F5849F29}"/>
          </ac:spMkLst>
        </pc:spChg>
        <pc:spChg chg="add mod ord">
          <ac:chgData name="Jansens Heidi" userId="71e04477-dcbe-407a-92c8-b741d7718eeb" providerId="ADAL" clId="{C773F27F-C286-4597-ACBC-2D9D41562DF6}" dt="2022-08-23T11:50:50.182" v="2100" actId="700"/>
          <ac:spMkLst>
            <pc:docMk/>
            <pc:sldMk cId="3806015136" sldId="846"/>
            <ac:spMk id="6" creationId="{5DBB4F7B-4854-41F0-A475-82CEEA4CAA6F}"/>
          </ac:spMkLst>
        </pc:spChg>
        <pc:graphicFrameChg chg="mod ord modGraphic">
          <ac:chgData name="Jansens Heidi" userId="71e04477-dcbe-407a-92c8-b741d7718eeb" providerId="ADAL" clId="{C773F27F-C286-4597-ACBC-2D9D41562DF6}" dt="2022-08-23T11:51:00.240" v="2101" actId="1076"/>
          <ac:graphicFrameMkLst>
            <pc:docMk/>
            <pc:sldMk cId="3806015136" sldId="846"/>
            <ac:graphicFrameMk id="11" creationId="{9B3D6056-8DE9-5CE6-9A30-3D67F77795F6}"/>
          </ac:graphicFrameMkLst>
        </pc:graphicFrameChg>
      </pc:sldChg>
      <pc:sldChg chg="delSp modSp mod chgLayout">
        <pc:chgData name="Jansens Heidi" userId="71e04477-dcbe-407a-92c8-b741d7718eeb" providerId="ADAL" clId="{C773F27F-C286-4597-ACBC-2D9D41562DF6}" dt="2022-08-23T07:40:51.673" v="447" actId="255"/>
        <pc:sldMkLst>
          <pc:docMk/>
          <pc:sldMk cId="2358896634" sldId="849"/>
        </pc:sldMkLst>
        <pc:spChg chg="mod ord">
          <ac:chgData name="Jansens Heidi" userId="71e04477-dcbe-407a-92c8-b741d7718eeb" providerId="ADAL" clId="{C773F27F-C286-4597-ACBC-2D9D41562DF6}" dt="2022-08-23T07:36:00.398" v="440" actId="700"/>
          <ac:spMkLst>
            <pc:docMk/>
            <pc:sldMk cId="2358896634" sldId="849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07:40:51.673" v="447" actId="255"/>
          <ac:spMkLst>
            <pc:docMk/>
            <pc:sldMk cId="2358896634" sldId="849"/>
            <ac:spMk id="3" creationId="{A452017B-D6D4-40DC-9D73-8E42328DA80F}"/>
          </ac:spMkLst>
        </pc:spChg>
        <pc:spChg chg="del mod">
          <ac:chgData name="Jansens Heidi" userId="71e04477-dcbe-407a-92c8-b741d7718eeb" providerId="ADAL" clId="{C773F27F-C286-4597-ACBC-2D9D41562DF6}" dt="2022-08-23T07:26:06.419" v="383" actId="478"/>
          <ac:spMkLst>
            <pc:docMk/>
            <pc:sldMk cId="2358896634" sldId="849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07:36:00.398" v="440" actId="700"/>
          <ac:spMkLst>
            <pc:docMk/>
            <pc:sldMk cId="2358896634" sldId="849"/>
            <ac:spMk id="5" creationId="{7EB0EA97-221C-48CC-926C-A2ADE2758878}"/>
          </ac:spMkLst>
        </pc:spChg>
      </pc:sldChg>
      <pc:sldChg chg="modSp mod modClrScheme chgLayout">
        <pc:chgData name="Jansens Heidi" userId="71e04477-dcbe-407a-92c8-b741d7718eeb" providerId="ADAL" clId="{C773F27F-C286-4597-ACBC-2D9D41562DF6}" dt="2022-08-23T07:30:43.294" v="412" actId="255"/>
        <pc:sldMkLst>
          <pc:docMk/>
          <pc:sldMk cId="65330221" sldId="850"/>
        </pc:sldMkLst>
        <pc:spChg chg="mod ord">
          <ac:chgData name="Jansens Heidi" userId="71e04477-dcbe-407a-92c8-b741d7718eeb" providerId="ADAL" clId="{C773F27F-C286-4597-ACBC-2D9D41562DF6}" dt="2022-08-22T15:18:57.236" v="15" actId="700"/>
          <ac:spMkLst>
            <pc:docMk/>
            <pc:sldMk cId="65330221" sldId="850"/>
            <ac:spMk id="2" creationId="{85CEF65C-64F0-4466-9B60-25EDA31DF161}"/>
          </ac:spMkLst>
        </pc:spChg>
        <pc:spChg chg="mod ord">
          <ac:chgData name="Jansens Heidi" userId="71e04477-dcbe-407a-92c8-b741d7718eeb" providerId="ADAL" clId="{C773F27F-C286-4597-ACBC-2D9D41562DF6}" dt="2022-08-23T07:30:43.294" v="412" actId="255"/>
          <ac:spMkLst>
            <pc:docMk/>
            <pc:sldMk cId="65330221" sldId="850"/>
            <ac:spMk id="3" creationId="{0D0CEC93-39DA-4B94-813E-229B2BD2FACA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14281319" sldId="851"/>
        </pc:sldMkLst>
        <pc:spChg chg="mod ord">
          <ac:chgData name="Jansens Heidi" userId="71e04477-dcbe-407a-92c8-b741d7718eeb" providerId="ADAL" clId="{C773F27F-C286-4597-ACBC-2D9D41562DF6}" dt="2022-08-22T15:20:32.799" v="18" actId="700"/>
          <ac:spMkLst>
            <pc:docMk/>
            <pc:sldMk cId="14281319" sldId="851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2T15:22:34.421" v="53" actId="255"/>
          <ac:spMkLst>
            <pc:docMk/>
            <pc:sldMk cId="14281319" sldId="851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2740626117" sldId="852"/>
        </pc:sldMkLst>
        <pc:spChg chg="mod ord">
          <ac:chgData name="Jansens Heidi" userId="71e04477-dcbe-407a-92c8-b741d7718eeb" providerId="ADAL" clId="{C773F27F-C286-4597-ACBC-2D9D41562DF6}" dt="2022-08-22T15:24:43.329" v="63" actId="700"/>
          <ac:spMkLst>
            <pc:docMk/>
            <pc:sldMk cId="2740626117" sldId="852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13:05:25.348" v="2273" actId="20577"/>
          <ac:spMkLst>
            <pc:docMk/>
            <pc:sldMk cId="2740626117" sldId="852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2150565234" sldId="853"/>
        </pc:sldMkLst>
        <pc:spChg chg="mod ord">
          <ac:chgData name="Jansens Heidi" userId="71e04477-dcbe-407a-92c8-b741d7718eeb" providerId="ADAL" clId="{C773F27F-C286-4597-ACBC-2D9D41562DF6}" dt="2022-08-22T15:27:06.257" v="79" actId="700"/>
          <ac:spMkLst>
            <pc:docMk/>
            <pc:sldMk cId="2150565234" sldId="853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13:05:05.813" v="2250" actId="20577"/>
          <ac:spMkLst>
            <pc:docMk/>
            <pc:sldMk cId="2150565234" sldId="853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580378594" sldId="854"/>
        </pc:sldMkLst>
        <pc:spChg chg="mod ord">
          <ac:chgData name="Jansens Heidi" userId="71e04477-dcbe-407a-92c8-b741d7718eeb" providerId="ADAL" clId="{C773F27F-C286-4597-ACBC-2D9D41562DF6}" dt="2022-08-23T07:28:35.523" v="399" actId="108"/>
          <ac:spMkLst>
            <pc:docMk/>
            <pc:sldMk cId="580378594" sldId="854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2T15:45:54.472" v="173" actId="255"/>
          <ac:spMkLst>
            <pc:docMk/>
            <pc:sldMk cId="580378594" sldId="854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3291088255" sldId="855"/>
        </pc:sldMkLst>
        <pc:spChg chg="mod ord">
          <ac:chgData name="Jansens Heidi" userId="71e04477-dcbe-407a-92c8-b741d7718eeb" providerId="ADAL" clId="{C773F27F-C286-4597-ACBC-2D9D41562DF6}" dt="2022-08-23T07:26:37.696" v="384" actId="700"/>
          <ac:spMkLst>
            <pc:docMk/>
            <pc:sldMk cId="3291088255" sldId="855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07:27:44.356" v="391" actId="255"/>
          <ac:spMkLst>
            <pc:docMk/>
            <pc:sldMk cId="3291088255" sldId="855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4233069219" sldId="856"/>
        </pc:sldMkLst>
        <pc:spChg chg="mod">
          <ac:chgData name="Jansens Heidi" userId="71e04477-dcbe-407a-92c8-b741d7718eeb" providerId="ADAL" clId="{C773F27F-C286-4597-ACBC-2D9D41562DF6}" dt="2022-08-22T15:24:15.989" v="62" actId="113"/>
          <ac:spMkLst>
            <pc:docMk/>
            <pc:sldMk cId="4233069219" sldId="856"/>
            <ac:spMk id="3" creationId="{C162AD0C-3887-4269-B65A-90C1CF10D2F2}"/>
          </ac:spMkLst>
        </pc:spChg>
        <pc:spChg chg="mod ord">
          <ac:chgData name="Jansens Heidi" userId="71e04477-dcbe-407a-92c8-b741d7718eeb" providerId="ADAL" clId="{C773F27F-C286-4597-ACBC-2D9D41562DF6}" dt="2022-08-22T15:23:10.219" v="54" actId="700"/>
          <ac:spMkLst>
            <pc:docMk/>
            <pc:sldMk cId="4233069219" sldId="856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2T15:23:10.219" v="54" actId="700"/>
          <ac:spMkLst>
            <pc:docMk/>
            <pc:sldMk cId="4233069219" sldId="856"/>
            <ac:spMk id="35844" creationId="{00000000-0000-0000-0000-000000000000}"/>
          </ac:spMkLst>
        </pc:spChg>
        <pc:graphicFrameChg chg="mod">
          <ac:chgData name="Jansens Heidi" userId="71e04477-dcbe-407a-92c8-b741d7718eeb" providerId="ADAL" clId="{C773F27F-C286-4597-ACBC-2D9D41562DF6}" dt="2022-08-22T15:23:27.157" v="56" actId="1076"/>
          <ac:graphicFrameMkLst>
            <pc:docMk/>
            <pc:sldMk cId="4233069219" sldId="856"/>
            <ac:graphicFrameMk id="2" creationId="{EEDBD399-786A-4D49-A4DB-EBC2BCB85761}"/>
          </ac:graphicFrameMkLst>
        </pc:graphicFrame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1896226050" sldId="857"/>
        </pc:sldMkLst>
        <pc:spChg chg="mod ord">
          <ac:chgData name="Jansens Heidi" userId="71e04477-dcbe-407a-92c8-b741d7718eeb" providerId="ADAL" clId="{C773F27F-C286-4597-ACBC-2D9D41562DF6}" dt="2022-08-22T16:04:16.901" v="237" actId="700"/>
          <ac:spMkLst>
            <pc:docMk/>
            <pc:sldMk cId="1896226050" sldId="857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2T16:08:19.882" v="260" actId="20577"/>
          <ac:spMkLst>
            <pc:docMk/>
            <pc:sldMk cId="1896226050" sldId="857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15033918" sldId="858"/>
        </pc:sldMkLst>
        <pc:spChg chg="mod ord">
          <ac:chgData name="Jansens Heidi" userId="71e04477-dcbe-407a-92c8-b741d7718eeb" providerId="ADAL" clId="{C773F27F-C286-4597-ACBC-2D9D41562DF6}" dt="2022-08-22T16:08:37.678" v="261" actId="700"/>
          <ac:spMkLst>
            <pc:docMk/>
            <pc:sldMk cId="15033918" sldId="858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2T16:09:39.582" v="266" actId="108"/>
          <ac:spMkLst>
            <pc:docMk/>
            <pc:sldMk cId="15033918" sldId="858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1145307094" sldId="859"/>
        </pc:sldMkLst>
        <pc:spChg chg="mod ord">
          <ac:chgData name="Jansens Heidi" userId="71e04477-dcbe-407a-92c8-b741d7718eeb" providerId="ADAL" clId="{C773F27F-C286-4597-ACBC-2D9D41562DF6}" dt="2022-08-23T06:23:01.316" v="267" actId="700"/>
          <ac:spMkLst>
            <pc:docMk/>
            <pc:sldMk cId="1145307094" sldId="859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06:24:06.995" v="273" actId="255"/>
          <ac:spMkLst>
            <pc:docMk/>
            <pc:sldMk cId="1145307094" sldId="859"/>
            <ac:spMk id="35844" creationId="{00000000-0000-0000-0000-000000000000}"/>
          </ac:spMkLst>
        </pc:spChg>
      </pc:sldChg>
      <pc:sldChg chg="addSp delSp 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4079011291" sldId="860"/>
        </pc:sldMkLst>
        <pc:spChg chg="mod">
          <ac:chgData name="Jansens Heidi" userId="71e04477-dcbe-407a-92c8-b741d7718eeb" providerId="ADAL" clId="{C773F27F-C286-4597-ACBC-2D9D41562DF6}" dt="2022-08-22T15:54:56.486" v="182" actId="1076"/>
          <ac:spMkLst>
            <pc:docMk/>
            <pc:sldMk cId="4079011291" sldId="860"/>
            <ac:spMk id="2" creationId="{B64D22EB-7B7A-41BC-8B25-E765ADB7C24A}"/>
          </ac:spMkLst>
        </pc:spChg>
        <pc:spChg chg="add del mod ord">
          <ac:chgData name="Jansens Heidi" userId="71e04477-dcbe-407a-92c8-b741d7718eeb" providerId="ADAL" clId="{C773F27F-C286-4597-ACBC-2D9D41562DF6}" dt="2022-08-22T15:55:33.274" v="185" actId="478"/>
          <ac:spMkLst>
            <pc:docMk/>
            <pc:sldMk cId="4079011291" sldId="860"/>
            <ac:spMk id="3" creationId="{EB944A05-46AA-435D-B0C8-EDFAA3888A04}"/>
          </ac:spMkLst>
        </pc:spChg>
        <pc:spChg chg="mod ord">
          <ac:chgData name="Jansens Heidi" userId="71e04477-dcbe-407a-92c8-b741d7718eeb" providerId="ADAL" clId="{C773F27F-C286-4597-ACBC-2D9D41562DF6}" dt="2022-08-22T15:47:08.268" v="176" actId="700"/>
          <ac:spMkLst>
            <pc:docMk/>
            <pc:sldMk cId="4079011291" sldId="860"/>
            <ac:spMk id="35843" creationId="{00000000-0000-0000-0000-000000000000}"/>
          </ac:spMkLst>
        </pc:spChg>
        <pc:graphicFrameChg chg="mod">
          <ac:chgData name="Jansens Heidi" userId="71e04477-dcbe-407a-92c8-b741d7718eeb" providerId="ADAL" clId="{C773F27F-C286-4597-ACBC-2D9D41562DF6}" dt="2022-08-22T15:55:04.810" v="183" actId="1076"/>
          <ac:graphicFrameMkLst>
            <pc:docMk/>
            <pc:sldMk cId="4079011291" sldId="860"/>
            <ac:graphicFrameMk id="5" creationId="{8A33FCA6-0676-4EDE-8A6F-02CE868A7B45}"/>
          </ac:graphicFrameMkLst>
        </pc:graphicFrame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295894162" sldId="861"/>
        </pc:sldMkLst>
        <pc:spChg chg="mod ord">
          <ac:chgData name="Jansens Heidi" userId="71e04477-dcbe-407a-92c8-b741d7718eeb" providerId="ADAL" clId="{C773F27F-C286-4597-ACBC-2D9D41562DF6}" dt="2022-08-23T06:24:40.938" v="274" actId="700"/>
          <ac:spMkLst>
            <pc:docMk/>
            <pc:sldMk cId="295894162" sldId="861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06:25:19.434" v="280" actId="20577"/>
          <ac:spMkLst>
            <pc:docMk/>
            <pc:sldMk cId="295894162" sldId="861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2339378837" sldId="862"/>
        </pc:sldMkLst>
        <pc:spChg chg="mod ord">
          <ac:chgData name="Jansens Heidi" userId="71e04477-dcbe-407a-92c8-b741d7718eeb" providerId="ADAL" clId="{C773F27F-C286-4597-ACBC-2D9D41562DF6}" dt="2022-08-23T06:25:45.751" v="281" actId="700"/>
          <ac:spMkLst>
            <pc:docMk/>
            <pc:sldMk cId="2339378837" sldId="862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13:02:25.876" v="2194" actId="20577"/>
          <ac:spMkLst>
            <pc:docMk/>
            <pc:sldMk cId="2339378837" sldId="862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3:10.753" v="2419" actId="108"/>
        <pc:sldMkLst>
          <pc:docMk/>
          <pc:sldMk cId="4185400973" sldId="863"/>
        </pc:sldMkLst>
        <pc:spChg chg="mod ord">
          <ac:chgData name="Jansens Heidi" userId="71e04477-dcbe-407a-92c8-b741d7718eeb" providerId="ADAL" clId="{C773F27F-C286-4597-ACBC-2D9D41562DF6}" dt="2022-08-23T06:26:39.662" v="286" actId="700"/>
          <ac:spMkLst>
            <pc:docMk/>
            <pc:sldMk cId="4185400973" sldId="863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13:33:10.753" v="2419" actId="108"/>
          <ac:spMkLst>
            <pc:docMk/>
            <pc:sldMk cId="4185400973" sldId="863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1372164851" sldId="864"/>
        </pc:sldMkLst>
        <pc:spChg chg="mod ord">
          <ac:chgData name="Jansens Heidi" userId="71e04477-dcbe-407a-92c8-b741d7718eeb" providerId="ADAL" clId="{C773F27F-C286-4597-ACBC-2D9D41562DF6}" dt="2022-08-23T06:42:03.492" v="291" actId="700"/>
          <ac:spMkLst>
            <pc:docMk/>
            <pc:sldMk cId="1372164851" sldId="864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06:44:13.812" v="299" actId="255"/>
          <ac:spMkLst>
            <pc:docMk/>
            <pc:sldMk cId="1372164851" sldId="864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3542562888" sldId="865"/>
        </pc:sldMkLst>
        <pc:spChg chg="mod ord">
          <ac:chgData name="Jansens Heidi" userId="71e04477-dcbe-407a-92c8-b741d7718eeb" providerId="ADAL" clId="{C773F27F-C286-4597-ACBC-2D9D41562DF6}" dt="2022-08-23T06:44:35.628" v="300" actId="700"/>
          <ac:spMkLst>
            <pc:docMk/>
            <pc:sldMk cId="3542562888" sldId="865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10:43:15.295" v="1316" actId="20577"/>
          <ac:spMkLst>
            <pc:docMk/>
            <pc:sldMk cId="3542562888" sldId="865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1038797840" sldId="866"/>
        </pc:sldMkLst>
        <pc:spChg chg="mod ord">
          <ac:chgData name="Jansens Heidi" userId="71e04477-dcbe-407a-92c8-b741d7718eeb" providerId="ADAL" clId="{C773F27F-C286-4597-ACBC-2D9D41562DF6}" dt="2022-08-23T06:46:29.038" v="307" actId="27636"/>
          <ac:spMkLst>
            <pc:docMk/>
            <pc:sldMk cId="1038797840" sldId="866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06:46:40.068" v="308" actId="255"/>
          <ac:spMkLst>
            <pc:docMk/>
            <pc:sldMk cId="1038797840" sldId="866"/>
            <ac:spMk id="35844" creationId="{00000000-0000-0000-0000-000000000000}"/>
          </ac:spMkLst>
        </pc:spChg>
        <pc:picChg chg="mod">
          <ac:chgData name="Jansens Heidi" userId="71e04477-dcbe-407a-92c8-b741d7718eeb" providerId="ADAL" clId="{C773F27F-C286-4597-ACBC-2D9D41562DF6}" dt="2022-08-23T06:46:50.857" v="309" actId="1076"/>
          <ac:picMkLst>
            <pc:docMk/>
            <pc:sldMk cId="1038797840" sldId="866"/>
            <ac:picMk id="3" creationId="{EF1E5D24-C7F3-422A-B196-4E5E78691BCE}"/>
          </ac:picMkLst>
        </pc:pic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1789524600" sldId="867"/>
        </pc:sldMkLst>
        <pc:spChg chg="mod ord">
          <ac:chgData name="Jansens Heidi" userId="71e04477-dcbe-407a-92c8-b741d7718eeb" providerId="ADAL" clId="{C773F27F-C286-4597-ACBC-2D9D41562DF6}" dt="2022-08-23T06:47:15.999" v="310" actId="700"/>
          <ac:spMkLst>
            <pc:docMk/>
            <pc:sldMk cId="1789524600" sldId="867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13:03:26.227" v="2200" actId="20577"/>
          <ac:spMkLst>
            <pc:docMk/>
            <pc:sldMk cId="1789524600" sldId="867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700374990" sldId="868"/>
        </pc:sldMkLst>
        <pc:spChg chg="mod ord">
          <ac:chgData name="Jansens Heidi" userId="71e04477-dcbe-407a-92c8-b741d7718eeb" providerId="ADAL" clId="{C773F27F-C286-4597-ACBC-2D9D41562DF6}" dt="2022-08-23T07:22:09.648" v="356" actId="700"/>
          <ac:spMkLst>
            <pc:docMk/>
            <pc:sldMk cId="700374990" sldId="868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07:22:41.643" v="363" actId="255"/>
          <ac:spMkLst>
            <pc:docMk/>
            <pc:sldMk cId="700374990" sldId="868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2259286624" sldId="869"/>
        </pc:sldMkLst>
        <pc:spChg chg="mod ord">
          <ac:chgData name="Jansens Heidi" userId="71e04477-dcbe-407a-92c8-b741d7718eeb" providerId="ADAL" clId="{C773F27F-C286-4597-ACBC-2D9D41562DF6}" dt="2022-08-23T07:23:10.772" v="364" actId="700"/>
          <ac:spMkLst>
            <pc:docMk/>
            <pc:sldMk cId="2259286624" sldId="869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07:23:32.092" v="368" actId="27636"/>
          <ac:spMkLst>
            <pc:docMk/>
            <pc:sldMk cId="2259286624" sldId="869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2537428649" sldId="870"/>
        </pc:sldMkLst>
        <pc:spChg chg="mod ord">
          <ac:chgData name="Jansens Heidi" userId="71e04477-dcbe-407a-92c8-b741d7718eeb" providerId="ADAL" clId="{C773F27F-C286-4597-ACBC-2D9D41562DF6}" dt="2022-08-23T07:23:42.269" v="369" actId="700"/>
          <ac:spMkLst>
            <pc:docMk/>
            <pc:sldMk cId="2537428649" sldId="870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07:24:22.350" v="372" actId="20577"/>
          <ac:spMkLst>
            <pc:docMk/>
            <pc:sldMk cId="2537428649" sldId="870"/>
            <ac:spMk id="35844" creationId="{00000000-0000-0000-0000-000000000000}"/>
          </ac:spMkLst>
        </pc:spChg>
      </pc:sldChg>
      <pc:sldChg chg="modSp mod modClrScheme chgLayout modNotes">
        <pc:chgData name="Jansens Heidi" userId="71e04477-dcbe-407a-92c8-b741d7718eeb" providerId="ADAL" clId="{C773F27F-C286-4597-ACBC-2D9D41562DF6}" dt="2022-08-23T13:30:00.004" v="2411"/>
        <pc:sldMkLst>
          <pc:docMk/>
          <pc:sldMk cId="1243488873" sldId="871"/>
        </pc:sldMkLst>
        <pc:spChg chg="mod ord">
          <ac:chgData name="Jansens Heidi" userId="71e04477-dcbe-407a-92c8-b741d7718eeb" providerId="ADAL" clId="{C773F27F-C286-4597-ACBC-2D9D41562DF6}" dt="2022-08-23T07:24:59.568" v="377" actId="700"/>
          <ac:spMkLst>
            <pc:docMk/>
            <pc:sldMk cId="1243488873" sldId="871"/>
            <ac:spMk id="35843" creationId="{00000000-0000-0000-0000-000000000000}"/>
          </ac:spMkLst>
        </pc:spChg>
        <pc:spChg chg="mod ord">
          <ac:chgData name="Jansens Heidi" userId="71e04477-dcbe-407a-92c8-b741d7718eeb" providerId="ADAL" clId="{C773F27F-C286-4597-ACBC-2D9D41562DF6}" dt="2022-08-23T07:25:16.872" v="379" actId="255"/>
          <ac:spMkLst>
            <pc:docMk/>
            <pc:sldMk cId="1243488873" sldId="871"/>
            <ac:spMk id="35844" creationId="{00000000-0000-0000-0000-000000000000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0:07:52.464" v="1085" actId="700"/>
        <pc:sldMkLst>
          <pc:docMk/>
          <pc:sldMk cId="3222010636" sldId="872"/>
        </pc:sldMkLst>
        <pc:spChg chg="mod ord">
          <ac:chgData name="Jansens Heidi" userId="71e04477-dcbe-407a-92c8-b741d7718eeb" providerId="ADAL" clId="{C773F27F-C286-4597-ACBC-2D9D41562DF6}" dt="2022-08-23T10:07:52.464" v="1085" actId="700"/>
          <ac:spMkLst>
            <pc:docMk/>
            <pc:sldMk cId="3222010636" sldId="872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10:07:52.464" v="1085" actId="700"/>
          <ac:spMkLst>
            <pc:docMk/>
            <pc:sldMk cId="3222010636" sldId="872"/>
            <ac:spMk id="3" creationId="{A452017B-D6D4-40DC-9D73-8E42328DA80F}"/>
          </ac:spMkLst>
        </pc:spChg>
        <pc:spChg chg="del mod ord">
          <ac:chgData name="Jansens Heidi" userId="71e04477-dcbe-407a-92c8-b741d7718eeb" providerId="ADAL" clId="{C773F27F-C286-4597-ACBC-2D9D41562DF6}" dt="2022-08-23T07:36:45.739" v="446" actId="478"/>
          <ac:spMkLst>
            <pc:docMk/>
            <pc:sldMk cId="3222010636" sldId="872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07:36:37.045" v="442" actId="700"/>
          <ac:spMkLst>
            <pc:docMk/>
            <pc:sldMk cId="3222010636" sldId="872"/>
            <ac:spMk id="5" creationId="{7EB0EA97-221C-48CC-926C-A2ADE2758878}"/>
          </ac:spMkLst>
        </pc:spChg>
        <pc:picChg chg="mod">
          <ac:chgData name="Jansens Heidi" userId="71e04477-dcbe-407a-92c8-b741d7718eeb" providerId="ADAL" clId="{C773F27F-C286-4597-ACBC-2D9D41562DF6}" dt="2022-08-23T07:41:33.416" v="449" actId="1076"/>
          <ac:picMkLst>
            <pc:docMk/>
            <pc:sldMk cId="3222010636" sldId="872"/>
            <ac:picMk id="7" creationId="{7EF6B254-AF45-4472-881F-0AC4F22C9E82}"/>
          </ac:picMkLst>
        </pc:picChg>
      </pc:sldChg>
      <pc:sldChg chg="delSp modSp mod chgLayout">
        <pc:chgData name="Jansens Heidi" userId="71e04477-dcbe-407a-92c8-b741d7718eeb" providerId="ADAL" clId="{C773F27F-C286-4597-ACBC-2D9D41562DF6}" dt="2022-08-23T07:41:14.572" v="448" actId="255"/>
        <pc:sldMkLst>
          <pc:docMk/>
          <pc:sldMk cId="3764153955" sldId="873"/>
        </pc:sldMkLst>
        <pc:spChg chg="mod ord">
          <ac:chgData name="Jansens Heidi" userId="71e04477-dcbe-407a-92c8-b741d7718eeb" providerId="ADAL" clId="{C773F27F-C286-4597-ACBC-2D9D41562DF6}" dt="2022-08-23T07:36:27.050" v="441" actId="700"/>
          <ac:spMkLst>
            <pc:docMk/>
            <pc:sldMk cId="3764153955" sldId="873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07:41:14.572" v="448" actId="255"/>
          <ac:spMkLst>
            <pc:docMk/>
            <pc:sldMk cId="3764153955" sldId="873"/>
            <ac:spMk id="3" creationId="{A452017B-D6D4-40DC-9D73-8E42328DA80F}"/>
          </ac:spMkLst>
        </pc:spChg>
        <pc:spChg chg="del">
          <ac:chgData name="Jansens Heidi" userId="71e04477-dcbe-407a-92c8-b741d7718eeb" providerId="ADAL" clId="{C773F27F-C286-4597-ACBC-2D9D41562DF6}" dt="2022-08-23T07:31:41.609" v="413" actId="478"/>
          <ac:spMkLst>
            <pc:docMk/>
            <pc:sldMk cId="3764153955" sldId="873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07:36:27.050" v="441" actId="700"/>
          <ac:spMkLst>
            <pc:docMk/>
            <pc:sldMk cId="3764153955" sldId="873"/>
            <ac:spMk id="5" creationId="{7EB0EA97-221C-48CC-926C-A2ADE2758878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0:08:16.024" v="1087" actId="12"/>
        <pc:sldMkLst>
          <pc:docMk/>
          <pc:sldMk cId="2483285371" sldId="875"/>
        </pc:sldMkLst>
        <pc:spChg chg="mod ord">
          <ac:chgData name="Jansens Heidi" userId="71e04477-dcbe-407a-92c8-b741d7718eeb" providerId="ADAL" clId="{C773F27F-C286-4597-ACBC-2D9D41562DF6}" dt="2022-08-23T10:08:04.437" v="1086" actId="700"/>
          <ac:spMkLst>
            <pc:docMk/>
            <pc:sldMk cId="2483285371" sldId="875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10:08:16.024" v="1087" actId="12"/>
          <ac:spMkLst>
            <pc:docMk/>
            <pc:sldMk cId="2483285371" sldId="875"/>
            <ac:spMk id="3" creationId="{A452017B-D6D4-40DC-9D73-8E42328DA80F}"/>
          </ac:spMkLst>
        </pc:spChg>
        <pc:spChg chg="del mod">
          <ac:chgData name="Jansens Heidi" userId="71e04477-dcbe-407a-92c8-b741d7718eeb" providerId="ADAL" clId="{C773F27F-C286-4597-ACBC-2D9D41562DF6}" dt="2022-08-23T07:33:05.852" v="427" actId="478"/>
          <ac:spMkLst>
            <pc:docMk/>
            <pc:sldMk cId="2483285371" sldId="875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07:33:10.522" v="428" actId="478"/>
          <ac:spMkLst>
            <pc:docMk/>
            <pc:sldMk cId="2483285371" sldId="875"/>
            <ac:spMk id="5" creationId="{7EB0EA97-221C-48CC-926C-A2ADE2758878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25:01.507" v="1441" actId="6549"/>
        <pc:sldMkLst>
          <pc:docMk/>
          <pc:sldMk cId="1831377703" sldId="876"/>
        </pc:sldMkLst>
        <pc:spChg chg="mod ord">
          <ac:chgData name="Jansens Heidi" userId="71e04477-dcbe-407a-92c8-b741d7718eeb" providerId="ADAL" clId="{C773F27F-C286-4597-ACBC-2D9D41562DF6}" dt="2022-08-23T11:24:12.433" v="1423" actId="700"/>
          <ac:spMkLst>
            <pc:docMk/>
            <pc:sldMk cId="1831377703" sldId="876"/>
            <ac:spMk id="2" creationId="{FD5BB85C-C42F-4484-AA02-E371C6DDE422}"/>
          </ac:spMkLst>
        </pc:spChg>
        <pc:spChg chg="mod ord">
          <ac:chgData name="Jansens Heidi" userId="71e04477-dcbe-407a-92c8-b741d7718eeb" providerId="ADAL" clId="{C773F27F-C286-4597-ACBC-2D9D41562DF6}" dt="2022-08-23T11:25:01.507" v="1441" actId="6549"/>
          <ac:spMkLst>
            <pc:docMk/>
            <pc:sldMk cId="1831377703" sldId="876"/>
            <ac:spMk id="3" creationId="{1E476CDA-98FB-4F42-8F3E-83B743983E19}"/>
          </ac:spMkLst>
        </pc:spChg>
        <pc:spChg chg="del mod ord">
          <ac:chgData name="Jansens Heidi" userId="71e04477-dcbe-407a-92c8-b741d7718eeb" providerId="ADAL" clId="{C773F27F-C286-4597-ACBC-2D9D41562DF6}" dt="2022-08-23T11:24:18.225" v="1425" actId="478"/>
          <ac:spMkLst>
            <pc:docMk/>
            <pc:sldMk cId="1831377703" sldId="876"/>
            <ac:spMk id="4" creationId="{7D67716D-14CE-4235-88B1-DD7ED31BB106}"/>
          </ac:spMkLst>
        </pc:spChg>
        <pc:spChg chg="del">
          <ac:chgData name="Jansens Heidi" userId="71e04477-dcbe-407a-92c8-b741d7718eeb" providerId="ADAL" clId="{C773F27F-C286-4597-ACBC-2D9D41562DF6}" dt="2022-08-23T11:24:12.433" v="1423" actId="700"/>
          <ac:spMkLst>
            <pc:docMk/>
            <pc:sldMk cId="1831377703" sldId="876"/>
            <ac:spMk id="5" creationId="{FAC72DDC-426E-404E-AA50-551F70862457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3:28:59.559" v="2393" actId="20577"/>
        <pc:sldMkLst>
          <pc:docMk/>
          <pc:sldMk cId="2500209782" sldId="877"/>
        </pc:sldMkLst>
        <pc:spChg chg="mod ord">
          <ac:chgData name="Jansens Heidi" userId="71e04477-dcbe-407a-92c8-b741d7718eeb" providerId="ADAL" clId="{C773F27F-C286-4597-ACBC-2D9D41562DF6}" dt="2022-08-23T11:25:12.387" v="1445" actId="20577"/>
          <ac:spMkLst>
            <pc:docMk/>
            <pc:sldMk cId="2500209782" sldId="877"/>
            <ac:spMk id="2" creationId="{FD5BB85C-C42F-4484-AA02-E371C6DDE422}"/>
          </ac:spMkLst>
        </pc:spChg>
        <pc:spChg chg="mod ord">
          <ac:chgData name="Jansens Heidi" userId="71e04477-dcbe-407a-92c8-b741d7718eeb" providerId="ADAL" clId="{C773F27F-C286-4597-ACBC-2D9D41562DF6}" dt="2022-08-23T13:28:59.559" v="2393" actId="20577"/>
          <ac:spMkLst>
            <pc:docMk/>
            <pc:sldMk cId="2500209782" sldId="877"/>
            <ac:spMk id="3" creationId="{1E476CDA-98FB-4F42-8F3E-83B743983E19}"/>
          </ac:spMkLst>
        </pc:spChg>
        <pc:spChg chg="del mod ord">
          <ac:chgData name="Jansens Heidi" userId="71e04477-dcbe-407a-92c8-b741d7718eeb" providerId="ADAL" clId="{C773F27F-C286-4597-ACBC-2D9D41562DF6}" dt="2022-08-23T11:25:16.272" v="1446" actId="478"/>
          <ac:spMkLst>
            <pc:docMk/>
            <pc:sldMk cId="2500209782" sldId="877"/>
            <ac:spMk id="4" creationId="{7D67716D-14CE-4235-88B1-DD7ED31BB106}"/>
          </ac:spMkLst>
        </pc:spChg>
        <pc:spChg chg="del">
          <ac:chgData name="Jansens Heidi" userId="71e04477-dcbe-407a-92c8-b741d7718eeb" providerId="ADAL" clId="{C773F27F-C286-4597-ACBC-2D9D41562DF6}" dt="2022-08-23T11:25:10.326" v="1442" actId="700"/>
          <ac:spMkLst>
            <pc:docMk/>
            <pc:sldMk cId="2500209782" sldId="877"/>
            <ac:spMk id="5" creationId="{FAC72DDC-426E-404E-AA50-551F70862457}"/>
          </ac:spMkLst>
        </pc:spChg>
      </pc:sldChg>
      <pc:sldChg chg="addSp delSp modSp mod chgLayout">
        <pc:chgData name="Jansens Heidi" userId="71e04477-dcbe-407a-92c8-b741d7718eeb" providerId="ADAL" clId="{C773F27F-C286-4597-ACBC-2D9D41562DF6}" dt="2022-08-23T13:29:24.055" v="2410" actId="20577"/>
        <pc:sldMkLst>
          <pc:docMk/>
          <pc:sldMk cId="2817621005" sldId="878"/>
        </pc:sldMkLst>
        <pc:spChg chg="mod ord">
          <ac:chgData name="Jansens Heidi" userId="71e04477-dcbe-407a-92c8-b741d7718eeb" providerId="ADAL" clId="{C773F27F-C286-4597-ACBC-2D9D41562DF6}" dt="2022-08-23T11:25:44.169" v="1463" actId="20577"/>
          <ac:spMkLst>
            <pc:docMk/>
            <pc:sldMk cId="2817621005" sldId="878"/>
            <ac:spMk id="2" creationId="{FD5BB85C-C42F-4484-AA02-E371C6DDE422}"/>
          </ac:spMkLst>
        </pc:spChg>
        <pc:spChg chg="mod ord">
          <ac:chgData name="Jansens Heidi" userId="71e04477-dcbe-407a-92c8-b741d7718eeb" providerId="ADAL" clId="{C773F27F-C286-4597-ACBC-2D9D41562DF6}" dt="2022-08-23T13:29:24.055" v="2410" actId="20577"/>
          <ac:spMkLst>
            <pc:docMk/>
            <pc:sldMk cId="2817621005" sldId="878"/>
            <ac:spMk id="3" creationId="{1E476CDA-98FB-4F42-8F3E-83B743983E19}"/>
          </ac:spMkLst>
        </pc:spChg>
        <pc:spChg chg="del mod ord">
          <ac:chgData name="Jansens Heidi" userId="71e04477-dcbe-407a-92c8-b741d7718eeb" providerId="ADAL" clId="{C773F27F-C286-4597-ACBC-2D9D41562DF6}" dt="2022-08-23T11:25:47.505" v="1465" actId="478"/>
          <ac:spMkLst>
            <pc:docMk/>
            <pc:sldMk cId="2817621005" sldId="878"/>
            <ac:spMk id="4" creationId="{7D67716D-14CE-4235-88B1-DD7ED31BB106}"/>
          </ac:spMkLst>
        </pc:spChg>
        <pc:spChg chg="add del">
          <ac:chgData name="Jansens Heidi" userId="71e04477-dcbe-407a-92c8-b741d7718eeb" providerId="ADAL" clId="{C773F27F-C286-4597-ACBC-2D9D41562DF6}" dt="2022-08-23T11:25:41.098" v="1460" actId="700"/>
          <ac:spMkLst>
            <pc:docMk/>
            <pc:sldMk cId="2817621005" sldId="878"/>
            <ac:spMk id="5" creationId="{FAC72DDC-426E-404E-AA50-551F70862457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34:49.220" v="1546" actId="255"/>
        <pc:sldMkLst>
          <pc:docMk/>
          <pc:sldMk cId="2597713474" sldId="879"/>
        </pc:sldMkLst>
        <pc:spChg chg="mod ord">
          <ac:chgData name="Jansens Heidi" userId="71e04477-dcbe-407a-92c8-b741d7718eeb" providerId="ADAL" clId="{C773F27F-C286-4597-ACBC-2D9D41562DF6}" dt="2022-08-23T11:25:55.023" v="1470" actId="20577"/>
          <ac:spMkLst>
            <pc:docMk/>
            <pc:sldMk cId="2597713474" sldId="879"/>
            <ac:spMk id="2" creationId="{FD5BB85C-C42F-4484-AA02-E371C6DDE422}"/>
          </ac:spMkLst>
        </pc:spChg>
        <pc:spChg chg="mod ord">
          <ac:chgData name="Jansens Heidi" userId="71e04477-dcbe-407a-92c8-b741d7718eeb" providerId="ADAL" clId="{C773F27F-C286-4597-ACBC-2D9D41562DF6}" dt="2022-08-23T11:34:49.220" v="1546" actId="255"/>
          <ac:spMkLst>
            <pc:docMk/>
            <pc:sldMk cId="2597713474" sldId="879"/>
            <ac:spMk id="3" creationId="{1E476CDA-98FB-4F42-8F3E-83B743983E19}"/>
          </ac:spMkLst>
        </pc:spChg>
        <pc:spChg chg="del mod ord">
          <ac:chgData name="Jansens Heidi" userId="71e04477-dcbe-407a-92c8-b741d7718eeb" providerId="ADAL" clId="{C773F27F-C286-4597-ACBC-2D9D41562DF6}" dt="2022-08-23T11:25:58.721" v="1471" actId="478"/>
          <ac:spMkLst>
            <pc:docMk/>
            <pc:sldMk cId="2597713474" sldId="879"/>
            <ac:spMk id="4" creationId="{7D67716D-14CE-4235-88B1-DD7ED31BB106}"/>
          </ac:spMkLst>
        </pc:spChg>
        <pc:spChg chg="del">
          <ac:chgData name="Jansens Heidi" userId="71e04477-dcbe-407a-92c8-b741d7718eeb" providerId="ADAL" clId="{C773F27F-C286-4597-ACBC-2D9D41562DF6}" dt="2022-08-23T11:25:52.235" v="1466" actId="700"/>
          <ac:spMkLst>
            <pc:docMk/>
            <pc:sldMk cId="2597713474" sldId="879"/>
            <ac:spMk id="5" creationId="{FAC72DDC-426E-404E-AA50-551F70862457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34:31.957" v="1545" actId="255"/>
        <pc:sldMkLst>
          <pc:docMk/>
          <pc:sldMk cId="4109101780" sldId="880"/>
        </pc:sldMkLst>
        <pc:spChg chg="mod ord">
          <ac:chgData name="Jansens Heidi" userId="71e04477-dcbe-407a-92c8-b741d7718eeb" providerId="ADAL" clId="{C773F27F-C286-4597-ACBC-2D9D41562DF6}" dt="2022-08-23T11:26:13.369" v="1477" actId="700"/>
          <ac:spMkLst>
            <pc:docMk/>
            <pc:sldMk cId="4109101780" sldId="880"/>
            <ac:spMk id="2" creationId="{FD5BB85C-C42F-4484-AA02-E371C6DDE422}"/>
          </ac:spMkLst>
        </pc:spChg>
        <pc:spChg chg="mod ord">
          <ac:chgData name="Jansens Heidi" userId="71e04477-dcbe-407a-92c8-b741d7718eeb" providerId="ADAL" clId="{C773F27F-C286-4597-ACBC-2D9D41562DF6}" dt="2022-08-23T11:34:31.957" v="1545" actId="255"/>
          <ac:spMkLst>
            <pc:docMk/>
            <pc:sldMk cId="4109101780" sldId="880"/>
            <ac:spMk id="3" creationId="{1E476CDA-98FB-4F42-8F3E-83B743983E19}"/>
          </ac:spMkLst>
        </pc:spChg>
        <pc:spChg chg="del mod ord">
          <ac:chgData name="Jansens Heidi" userId="71e04477-dcbe-407a-92c8-b741d7718eeb" providerId="ADAL" clId="{C773F27F-C286-4597-ACBC-2D9D41562DF6}" dt="2022-08-23T11:26:17.282" v="1479" actId="478"/>
          <ac:spMkLst>
            <pc:docMk/>
            <pc:sldMk cId="4109101780" sldId="880"/>
            <ac:spMk id="4" creationId="{7D67716D-14CE-4235-88B1-DD7ED31BB106}"/>
          </ac:spMkLst>
        </pc:spChg>
        <pc:spChg chg="del">
          <ac:chgData name="Jansens Heidi" userId="71e04477-dcbe-407a-92c8-b741d7718eeb" providerId="ADAL" clId="{C773F27F-C286-4597-ACBC-2D9D41562DF6}" dt="2022-08-23T11:26:13.369" v="1477" actId="700"/>
          <ac:spMkLst>
            <pc:docMk/>
            <pc:sldMk cId="4109101780" sldId="880"/>
            <ac:spMk id="5" creationId="{FAC72DDC-426E-404E-AA50-551F70862457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35:10.551" v="1548" actId="255"/>
        <pc:sldMkLst>
          <pc:docMk/>
          <pc:sldMk cId="3488921882" sldId="881"/>
        </pc:sldMkLst>
        <pc:spChg chg="mod ord">
          <ac:chgData name="Jansens Heidi" userId="71e04477-dcbe-407a-92c8-b741d7718eeb" providerId="ADAL" clId="{C773F27F-C286-4597-ACBC-2D9D41562DF6}" dt="2022-08-23T11:26:32.962" v="1486" actId="20577"/>
          <ac:spMkLst>
            <pc:docMk/>
            <pc:sldMk cId="3488921882" sldId="881"/>
            <ac:spMk id="2" creationId="{FD5BB85C-C42F-4484-AA02-E371C6DDE422}"/>
          </ac:spMkLst>
        </pc:spChg>
        <pc:spChg chg="mod ord">
          <ac:chgData name="Jansens Heidi" userId="71e04477-dcbe-407a-92c8-b741d7718eeb" providerId="ADAL" clId="{C773F27F-C286-4597-ACBC-2D9D41562DF6}" dt="2022-08-23T11:35:10.551" v="1548" actId="255"/>
          <ac:spMkLst>
            <pc:docMk/>
            <pc:sldMk cId="3488921882" sldId="881"/>
            <ac:spMk id="3" creationId="{1E476CDA-98FB-4F42-8F3E-83B743983E19}"/>
          </ac:spMkLst>
        </pc:spChg>
        <pc:spChg chg="del mod ord">
          <ac:chgData name="Jansens Heidi" userId="71e04477-dcbe-407a-92c8-b741d7718eeb" providerId="ADAL" clId="{C773F27F-C286-4597-ACBC-2D9D41562DF6}" dt="2022-08-23T11:26:25.898" v="1481" actId="478"/>
          <ac:spMkLst>
            <pc:docMk/>
            <pc:sldMk cId="3488921882" sldId="881"/>
            <ac:spMk id="4" creationId="{7D67716D-14CE-4235-88B1-DD7ED31BB106}"/>
          </ac:spMkLst>
        </pc:spChg>
        <pc:spChg chg="del">
          <ac:chgData name="Jansens Heidi" userId="71e04477-dcbe-407a-92c8-b741d7718eeb" providerId="ADAL" clId="{C773F27F-C286-4597-ACBC-2D9D41562DF6}" dt="2022-08-23T11:26:23.865" v="1480" actId="700"/>
          <ac:spMkLst>
            <pc:docMk/>
            <pc:sldMk cId="3488921882" sldId="881"/>
            <ac:spMk id="5" creationId="{FAC72DDC-426E-404E-AA50-551F70862457}"/>
          </ac:spMkLst>
        </pc:spChg>
      </pc:sldChg>
      <pc:sldChg chg="delSp modSp mod chgLayout modNotes">
        <pc:chgData name="Jansens Heidi" userId="71e04477-dcbe-407a-92c8-b741d7718eeb" providerId="ADAL" clId="{C773F27F-C286-4597-ACBC-2D9D41562DF6}" dt="2022-08-23T07:58:20.475" v="772" actId="255"/>
        <pc:sldMkLst>
          <pc:docMk/>
          <pc:sldMk cId="3102575860" sldId="883"/>
        </pc:sldMkLst>
        <pc:spChg chg="mod ord">
          <ac:chgData name="Jansens Heidi" userId="71e04477-dcbe-407a-92c8-b741d7718eeb" providerId="ADAL" clId="{C773F27F-C286-4597-ACBC-2D9D41562DF6}" dt="2022-08-23T07:58:20.475" v="772" actId="255"/>
          <ac:spMkLst>
            <pc:docMk/>
            <pc:sldMk cId="3102575860" sldId="883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07:57:47.898" v="771" actId="255"/>
          <ac:spMkLst>
            <pc:docMk/>
            <pc:sldMk cId="3102575860" sldId="883"/>
            <ac:spMk id="3" creationId="{A452017B-D6D4-40DC-9D73-8E42328DA80F}"/>
          </ac:spMkLst>
        </pc:spChg>
        <pc:spChg chg="del mod ord">
          <ac:chgData name="Jansens Heidi" userId="71e04477-dcbe-407a-92c8-b741d7718eeb" providerId="ADAL" clId="{C773F27F-C286-4597-ACBC-2D9D41562DF6}" dt="2022-08-23T07:55:06.517" v="751" actId="478"/>
          <ac:spMkLst>
            <pc:docMk/>
            <pc:sldMk cId="3102575860" sldId="883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07:54:59.278" v="749" actId="700"/>
          <ac:spMkLst>
            <pc:docMk/>
            <pc:sldMk cId="3102575860" sldId="883"/>
            <ac:spMk id="5" creationId="{7EB0EA97-221C-48CC-926C-A2ADE2758878}"/>
          </ac:spMkLst>
        </pc:spChg>
      </pc:sldChg>
      <pc:sldChg chg="delSp modSp mod chgLayout modNotes">
        <pc:chgData name="Jansens Heidi" userId="71e04477-dcbe-407a-92c8-b741d7718eeb" providerId="ADAL" clId="{C773F27F-C286-4597-ACBC-2D9D41562DF6}" dt="2022-08-23T13:31:45.273" v="2412" actId="27636"/>
        <pc:sldMkLst>
          <pc:docMk/>
          <pc:sldMk cId="4201325651" sldId="884"/>
        </pc:sldMkLst>
        <pc:spChg chg="mod ord">
          <ac:chgData name="Jansens Heidi" userId="71e04477-dcbe-407a-92c8-b741d7718eeb" providerId="ADAL" clId="{C773F27F-C286-4597-ACBC-2D9D41562DF6}" dt="2022-08-23T07:44:06.551" v="747" actId="700"/>
          <ac:spMkLst>
            <pc:docMk/>
            <pc:sldMk cId="4201325651" sldId="884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07:44:22.953" v="748" actId="12"/>
          <ac:spMkLst>
            <pc:docMk/>
            <pc:sldMk cId="4201325651" sldId="884"/>
            <ac:spMk id="3" creationId="{A452017B-D6D4-40DC-9D73-8E42328DA80F}"/>
          </ac:spMkLst>
        </pc:spChg>
        <pc:spChg chg="del">
          <ac:chgData name="Jansens Heidi" userId="71e04477-dcbe-407a-92c8-b741d7718eeb" providerId="ADAL" clId="{C773F27F-C286-4597-ACBC-2D9D41562DF6}" dt="2022-08-23T07:33:15.819" v="429" actId="478"/>
          <ac:spMkLst>
            <pc:docMk/>
            <pc:sldMk cId="4201325651" sldId="884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07:33:19.284" v="430" actId="478"/>
          <ac:spMkLst>
            <pc:docMk/>
            <pc:sldMk cId="4201325651" sldId="884"/>
            <ac:spMk id="5" creationId="{7EB0EA97-221C-48CC-926C-A2ADE2758878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0:01:35.470" v="1054" actId="20577"/>
        <pc:sldMkLst>
          <pc:docMk/>
          <pc:sldMk cId="2848539526" sldId="886"/>
        </pc:sldMkLst>
        <pc:spChg chg="mod ord">
          <ac:chgData name="Jansens Heidi" userId="71e04477-dcbe-407a-92c8-b741d7718eeb" providerId="ADAL" clId="{C773F27F-C286-4597-ACBC-2D9D41562DF6}" dt="2022-08-23T10:01:12.231" v="1051" actId="700"/>
          <ac:spMkLst>
            <pc:docMk/>
            <pc:sldMk cId="2848539526" sldId="886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10:01:35.470" v="1054" actId="20577"/>
          <ac:spMkLst>
            <pc:docMk/>
            <pc:sldMk cId="2848539526" sldId="886"/>
            <ac:spMk id="3" creationId="{A452017B-D6D4-40DC-9D73-8E42328DA80F}"/>
          </ac:spMkLst>
        </pc:spChg>
        <pc:spChg chg="del mod ord">
          <ac:chgData name="Jansens Heidi" userId="71e04477-dcbe-407a-92c8-b741d7718eeb" providerId="ADAL" clId="{C773F27F-C286-4597-ACBC-2D9D41562DF6}" dt="2022-08-23T10:01:26.627" v="1053" actId="478"/>
          <ac:spMkLst>
            <pc:docMk/>
            <pc:sldMk cId="2848539526" sldId="886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10:01:12.231" v="1051" actId="700"/>
          <ac:spMkLst>
            <pc:docMk/>
            <pc:sldMk cId="2848539526" sldId="886"/>
            <ac:spMk id="5" creationId="{7EB0EA97-221C-48CC-926C-A2ADE2758878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0:07:39.480" v="1084" actId="27636"/>
        <pc:sldMkLst>
          <pc:docMk/>
          <pc:sldMk cId="1042723162" sldId="887"/>
        </pc:sldMkLst>
        <pc:spChg chg="mod ord">
          <ac:chgData name="Jansens Heidi" userId="71e04477-dcbe-407a-92c8-b741d7718eeb" providerId="ADAL" clId="{C773F27F-C286-4597-ACBC-2D9D41562DF6}" dt="2022-08-23T10:07:39.458" v="1083" actId="700"/>
          <ac:spMkLst>
            <pc:docMk/>
            <pc:sldMk cId="1042723162" sldId="887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10:07:39.480" v="1084" actId="27636"/>
          <ac:spMkLst>
            <pc:docMk/>
            <pc:sldMk cId="1042723162" sldId="887"/>
            <ac:spMk id="3" creationId="{A452017B-D6D4-40DC-9D73-8E42328DA80F}"/>
          </ac:spMkLst>
        </pc:spChg>
        <pc:spChg chg="del mod ord">
          <ac:chgData name="Jansens Heidi" userId="71e04477-dcbe-407a-92c8-b741d7718eeb" providerId="ADAL" clId="{C773F27F-C286-4597-ACBC-2D9D41562DF6}" dt="2022-08-23T10:06:45.643" v="1080" actId="478"/>
          <ac:spMkLst>
            <pc:docMk/>
            <pc:sldMk cId="1042723162" sldId="887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10:06:37.292" v="1079" actId="700"/>
          <ac:spMkLst>
            <pc:docMk/>
            <pc:sldMk cId="1042723162" sldId="887"/>
            <ac:spMk id="5" creationId="{7EB0EA97-221C-48CC-926C-A2ADE2758878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07:59:06.194" v="778" actId="20577"/>
        <pc:sldMkLst>
          <pc:docMk/>
          <pc:sldMk cId="2516450029" sldId="890"/>
        </pc:sldMkLst>
        <pc:spChg chg="mod ord">
          <ac:chgData name="Jansens Heidi" userId="71e04477-dcbe-407a-92c8-b741d7718eeb" providerId="ADAL" clId="{C773F27F-C286-4597-ACBC-2D9D41562DF6}" dt="2022-08-23T07:58:39.364" v="774" actId="700"/>
          <ac:spMkLst>
            <pc:docMk/>
            <pc:sldMk cId="2516450029" sldId="890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07:59:06.194" v="778" actId="20577"/>
          <ac:spMkLst>
            <pc:docMk/>
            <pc:sldMk cId="2516450029" sldId="890"/>
            <ac:spMk id="3" creationId="{A452017B-D6D4-40DC-9D73-8E42328DA80F}"/>
          </ac:spMkLst>
        </pc:spChg>
        <pc:spChg chg="del mod ord">
          <ac:chgData name="Jansens Heidi" userId="71e04477-dcbe-407a-92c8-b741d7718eeb" providerId="ADAL" clId="{C773F27F-C286-4597-ACBC-2D9D41562DF6}" dt="2022-08-23T07:58:42.942" v="775" actId="478"/>
          <ac:spMkLst>
            <pc:docMk/>
            <pc:sldMk cId="2516450029" sldId="890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07:58:39.364" v="774" actId="700"/>
          <ac:spMkLst>
            <pc:docMk/>
            <pc:sldMk cId="2516450029" sldId="890"/>
            <ac:spMk id="5" creationId="{7EB0EA97-221C-48CC-926C-A2ADE2758878}"/>
          </ac:spMkLst>
        </pc:spChg>
      </pc:sldChg>
      <pc:sldChg chg="delSp modSp mod chgLayout modNotes">
        <pc:chgData name="Jansens Heidi" userId="71e04477-dcbe-407a-92c8-b741d7718eeb" providerId="ADAL" clId="{C773F27F-C286-4597-ACBC-2D9D41562DF6}" dt="2022-08-23T13:31:45.326" v="2414" actId="27636"/>
        <pc:sldMkLst>
          <pc:docMk/>
          <pc:sldMk cId="3518450229" sldId="891"/>
        </pc:sldMkLst>
        <pc:spChg chg="mod ord">
          <ac:chgData name="Jansens Heidi" userId="71e04477-dcbe-407a-92c8-b741d7718eeb" providerId="ADAL" clId="{C773F27F-C286-4597-ACBC-2D9D41562DF6}" dt="2022-08-23T10:01:58.538" v="1055" actId="700"/>
          <ac:spMkLst>
            <pc:docMk/>
            <pc:sldMk cId="3518450229" sldId="891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10:02:29.404" v="1056" actId="12"/>
          <ac:spMkLst>
            <pc:docMk/>
            <pc:sldMk cId="3518450229" sldId="891"/>
            <ac:spMk id="3" creationId="{A452017B-D6D4-40DC-9D73-8E42328DA80F}"/>
          </ac:spMkLst>
        </pc:spChg>
        <pc:spChg chg="del mod ord">
          <ac:chgData name="Jansens Heidi" userId="71e04477-dcbe-407a-92c8-b741d7718eeb" providerId="ADAL" clId="{C773F27F-C286-4597-ACBC-2D9D41562DF6}" dt="2022-08-23T10:02:33.205" v="1057" actId="478"/>
          <ac:spMkLst>
            <pc:docMk/>
            <pc:sldMk cId="3518450229" sldId="891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10:01:58.538" v="1055" actId="700"/>
          <ac:spMkLst>
            <pc:docMk/>
            <pc:sldMk cId="3518450229" sldId="891"/>
            <ac:spMk id="5" creationId="{7EB0EA97-221C-48CC-926C-A2ADE2758878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0:06:16.109" v="1078" actId="478"/>
        <pc:sldMkLst>
          <pc:docMk/>
          <pc:sldMk cId="2405420353" sldId="895"/>
        </pc:sldMkLst>
        <pc:spChg chg="mod ord">
          <ac:chgData name="Jansens Heidi" userId="71e04477-dcbe-407a-92c8-b741d7718eeb" providerId="ADAL" clId="{C773F27F-C286-4597-ACBC-2D9D41562DF6}" dt="2022-08-23T10:05:30.239" v="1071" actId="700"/>
          <ac:spMkLst>
            <pc:docMk/>
            <pc:sldMk cId="2405420353" sldId="895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10:06:06.604" v="1077" actId="20577"/>
          <ac:spMkLst>
            <pc:docMk/>
            <pc:sldMk cId="2405420353" sldId="895"/>
            <ac:spMk id="3" creationId="{A452017B-D6D4-40DC-9D73-8E42328DA80F}"/>
          </ac:spMkLst>
        </pc:spChg>
        <pc:spChg chg="del mod ord">
          <ac:chgData name="Jansens Heidi" userId="71e04477-dcbe-407a-92c8-b741d7718eeb" providerId="ADAL" clId="{C773F27F-C286-4597-ACBC-2D9D41562DF6}" dt="2022-08-23T10:06:16.109" v="1078" actId="478"/>
          <ac:spMkLst>
            <pc:docMk/>
            <pc:sldMk cId="2405420353" sldId="895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10:04:25.523" v="1070" actId="700"/>
          <ac:spMkLst>
            <pc:docMk/>
            <pc:sldMk cId="2405420353" sldId="895"/>
            <ac:spMk id="5" creationId="{7EB0EA97-221C-48CC-926C-A2ADE2758878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09:58:06.544" v="1024" actId="12"/>
        <pc:sldMkLst>
          <pc:docMk/>
          <pc:sldMk cId="650753243" sldId="896"/>
        </pc:sldMkLst>
        <pc:spChg chg="mod ord">
          <ac:chgData name="Jansens Heidi" userId="71e04477-dcbe-407a-92c8-b741d7718eeb" providerId="ADAL" clId="{C773F27F-C286-4597-ACBC-2D9D41562DF6}" dt="2022-08-23T07:59:16.361" v="779" actId="700"/>
          <ac:spMkLst>
            <pc:docMk/>
            <pc:sldMk cId="650753243" sldId="896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09:58:06.544" v="1024" actId="12"/>
          <ac:spMkLst>
            <pc:docMk/>
            <pc:sldMk cId="650753243" sldId="896"/>
            <ac:spMk id="3" creationId="{A452017B-D6D4-40DC-9D73-8E42328DA80F}"/>
          </ac:spMkLst>
        </pc:spChg>
        <pc:spChg chg="del mod ord">
          <ac:chgData name="Jansens Heidi" userId="71e04477-dcbe-407a-92c8-b741d7718eeb" providerId="ADAL" clId="{C773F27F-C286-4597-ACBC-2D9D41562DF6}" dt="2022-08-23T07:59:20.442" v="780" actId="478"/>
          <ac:spMkLst>
            <pc:docMk/>
            <pc:sldMk cId="650753243" sldId="896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07:59:16.361" v="779" actId="700"/>
          <ac:spMkLst>
            <pc:docMk/>
            <pc:sldMk cId="650753243" sldId="896"/>
            <ac:spMk id="5" creationId="{7EB0EA97-221C-48CC-926C-A2ADE2758878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09:59:01.164" v="1027" actId="478"/>
        <pc:sldMkLst>
          <pc:docMk/>
          <pc:sldMk cId="3712138262" sldId="897"/>
        </pc:sldMkLst>
        <pc:spChg chg="mod ord">
          <ac:chgData name="Jansens Heidi" userId="71e04477-dcbe-407a-92c8-b741d7718eeb" providerId="ADAL" clId="{C773F27F-C286-4597-ACBC-2D9D41562DF6}" dt="2022-08-23T09:58:45.327" v="1025" actId="700"/>
          <ac:spMkLst>
            <pc:docMk/>
            <pc:sldMk cId="3712138262" sldId="897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09:58:57.430" v="1026" actId="255"/>
          <ac:spMkLst>
            <pc:docMk/>
            <pc:sldMk cId="3712138262" sldId="897"/>
            <ac:spMk id="3" creationId="{A452017B-D6D4-40DC-9D73-8E42328DA80F}"/>
          </ac:spMkLst>
        </pc:spChg>
        <pc:spChg chg="del mod ord">
          <ac:chgData name="Jansens Heidi" userId="71e04477-dcbe-407a-92c8-b741d7718eeb" providerId="ADAL" clId="{C773F27F-C286-4597-ACBC-2D9D41562DF6}" dt="2022-08-23T09:59:01.164" v="1027" actId="478"/>
          <ac:spMkLst>
            <pc:docMk/>
            <pc:sldMk cId="3712138262" sldId="897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09:58:45.327" v="1025" actId="700"/>
          <ac:spMkLst>
            <pc:docMk/>
            <pc:sldMk cId="3712138262" sldId="897"/>
            <ac:spMk id="5" creationId="{7EB0EA97-221C-48CC-926C-A2ADE2758878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0:00:21.427" v="1050" actId="20577"/>
        <pc:sldMkLst>
          <pc:docMk/>
          <pc:sldMk cId="1313492019" sldId="898"/>
        </pc:sldMkLst>
        <pc:spChg chg="mod ord">
          <ac:chgData name="Jansens Heidi" userId="71e04477-dcbe-407a-92c8-b741d7718eeb" providerId="ADAL" clId="{C773F27F-C286-4597-ACBC-2D9D41562DF6}" dt="2022-08-23T09:59:21.994" v="1028" actId="700"/>
          <ac:spMkLst>
            <pc:docMk/>
            <pc:sldMk cId="1313492019" sldId="898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10:00:21.427" v="1050" actId="20577"/>
          <ac:spMkLst>
            <pc:docMk/>
            <pc:sldMk cId="1313492019" sldId="898"/>
            <ac:spMk id="3" creationId="{A452017B-D6D4-40DC-9D73-8E42328DA80F}"/>
          </ac:spMkLst>
        </pc:spChg>
        <pc:spChg chg="del mod ord">
          <ac:chgData name="Jansens Heidi" userId="71e04477-dcbe-407a-92c8-b741d7718eeb" providerId="ADAL" clId="{C773F27F-C286-4597-ACBC-2D9D41562DF6}" dt="2022-08-23T09:59:44.453" v="1031" actId="478"/>
          <ac:spMkLst>
            <pc:docMk/>
            <pc:sldMk cId="1313492019" sldId="898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09:59:21.994" v="1028" actId="700"/>
          <ac:spMkLst>
            <pc:docMk/>
            <pc:sldMk cId="1313492019" sldId="898"/>
            <ac:spMk id="5" creationId="{7EB0EA97-221C-48CC-926C-A2ADE2758878}"/>
          </ac:spMkLst>
        </pc:spChg>
      </pc:sldChg>
      <pc:sldChg chg="addSp delSp modSp mod chgLayout">
        <pc:chgData name="Jansens Heidi" userId="71e04477-dcbe-407a-92c8-b741d7718eeb" providerId="ADAL" clId="{C773F27F-C286-4597-ACBC-2D9D41562DF6}" dt="2022-08-23T10:03:19.586" v="1063" actId="255"/>
        <pc:sldMkLst>
          <pc:docMk/>
          <pc:sldMk cId="3958033931" sldId="899"/>
        </pc:sldMkLst>
        <pc:spChg chg="mod ord">
          <ac:chgData name="Jansens Heidi" userId="71e04477-dcbe-407a-92c8-b741d7718eeb" providerId="ADAL" clId="{C773F27F-C286-4597-ACBC-2D9D41562DF6}" dt="2022-08-23T10:02:50.030" v="1060" actId="700"/>
          <ac:spMkLst>
            <pc:docMk/>
            <pc:sldMk cId="3958033931" sldId="899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10:03:19.586" v="1063" actId="255"/>
          <ac:spMkLst>
            <pc:docMk/>
            <pc:sldMk cId="3958033931" sldId="899"/>
            <ac:spMk id="3" creationId="{A452017B-D6D4-40DC-9D73-8E42328DA80F}"/>
          </ac:spMkLst>
        </pc:spChg>
        <pc:spChg chg="del mod ord">
          <ac:chgData name="Jansens Heidi" userId="71e04477-dcbe-407a-92c8-b741d7718eeb" providerId="ADAL" clId="{C773F27F-C286-4597-ACBC-2D9D41562DF6}" dt="2022-08-23T10:02:53.481" v="1061" actId="478"/>
          <ac:spMkLst>
            <pc:docMk/>
            <pc:sldMk cId="3958033931" sldId="899"/>
            <ac:spMk id="4" creationId="{298A6C2B-4534-482C-8AC6-90F0BCD59446}"/>
          </ac:spMkLst>
        </pc:spChg>
        <pc:spChg chg="add del">
          <ac:chgData name="Jansens Heidi" userId="71e04477-dcbe-407a-92c8-b741d7718eeb" providerId="ADAL" clId="{C773F27F-C286-4597-ACBC-2D9D41562DF6}" dt="2022-08-23T10:02:50.030" v="1060" actId="700"/>
          <ac:spMkLst>
            <pc:docMk/>
            <pc:sldMk cId="3958033931" sldId="899"/>
            <ac:spMk id="5" creationId="{7EB0EA97-221C-48CC-926C-A2ADE2758878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15:23.539" v="1339" actId="478"/>
        <pc:sldMkLst>
          <pc:docMk/>
          <pc:sldMk cId="3595099439" sldId="900"/>
        </pc:sldMkLst>
        <pc:spChg chg="mod ord">
          <ac:chgData name="Jansens Heidi" userId="71e04477-dcbe-407a-92c8-b741d7718eeb" providerId="ADAL" clId="{C773F27F-C286-4597-ACBC-2D9D41562DF6}" dt="2022-08-23T11:15:20.760" v="1338" actId="700"/>
          <ac:spMkLst>
            <pc:docMk/>
            <pc:sldMk cId="3595099439" sldId="900"/>
            <ac:spMk id="2" creationId="{E9E71F93-6025-4FD3-BFE7-6CD0D3C7D42B}"/>
          </ac:spMkLst>
        </pc:spChg>
        <pc:spChg chg="mod ord">
          <ac:chgData name="Jansens Heidi" userId="71e04477-dcbe-407a-92c8-b741d7718eeb" providerId="ADAL" clId="{C773F27F-C286-4597-ACBC-2D9D41562DF6}" dt="2022-08-23T11:15:20.760" v="1338" actId="700"/>
          <ac:spMkLst>
            <pc:docMk/>
            <pc:sldMk cId="3595099439" sldId="900"/>
            <ac:spMk id="3" creationId="{C2F62E3E-90E5-494E-9942-300C56FAB4F4}"/>
          </ac:spMkLst>
        </pc:spChg>
        <pc:spChg chg="del mod ord">
          <ac:chgData name="Jansens Heidi" userId="71e04477-dcbe-407a-92c8-b741d7718eeb" providerId="ADAL" clId="{C773F27F-C286-4597-ACBC-2D9D41562DF6}" dt="2022-08-23T11:15:23.539" v="1339" actId="478"/>
          <ac:spMkLst>
            <pc:docMk/>
            <pc:sldMk cId="3595099439" sldId="900"/>
            <ac:spMk id="4" creationId="{A2E121B8-4605-4DBB-944F-8509187110DD}"/>
          </ac:spMkLst>
        </pc:spChg>
        <pc:spChg chg="del">
          <ac:chgData name="Jansens Heidi" userId="71e04477-dcbe-407a-92c8-b741d7718eeb" providerId="ADAL" clId="{C773F27F-C286-4597-ACBC-2D9D41562DF6}" dt="2022-08-23T11:15:20.760" v="1338" actId="700"/>
          <ac:spMkLst>
            <pc:docMk/>
            <pc:sldMk cId="3595099439" sldId="900"/>
            <ac:spMk id="5" creationId="{52969F60-ED06-4AFF-B08A-CE3D0A7B3E77}"/>
          </ac:spMkLst>
        </pc:spChg>
      </pc:sldChg>
      <pc:sldChg chg="addSp delSp modSp mod modClrScheme chgLayout">
        <pc:chgData name="Jansens Heidi" userId="71e04477-dcbe-407a-92c8-b741d7718eeb" providerId="ADAL" clId="{C773F27F-C286-4597-ACBC-2D9D41562DF6}" dt="2022-08-23T11:18:01.645" v="1356" actId="478"/>
        <pc:sldMkLst>
          <pc:docMk/>
          <pc:sldMk cId="331511999" sldId="5426"/>
        </pc:sldMkLst>
        <pc:spChg chg="mod ord">
          <ac:chgData name="Jansens Heidi" userId="71e04477-dcbe-407a-92c8-b741d7718eeb" providerId="ADAL" clId="{C773F27F-C286-4597-ACBC-2D9D41562DF6}" dt="2022-08-23T11:17:49.474" v="1354" actId="700"/>
          <ac:spMkLst>
            <pc:docMk/>
            <pc:sldMk cId="331511999" sldId="5426"/>
            <ac:spMk id="2" creationId="{394F6E94-194C-4D83-8807-91379E62E40D}"/>
          </ac:spMkLst>
        </pc:spChg>
        <pc:spChg chg="del mod ord">
          <ac:chgData name="Jansens Heidi" userId="71e04477-dcbe-407a-92c8-b741d7718eeb" providerId="ADAL" clId="{C773F27F-C286-4597-ACBC-2D9D41562DF6}" dt="2022-08-23T11:17:54.095" v="1355" actId="478"/>
          <ac:spMkLst>
            <pc:docMk/>
            <pc:sldMk cId="331511999" sldId="5426"/>
            <ac:spMk id="3" creationId="{4FCB08BF-E4B0-40B0-B307-F434FA0C9694}"/>
          </ac:spMkLst>
        </pc:spChg>
        <pc:spChg chg="add del mod ord">
          <ac:chgData name="Jansens Heidi" userId="71e04477-dcbe-407a-92c8-b741d7718eeb" providerId="ADAL" clId="{C773F27F-C286-4597-ACBC-2D9D41562DF6}" dt="2022-08-23T11:18:01.645" v="1356" actId="478"/>
          <ac:spMkLst>
            <pc:docMk/>
            <pc:sldMk cId="331511999" sldId="5426"/>
            <ac:spMk id="5" creationId="{FFDD8608-EFD6-4417-BEBA-7AC30455DF12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18:40.864" v="1364" actId="255"/>
        <pc:sldMkLst>
          <pc:docMk/>
          <pc:sldMk cId="1391606419" sldId="5473"/>
        </pc:sldMkLst>
        <pc:spChg chg="mod ord">
          <ac:chgData name="Jansens Heidi" userId="71e04477-dcbe-407a-92c8-b741d7718eeb" providerId="ADAL" clId="{C773F27F-C286-4597-ACBC-2D9D41562DF6}" dt="2022-08-23T11:18:08.106" v="1357" actId="700"/>
          <ac:spMkLst>
            <pc:docMk/>
            <pc:sldMk cId="1391606419" sldId="5473"/>
            <ac:spMk id="2" creationId="{E9E71F93-6025-4FD3-BFE7-6CD0D3C7D42B}"/>
          </ac:spMkLst>
        </pc:spChg>
        <pc:spChg chg="mod ord">
          <ac:chgData name="Jansens Heidi" userId="71e04477-dcbe-407a-92c8-b741d7718eeb" providerId="ADAL" clId="{C773F27F-C286-4597-ACBC-2D9D41562DF6}" dt="2022-08-23T11:18:40.864" v="1364" actId="255"/>
          <ac:spMkLst>
            <pc:docMk/>
            <pc:sldMk cId="1391606419" sldId="5473"/>
            <ac:spMk id="3" creationId="{C2F62E3E-90E5-494E-9942-300C56FAB4F4}"/>
          </ac:spMkLst>
        </pc:spChg>
        <pc:spChg chg="del mod ord">
          <ac:chgData name="Jansens Heidi" userId="71e04477-dcbe-407a-92c8-b741d7718eeb" providerId="ADAL" clId="{C773F27F-C286-4597-ACBC-2D9D41562DF6}" dt="2022-08-23T11:18:11.767" v="1358" actId="478"/>
          <ac:spMkLst>
            <pc:docMk/>
            <pc:sldMk cId="1391606419" sldId="5473"/>
            <ac:spMk id="4" creationId="{A2E121B8-4605-4DBB-944F-8509187110DD}"/>
          </ac:spMkLst>
        </pc:spChg>
        <pc:spChg chg="del">
          <ac:chgData name="Jansens Heidi" userId="71e04477-dcbe-407a-92c8-b741d7718eeb" providerId="ADAL" clId="{C773F27F-C286-4597-ACBC-2D9D41562DF6}" dt="2022-08-23T11:18:08.106" v="1357" actId="700"/>
          <ac:spMkLst>
            <pc:docMk/>
            <pc:sldMk cId="1391606419" sldId="5473"/>
            <ac:spMk id="5" creationId="{52969F60-ED06-4AFF-B08A-CE3D0A7B3E77}"/>
          </ac:spMkLst>
        </pc:spChg>
      </pc:sldChg>
      <pc:sldChg chg="delSp modSp mod chgLayout">
        <pc:chgData name="Jansens Heidi" userId="71e04477-dcbe-407a-92c8-b741d7718eeb" providerId="ADAL" clId="{C773F27F-C286-4597-ACBC-2D9D41562DF6}" dt="2022-08-23T11:16:15.930" v="1346" actId="12"/>
        <pc:sldMkLst>
          <pc:docMk/>
          <pc:sldMk cId="3170807948" sldId="5474"/>
        </pc:sldMkLst>
        <pc:spChg chg="mod ord">
          <ac:chgData name="Jansens Heidi" userId="71e04477-dcbe-407a-92c8-b741d7718eeb" providerId="ADAL" clId="{C773F27F-C286-4597-ACBC-2D9D41562DF6}" dt="2022-08-23T11:15:59.207" v="1343" actId="700"/>
          <ac:spMkLst>
            <pc:docMk/>
            <pc:sldMk cId="3170807948" sldId="5474"/>
            <ac:spMk id="2" creationId="{E9E71F93-6025-4FD3-BFE7-6CD0D3C7D42B}"/>
          </ac:spMkLst>
        </pc:spChg>
        <pc:spChg chg="mod ord">
          <ac:chgData name="Jansens Heidi" userId="71e04477-dcbe-407a-92c8-b741d7718eeb" providerId="ADAL" clId="{C773F27F-C286-4597-ACBC-2D9D41562DF6}" dt="2022-08-23T11:16:15.930" v="1346" actId="12"/>
          <ac:spMkLst>
            <pc:docMk/>
            <pc:sldMk cId="3170807948" sldId="5474"/>
            <ac:spMk id="3" creationId="{C2F62E3E-90E5-494E-9942-300C56FAB4F4}"/>
          </ac:spMkLst>
        </pc:spChg>
        <pc:spChg chg="del mod ord">
          <ac:chgData name="Jansens Heidi" userId="71e04477-dcbe-407a-92c8-b741d7718eeb" providerId="ADAL" clId="{C773F27F-C286-4597-ACBC-2D9D41562DF6}" dt="2022-08-23T11:16:02.410" v="1344" actId="478"/>
          <ac:spMkLst>
            <pc:docMk/>
            <pc:sldMk cId="3170807948" sldId="5474"/>
            <ac:spMk id="4" creationId="{A2E121B8-4605-4DBB-944F-8509187110DD}"/>
          </ac:spMkLst>
        </pc:spChg>
        <pc:spChg chg="del">
          <ac:chgData name="Jansens Heidi" userId="71e04477-dcbe-407a-92c8-b741d7718eeb" providerId="ADAL" clId="{C773F27F-C286-4597-ACBC-2D9D41562DF6}" dt="2022-08-23T11:15:59.207" v="1343" actId="700"/>
          <ac:spMkLst>
            <pc:docMk/>
            <pc:sldMk cId="3170807948" sldId="5474"/>
            <ac:spMk id="5" creationId="{52969F60-ED06-4AFF-B08A-CE3D0A7B3E77}"/>
          </ac:spMkLst>
        </pc:spChg>
      </pc:sldChg>
      <pc:sldChg chg="delSp modSp mod chgLayout modNotes">
        <pc:chgData name="Jansens Heidi" userId="71e04477-dcbe-407a-92c8-b741d7718eeb" providerId="ADAL" clId="{C773F27F-C286-4597-ACBC-2D9D41562DF6}" dt="2022-08-23T13:31:45.387" v="2416" actId="27636"/>
        <pc:sldMkLst>
          <pc:docMk/>
          <pc:sldMk cId="2946872127" sldId="5475"/>
        </pc:sldMkLst>
        <pc:spChg chg="mod ord">
          <ac:chgData name="Jansens Heidi" userId="71e04477-dcbe-407a-92c8-b741d7718eeb" providerId="ADAL" clId="{C773F27F-C286-4597-ACBC-2D9D41562DF6}" dt="2022-08-23T11:20:15.978" v="1376" actId="700"/>
          <ac:spMkLst>
            <pc:docMk/>
            <pc:sldMk cId="2946872127" sldId="5475"/>
            <ac:spMk id="2" creationId="{E04ACD65-E717-4CBB-BD24-895AFDC0A9E1}"/>
          </ac:spMkLst>
        </pc:spChg>
        <pc:spChg chg="mod ord">
          <ac:chgData name="Jansens Heidi" userId="71e04477-dcbe-407a-92c8-b741d7718eeb" providerId="ADAL" clId="{C773F27F-C286-4597-ACBC-2D9D41562DF6}" dt="2022-08-23T11:21:00.517" v="1386" actId="255"/>
          <ac:spMkLst>
            <pc:docMk/>
            <pc:sldMk cId="2946872127" sldId="5475"/>
            <ac:spMk id="3" creationId="{0F478CFE-80BA-40E3-B205-DBD868AC2043}"/>
          </ac:spMkLst>
        </pc:spChg>
        <pc:spChg chg="del mod ord">
          <ac:chgData name="Jansens Heidi" userId="71e04477-dcbe-407a-92c8-b741d7718eeb" providerId="ADAL" clId="{C773F27F-C286-4597-ACBC-2D9D41562DF6}" dt="2022-08-23T11:20:21.197" v="1378" actId="478"/>
          <ac:spMkLst>
            <pc:docMk/>
            <pc:sldMk cId="2946872127" sldId="5475"/>
            <ac:spMk id="4" creationId="{56ABD652-29FE-44FA-A4E4-2EE67349040F}"/>
          </ac:spMkLst>
        </pc:spChg>
        <pc:spChg chg="del">
          <ac:chgData name="Jansens Heidi" userId="71e04477-dcbe-407a-92c8-b741d7718eeb" providerId="ADAL" clId="{C773F27F-C286-4597-ACBC-2D9D41562DF6}" dt="2022-08-23T11:20:15.978" v="1376" actId="700"/>
          <ac:spMkLst>
            <pc:docMk/>
            <pc:sldMk cId="2946872127" sldId="5475"/>
            <ac:spMk id="5" creationId="{AD3CF6C3-C2E7-4775-9C90-234E9F7ADA34}"/>
          </ac:spMkLst>
        </pc:spChg>
      </pc:sldChg>
      <pc:sldChg chg="del">
        <pc:chgData name="Jansens Heidi" userId="71e04477-dcbe-407a-92c8-b741d7718eeb" providerId="ADAL" clId="{C773F27F-C286-4597-ACBC-2D9D41562DF6}" dt="2022-08-23T10:58:49.679" v="1318" actId="47"/>
        <pc:sldMkLst>
          <pc:docMk/>
          <pc:sldMk cId="3653081394" sldId="5476"/>
        </pc:sldMkLst>
      </pc:sldChg>
      <pc:sldChg chg="delSp modSp mod chgLayout">
        <pc:chgData name="Jansens Heidi" userId="71e04477-dcbe-407a-92c8-b741d7718eeb" providerId="ADAL" clId="{C773F27F-C286-4597-ACBC-2D9D41562DF6}" dt="2022-08-23T13:29:12.207" v="2403" actId="20577"/>
        <pc:sldMkLst>
          <pc:docMk/>
          <pc:sldMk cId="871472220" sldId="5479"/>
        </pc:sldMkLst>
        <pc:spChg chg="mod ord">
          <ac:chgData name="Jansens Heidi" userId="71e04477-dcbe-407a-92c8-b741d7718eeb" providerId="ADAL" clId="{C773F27F-C286-4597-ACBC-2D9D41562DF6}" dt="2022-08-23T11:25:24.234" v="1450" actId="700"/>
          <ac:spMkLst>
            <pc:docMk/>
            <pc:sldMk cId="871472220" sldId="5479"/>
            <ac:spMk id="2" creationId="{FD5BB85C-C42F-4484-AA02-E371C6DDE422}"/>
          </ac:spMkLst>
        </pc:spChg>
        <pc:spChg chg="mod ord">
          <ac:chgData name="Jansens Heidi" userId="71e04477-dcbe-407a-92c8-b741d7718eeb" providerId="ADAL" clId="{C773F27F-C286-4597-ACBC-2D9D41562DF6}" dt="2022-08-23T13:29:12.207" v="2403" actId="20577"/>
          <ac:spMkLst>
            <pc:docMk/>
            <pc:sldMk cId="871472220" sldId="5479"/>
            <ac:spMk id="3" creationId="{1E476CDA-98FB-4F42-8F3E-83B743983E19}"/>
          </ac:spMkLst>
        </pc:spChg>
        <pc:spChg chg="del mod ord">
          <ac:chgData name="Jansens Heidi" userId="71e04477-dcbe-407a-92c8-b741d7718eeb" providerId="ADAL" clId="{C773F27F-C286-4597-ACBC-2D9D41562DF6}" dt="2022-08-23T11:25:27.458" v="1452" actId="478"/>
          <ac:spMkLst>
            <pc:docMk/>
            <pc:sldMk cId="871472220" sldId="5479"/>
            <ac:spMk id="4" creationId="{7D67716D-14CE-4235-88B1-DD7ED31BB106}"/>
          </ac:spMkLst>
        </pc:spChg>
        <pc:spChg chg="del">
          <ac:chgData name="Jansens Heidi" userId="71e04477-dcbe-407a-92c8-b741d7718eeb" providerId="ADAL" clId="{C773F27F-C286-4597-ACBC-2D9D41562DF6}" dt="2022-08-23T11:25:24.234" v="1450" actId="700"/>
          <ac:spMkLst>
            <pc:docMk/>
            <pc:sldMk cId="871472220" sldId="5479"/>
            <ac:spMk id="5" creationId="{FAC72DDC-426E-404E-AA50-551F70862457}"/>
          </ac:spMkLst>
        </pc:spChg>
      </pc:sldChg>
      <pc:sldChg chg="new del">
        <pc:chgData name="Jansens Heidi" userId="71e04477-dcbe-407a-92c8-b741d7718eeb" providerId="ADAL" clId="{C773F27F-C286-4597-ACBC-2D9D41562DF6}" dt="2022-08-22T15:57:22.142" v="203" actId="680"/>
        <pc:sldMkLst>
          <pc:docMk/>
          <pc:sldMk cId="520808795" sldId="5480"/>
        </pc:sldMkLst>
      </pc:sldChg>
      <pc:sldChg chg="modSp mod">
        <pc:chgData name="Jansens Heidi" userId="71e04477-dcbe-407a-92c8-b741d7718eeb" providerId="ADAL" clId="{C773F27F-C286-4597-ACBC-2D9D41562DF6}" dt="2022-08-23T09:56:08.364" v="1023" actId="108"/>
        <pc:sldMkLst>
          <pc:docMk/>
          <pc:sldMk cId="1299284138" sldId="5480"/>
        </pc:sldMkLst>
        <pc:spChg chg="mod">
          <ac:chgData name="Jansens Heidi" userId="71e04477-dcbe-407a-92c8-b741d7718eeb" providerId="ADAL" clId="{C773F27F-C286-4597-ACBC-2D9D41562DF6}" dt="2022-08-23T09:56:08.364" v="1023" actId="108"/>
          <ac:spMkLst>
            <pc:docMk/>
            <pc:sldMk cId="1299284138" sldId="5480"/>
            <ac:spMk id="3" creationId="{A452017B-D6D4-40DC-9D73-8E42328DA80F}"/>
          </ac:spMkLst>
        </pc:spChg>
      </pc:sldChg>
      <pc:sldChg chg="new del">
        <pc:chgData name="Jansens Heidi" userId="71e04477-dcbe-407a-92c8-b741d7718eeb" providerId="ADAL" clId="{C773F27F-C286-4597-ACBC-2D9D41562DF6}" dt="2022-08-23T07:07:27.914" v="348" actId="680"/>
        <pc:sldMkLst>
          <pc:docMk/>
          <pc:sldMk cId="3252067219" sldId="5480"/>
        </pc:sldMkLst>
      </pc:sldChg>
      <pc:sldChg chg="delSp modSp mod chgLayout">
        <pc:chgData name="Jansens Heidi" userId="71e04477-dcbe-407a-92c8-b741d7718eeb" providerId="ADAL" clId="{C773F27F-C286-4597-ACBC-2D9D41562DF6}" dt="2022-08-23T10:04:11.569" v="1069" actId="12"/>
        <pc:sldMkLst>
          <pc:docMk/>
          <pc:sldMk cId="1882930444" sldId="5481"/>
        </pc:sldMkLst>
        <pc:spChg chg="mod ord">
          <ac:chgData name="Jansens Heidi" userId="71e04477-dcbe-407a-92c8-b741d7718eeb" providerId="ADAL" clId="{C773F27F-C286-4597-ACBC-2D9D41562DF6}" dt="2022-08-23T10:03:39.632" v="1064" actId="700"/>
          <ac:spMkLst>
            <pc:docMk/>
            <pc:sldMk cId="1882930444" sldId="5481"/>
            <ac:spMk id="2" creationId="{763CFBD1-ABA5-4F0E-9818-7D3144B6CB9A}"/>
          </ac:spMkLst>
        </pc:spChg>
        <pc:spChg chg="mod ord">
          <ac:chgData name="Jansens Heidi" userId="71e04477-dcbe-407a-92c8-b741d7718eeb" providerId="ADAL" clId="{C773F27F-C286-4597-ACBC-2D9D41562DF6}" dt="2022-08-23T10:04:11.569" v="1069" actId="12"/>
          <ac:spMkLst>
            <pc:docMk/>
            <pc:sldMk cId="1882930444" sldId="5481"/>
            <ac:spMk id="3" creationId="{A452017B-D6D4-40DC-9D73-8E42328DA80F}"/>
          </ac:spMkLst>
        </pc:spChg>
        <pc:spChg chg="del mod ord">
          <ac:chgData name="Jansens Heidi" userId="71e04477-dcbe-407a-92c8-b741d7718eeb" providerId="ADAL" clId="{C773F27F-C286-4597-ACBC-2D9D41562DF6}" dt="2022-08-23T10:03:43.343" v="1065" actId="478"/>
          <ac:spMkLst>
            <pc:docMk/>
            <pc:sldMk cId="1882930444" sldId="5481"/>
            <ac:spMk id="4" creationId="{298A6C2B-4534-482C-8AC6-90F0BCD59446}"/>
          </ac:spMkLst>
        </pc:spChg>
        <pc:spChg chg="del">
          <ac:chgData name="Jansens Heidi" userId="71e04477-dcbe-407a-92c8-b741d7718eeb" providerId="ADAL" clId="{C773F27F-C286-4597-ACBC-2D9D41562DF6}" dt="2022-08-23T10:03:39.632" v="1064" actId="700"/>
          <ac:spMkLst>
            <pc:docMk/>
            <pc:sldMk cId="1882930444" sldId="5481"/>
            <ac:spMk id="5" creationId="{7EB0EA97-221C-48CC-926C-A2ADE2758878}"/>
          </ac:spMkLst>
        </pc:spChg>
      </pc:sldChg>
      <pc:sldChg chg="modSp mod modNotes">
        <pc:chgData name="Jansens Heidi" userId="71e04477-dcbe-407a-92c8-b741d7718eeb" providerId="ADAL" clId="{C773F27F-C286-4597-ACBC-2D9D41562DF6}" dt="2022-08-23T13:31:45.305" v="2413" actId="27636"/>
        <pc:sldMkLst>
          <pc:docMk/>
          <pc:sldMk cId="1349230342" sldId="5482"/>
        </pc:sldMkLst>
        <pc:spChg chg="mod">
          <ac:chgData name="Jansens Heidi" userId="71e04477-dcbe-407a-92c8-b741d7718eeb" providerId="ADAL" clId="{C773F27F-C286-4597-ACBC-2D9D41562DF6}" dt="2022-08-23T09:43:40.038" v="958" actId="20577"/>
          <ac:spMkLst>
            <pc:docMk/>
            <pc:sldMk cId="1349230342" sldId="5482"/>
            <ac:spMk id="3" creationId="{A452017B-D6D4-40DC-9D73-8E42328DA80F}"/>
          </ac:spMkLst>
        </pc:spChg>
      </pc:sldChg>
      <pc:sldChg chg="add">
        <pc:chgData name="Jansens Heidi" userId="71e04477-dcbe-407a-92c8-b741d7718eeb" providerId="ADAL" clId="{C773F27F-C286-4597-ACBC-2D9D41562DF6}" dt="2022-08-23T11:11:47.643" v="1319"/>
        <pc:sldMkLst>
          <pc:docMk/>
          <pc:sldMk cId="964336845" sldId="5483"/>
        </pc:sldMkLst>
      </pc:sldChg>
      <pc:sldChg chg="modSp add mod">
        <pc:chgData name="Jansens Heidi" userId="71e04477-dcbe-407a-92c8-b741d7718eeb" providerId="ADAL" clId="{C773F27F-C286-4597-ACBC-2D9D41562DF6}" dt="2022-08-23T11:11:55.539" v="1331" actId="20577"/>
        <pc:sldMkLst>
          <pc:docMk/>
          <pc:sldMk cId="29305204" sldId="5484"/>
        </pc:sldMkLst>
        <pc:spChg chg="mod">
          <ac:chgData name="Jansens Heidi" userId="71e04477-dcbe-407a-92c8-b741d7718eeb" providerId="ADAL" clId="{C773F27F-C286-4597-ACBC-2D9D41562DF6}" dt="2022-08-23T11:11:55.539" v="1331" actId="20577"/>
          <ac:spMkLst>
            <pc:docMk/>
            <pc:sldMk cId="29305204" sldId="5484"/>
            <ac:spMk id="2" creationId="{219C175F-4E9D-4EEB-B3B8-66EAD2A2A2E6}"/>
          </ac:spMkLst>
        </pc:spChg>
      </pc:sldChg>
      <pc:sldMasterChg chg="delSp mod modSldLayout">
        <pc:chgData name="Jansens Heidi" userId="71e04477-dcbe-407a-92c8-b741d7718eeb" providerId="ADAL" clId="{C773F27F-C286-4597-ACBC-2D9D41562DF6}" dt="2022-08-23T07:34:05.876" v="439" actId="478"/>
        <pc:sldMasterMkLst>
          <pc:docMk/>
          <pc:sldMasterMk cId="801957357" sldId="2147484656"/>
        </pc:sldMasterMkLst>
        <pc:spChg chg="del">
          <ac:chgData name="Jansens Heidi" userId="71e04477-dcbe-407a-92c8-b741d7718eeb" providerId="ADAL" clId="{C773F27F-C286-4597-ACBC-2D9D41562DF6}" dt="2022-08-23T07:32:41.031" v="424" actId="478"/>
          <ac:spMkLst>
            <pc:docMk/>
            <pc:sldMasterMk cId="801957357" sldId="2147484656"/>
            <ac:spMk id="4" creationId="{00000000-0000-0000-0000-000000000000}"/>
          </ac:spMkLst>
        </pc:spChg>
        <pc:spChg chg="del">
          <ac:chgData name="Jansens Heidi" userId="71e04477-dcbe-407a-92c8-b741d7718eeb" providerId="ADAL" clId="{C773F27F-C286-4597-ACBC-2D9D41562DF6}" dt="2022-08-23T07:32:46.281" v="425" actId="478"/>
          <ac:spMkLst>
            <pc:docMk/>
            <pc:sldMasterMk cId="801957357" sldId="2147484656"/>
            <ac:spMk id="5" creationId="{00000000-0000-0000-0000-000000000000}"/>
          </ac:spMkLst>
        </pc:spChg>
        <pc:sldLayoutChg chg="delSp modSp mod">
          <pc:chgData name="Jansens Heidi" userId="71e04477-dcbe-407a-92c8-b741d7718eeb" providerId="ADAL" clId="{C773F27F-C286-4597-ACBC-2D9D41562DF6}" dt="2022-08-23T07:33:42.904" v="435" actId="478"/>
          <pc:sldLayoutMkLst>
            <pc:docMk/>
            <pc:sldMasterMk cId="801957357" sldId="2147484656"/>
            <pc:sldLayoutMk cId="3582982270" sldId="2147484658"/>
          </pc:sldLayoutMkLst>
          <pc:spChg chg="mod">
            <ac:chgData name="Jansens Heidi" userId="71e04477-dcbe-407a-92c8-b741d7718eeb" providerId="ADAL" clId="{C773F27F-C286-4597-ACBC-2D9D41562DF6}" dt="2022-08-22T15:32:42.594" v="121" actId="255"/>
            <ac:spMkLst>
              <pc:docMk/>
              <pc:sldMasterMk cId="801957357" sldId="2147484656"/>
              <pc:sldLayoutMk cId="3582982270" sldId="2147484658"/>
              <ac:spMk id="3" creationId="{00000000-0000-0000-0000-000000000000}"/>
            </ac:spMkLst>
          </pc:spChg>
          <pc:spChg chg="del mod">
            <ac:chgData name="Jansens Heidi" userId="71e04477-dcbe-407a-92c8-b741d7718eeb" providerId="ADAL" clId="{C773F27F-C286-4597-ACBC-2D9D41562DF6}" dt="2022-08-23T07:25:57.859" v="381" actId="478"/>
            <ac:spMkLst>
              <pc:docMk/>
              <pc:sldMasterMk cId="801957357" sldId="2147484656"/>
              <pc:sldLayoutMk cId="3582982270" sldId="2147484658"/>
              <ac:spMk id="4" creationId="{00000000-0000-0000-0000-000000000000}"/>
            </ac:spMkLst>
          </pc:spChg>
          <pc:spChg chg="del">
            <ac:chgData name="Jansens Heidi" userId="71e04477-dcbe-407a-92c8-b741d7718eeb" providerId="ADAL" clId="{C773F27F-C286-4597-ACBC-2D9D41562DF6}" dt="2022-08-23T07:33:42.904" v="435" actId="478"/>
            <ac:spMkLst>
              <pc:docMk/>
              <pc:sldMasterMk cId="801957357" sldId="2147484656"/>
              <pc:sldLayoutMk cId="3582982270" sldId="2147484658"/>
              <ac:spMk id="5" creationId="{00000000-0000-0000-0000-000000000000}"/>
            </ac:spMkLst>
          </pc:spChg>
        </pc:sldLayoutChg>
        <pc:sldLayoutChg chg="delSp mod">
          <pc:chgData name="Jansens Heidi" userId="71e04477-dcbe-407a-92c8-b741d7718eeb" providerId="ADAL" clId="{C773F27F-C286-4597-ACBC-2D9D41562DF6}" dt="2022-08-23T07:33:39.236" v="434" actId="478"/>
          <pc:sldLayoutMkLst>
            <pc:docMk/>
            <pc:sldMasterMk cId="801957357" sldId="2147484656"/>
            <pc:sldLayoutMk cId="1780205524" sldId="2147484659"/>
          </pc:sldLayoutMkLst>
          <pc:spChg chg="del">
            <ac:chgData name="Jansens Heidi" userId="71e04477-dcbe-407a-92c8-b741d7718eeb" providerId="ADAL" clId="{C773F27F-C286-4597-ACBC-2D9D41562DF6}" dt="2022-08-23T07:31:57.375" v="414" actId="478"/>
            <ac:spMkLst>
              <pc:docMk/>
              <pc:sldMasterMk cId="801957357" sldId="2147484656"/>
              <pc:sldLayoutMk cId="1780205524" sldId="2147484659"/>
              <ac:spMk id="4" creationId="{00000000-0000-0000-0000-000000000000}"/>
            </ac:spMkLst>
          </pc:spChg>
          <pc:spChg chg="del">
            <ac:chgData name="Jansens Heidi" userId="71e04477-dcbe-407a-92c8-b741d7718eeb" providerId="ADAL" clId="{C773F27F-C286-4597-ACBC-2D9D41562DF6}" dt="2022-08-23T07:33:39.236" v="434" actId="478"/>
            <ac:spMkLst>
              <pc:docMk/>
              <pc:sldMasterMk cId="801957357" sldId="2147484656"/>
              <pc:sldLayoutMk cId="1780205524" sldId="2147484659"/>
              <ac:spMk id="5" creationId="{00000000-0000-0000-0000-000000000000}"/>
            </ac:spMkLst>
          </pc:spChg>
        </pc:sldLayoutChg>
        <pc:sldLayoutChg chg="delSp mod">
          <pc:chgData name="Jansens Heidi" userId="71e04477-dcbe-407a-92c8-b741d7718eeb" providerId="ADAL" clId="{C773F27F-C286-4597-ACBC-2D9D41562DF6}" dt="2022-08-23T07:33:36.069" v="433" actId="478"/>
          <pc:sldLayoutMkLst>
            <pc:docMk/>
            <pc:sldMasterMk cId="801957357" sldId="2147484656"/>
            <pc:sldLayoutMk cId="3015675360" sldId="2147484660"/>
          </pc:sldLayoutMkLst>
          <pc:spChg chg="del">
            <ac:chgData name="Jansens Heidi" userId="71e04477-dcbe-407a-92c8-b741d7718eeb" providerId="ADAL" clId="{C773F27F-C286-4597-ACBC-2D9D41562DF6}" dt="2022-08-23T07:31:59.836" v="415" actId="478"/>
            <ac:spMkLst>
              <pc:docMk/>
              <pc:sldMasterMk cId="801957357" sldId="2147484656"/>
              <pc:sldLayoutMk cId="3015675360" sldId="2147484660"/>
              <ac:spMk id="5" creationId="{00000000-0000-0000-0000-000000000000}"/>
            </ac:spMkLst>
          </pc:spChg>
          <pc:spChg chg="del">
            <ac:chgData name="Jansens Heidi" userId="71e04477-dcbe-407a-92c8-b741d7718eeb" providerId="ADAL" clId="{C773F27F-C286-4597-ACBC-2D9D41562DF6}" dt="2022-08-23T07:33:36.069" v="433" actId="478"/>
            <ac:spMkLst>
              <pc:docMk/>
              <pc:sldMasterMk cId="801957357" sldId="2147484656"/>
              <pc:sldLayoutMk cId="3015675360" sldId="2147484660"/>
              <ac:spMk id="6" creationId="{00000000-0000-0000-0000-000000000000}"/>
            </ac:spMkLst>
          </pc:spChg>
        </pc:sldLayoutChg>
        <pc:sldLayoutChg chg="delSp mod">
          <pc:chgData name="Jansens Heidi" userId="71e04477-dcbe-407a-92c8-b741d7718eeb" providerId="ADAL" clId="{C773F27F-C286-4597-ACBC-2D9D41562DF6}" dt="2022-08-23T07:33:33.740" v="432" actId="478"/>
          <pc:sldLayoutMkLst>
            <pc:docMk/>
            <pc:sldMasterMk cId="801957357" sldId="2147484656"/>
            <pc:sldLayoutMk cId="2085474017" sldId="2147484661"/>
          </pc:sldLayoutMkLst>
          <pc:spChg chg="del">
            <ac:chgData name="Jansens Heidi" userId="71e04477-dcbe-407a-92c8-b741d7718eeb" providerId="ADAL" clId="{C773F27F-C286-4597-ACBC-2D9D41562DF6}" dt="2022-08-23T07:32:03.087" v="416" actId="478"/>
            <ac:spMkLst>
              <pc:docMk/>
              <pc:sldMasterMk cId="801957357" sldId="2147484656"/>
              <pc:sldLayoutMk cId="2085474017" sldId="2147484661"/>
              <ac:spMk id="7" creationId="{00000000-0000-0000-0000-000000000000}"/>
            </ac:spMkLst>
          </pc:spChg>
          <pc:spChg chg="del">
            <ac:chgData name="Jansens Heidi" userId="71e04477-dcbe-407a-92c8-b741d7718eeb" providerId="ADAL" clId="{C773F27F-C286-4597-ACBC-2D9D41562DF6}" dt="2022-08-23T07:33:33.740" v="432" actId="478"/>
            <ac:spMkLst>
              <pc:docMk/>
              <pc:sldMasterMk cId="801957357" sldId="2147484656"/>
              <pc:sldLayoutMk cId="2085474017" sldId="2147484661"/>
              <ac:spMk id="8" creationId="{00000000-0000-0000-0000-000000000000}"/>
            </ac:spMkLst>
          </pc:spChg>
        </pc:sldLayoutChg>
        <pc:sldLayoutChg chg="delSp mod">
          <pc:chgData name="Jansens Heidi" userId="71e04477-dcbe-407a-92c8-b741d7718eeb" providerId="ADAL" clId="{C773F27F-C286-4597-ACBC-2D9D41562DF6}" dt="2022-08-23T07:33:30.821" v="431" actId="478"/>
          <pc:sldLayoutMkLst>
            <pc:docMk/>
            <pc:sldMasterMk cId="801957357" sldId="2147484656"/>
            <pc:sldLayoutMk cId="1825151495" sldId="2147484662"/>
          </pc:sldLayoutMkLst>
          <pc:spChg chg="del">
            <ac:chgData name="Jansens Heidi" userId="71e04477-dcbe-407a-92c8-b741d7718eeb" providerId="ADAL" clId="{C773F27F-C286-4597-ACBC-2D9D41562DF6}" dt="2022-08-23T07:32:06.601" v="417" actId="478"/>
            <ac:spMkLst>
              <pc:docMk/>
              <pc:sldMasterMk cId="801957357" sldId="2147484656"/>
              <pc:sldLayoutMk cId="1825151495" sldId="2147484662"/>
              <ac:spMk id="3" creationId="{00000000-0000-0000-0000-000000000000}"/>
            </ac:spMkLst>
          </pc:spChg>
          <pc:spChg chg="del">
            <ac:chgData name="Jansens Heidi" userId="71e04477-dcbe-407a-92c8-b741d7718eeb" providerId="ADAL" clId="{C773F27F-C286-4597-ACBC-2D9D41562DF6}" dt="2022-08-23T07:33:30.821" v="431" actId="478"/>
            <ac:spMkLst>
              <pc:docMk/>
              <pc:sldMasterMk cId="801957357" sldId="2147484656"/>
              <pc:sldLayoutMk cId="1825151495" sldId="2147484662"/>
              <ac:spMk id="4" creationId="{00000000-0000-0000-0000-000000000000}"/>
            </ac:spMkLst>
          </pc:spChg>
        </pc:sldLayoutChg>
        <pc:sldLayoutChg chg="delSp mod">
          <pc:chgData name="Jansens Heidi" userId="71e04477-dcbe-407a-92c8-b741d7718eeb" providerId="ADAL" clId="{C773F27F-C286-4597-ACBC-2D9D41562DF6}" dt="2022-08-23T07:33:54.444" v="436" actId="478"/>
          <pc:sldLayoutMkLst>
            <pc:docMk/>
            <pc:sldMasterMk cId="801957357" sldId="2147484656"/>
            <pc:sldLayoutMk cId="2795881084" sldId="2147484663"/>
          </pc:sldLayoutMkLst>
          <pc:spChg chg="del">
            <ac:chgData name="Jansens Heidi" userId="71e04477-dcbe-407a-92c8-b741d7718eeb" providerId="ADAL" clId="{C773F27F-C286-4597-ACBC-2D9D41562DF6}" dt="2022-08-23T07:32:10.230" v="418" actId="478"/>
            <ac:spMkLst>
              <pc:docMk/>
              <pc:sldMasterMk cId="801957357" sldId="2147484656"/>
              <pc:sldLayoutMk cId="2795881084" sldId="2147484663"/>
              <ac:spMk id="2" creationId="{00000000-0000-0000-0000-000000000000}"/>
            </ac:spMkLst>
          </pc:spChg>
          <pc:spChg chg="del">
            <ac:chgData name="Jansens Heidi" userId="71e04477-dcbe-407a-92c8-b741d7718eeb" providerId="ADAL" clId="{C773F27F-C286-4597-ACBC-2D9D41562DF6}" dt="2022-08-23T07:33:54.444" v="436" actId="478"/>
            <ac:spMkLst>
              <pc:docMk/>
              <pc:sldMasterMk cId="801957357" sldId="2147484656"/>
              <pc:sldLayoutMk cId="2795881084" sldId="2147484663"/>
              <ac:spMk id="3" creationId="{00000000-0000-0000-0000-000000000000}"/>
            </ac:spMkLst>
          </pc:spChg>
        </pc:sldLayoutChg>
        <pc:sldLayoutChg chg="delSp mod">
          <pc:chgData name="Jansens Heidi" userId="71e04477-dcbe-407a-92c8-b741d7718eeb" providerId="ADAL" clId="{C773F27F-C286-4597-ACBC-2D9D41562DF6}" dt="2022-08-23T07:33:57.363" v="437" actId="478"/>
          <pc:sldLayoutMkLst>
            <pc:docMk/>
            <pc:sldMasterMk cId="801957357" sldId="2147484656"/>
            <pc:sldLayoutMk cId="1842239125" sldId="2147484664"/>
          </pc:sldLayoutMkLst>
          <pc:spChg chg="del">
            <ac:chgData name="Jansens Heidi" userId="71e04477-dcbe-407a-92c8-b741d7718eeb" providerId="ADAL" clId="{C773F27F-C286-4597-ACBC-2D9D41562DF6}" dt="2022-08-23T07:32:12.772" v="419" actId="478"/>
            <ac:spMkLst>
              <pc:docMk/>
              <pc:sldMasterMk cId="801957357" sldId="2147484656"/>
              <pc:sldLayoutMk cId="1842239125" sldId="2147484664"/>
              <ac:spMk id="5" creationId="{00000000-0000-0000-0000-000000000000}"/>
            </ac:spMkLst>
          </pc:spChg>
          <pc:spChg chg="del">
            <ac:chgData name="Jansens Heidi" userId="71e04477-dcbe-407a-92c8-b741d7718eeb" providerId="ADAL" clId="{C773F27F-C286-4597-ACBC-2D9D41562DF6}" dt="2022-08-23T07:33:57.363" v="437" actId="478"/>
            <ac:spMkLst>
              <pc:docMk/>
              <pc:sldMasterMk cId="801957357" sldId="2147484656"/>
              <pc:sldLayoutMk cId="1842239125" sldId="2147484664"/>
              <ac:spMk id="6" creationId="{00000000-0000-0000-0000-000000000000}"/>
            </ac:spMkLst>
          </pc:spChg>
        </pc:sldLayoutChg>
        <pc:sldLayoutChg chg="delSp mod">
          <pc:chgData name="Jansens Heidi" userId="71e04477-dcbe-407a-92c8-b741d7718eeb" providerId="ADAL" clId="{C773F27F-C286-4597-ACBC-2D9D41562DF6}" dt="2022-08-23T07:34:01.485" v="438" actId="478"/>
          <pc:sldLayoutMkLst>
            <pc:docMk/>
            <pc:sldMasterMk cId="801957357" sldId="2147484656"/>
            <pc:sldLayoutMk cId="1143292878" sldId="2147484665"/>
          </pc:sldLayoutMkLst>
          <pc:spChg chg="del">
            <ac:chgData name="Jansens Heidi" userId="71e04477-dcbe-407a-92c8-b741d7718eeb" providerId="ADAL" clId="{C773F27F-C286-4597-ACBC-2D9D41562DF6}" dt="2022-08-23T07:32:15.204" v="420" actId="478"/>
            <ac:spMkLst>
              <pc:docMk/>
              <pc:sldMasterMk cId="801957357" sldId="2147484656"/>
              <pc:sldLayoutMk cId="1143292878" sldId="2147484665"/>
              <ac:spMk id="5" creationId="{00000000-0000-0000-0000-000000000000}"/>
            </ac:spMkLst>
          </pc:spChg>
          <pc:spChg chg="del">
            <ac:chgData name="Jansens Heidi" userId="71e04477-dcbe-407a-92c8-b741d7718eeb" providerId="ADAL" clId="{C773F27F-C286-4597-ACBC-2D9D41562DF6}" dt="2022-08-23T07:34:01.485" v="438" actId="478"/>
            <ac:spMkLst>
              <pc:docMk/>
              <pc:sldMasterMk cId="801957357" sldId="2147484656"/>
              <pc:sldLayoutMk cId="1143292878" sldId="2147484665"/>
              <ac:spMk id="6" creationId="{00000000-0000-0000-0000-000000000000}"/>
            </ac:spMkLst>
          </pc:spChg>
        </pc:sldLayoutChg>
        <pc:sldLayoutChg chg="delSp mod">
          <pc:chgData name="Jansens Heidi" userId="71e04477-dcbe-407a-92c8-b741d7718eeb" providerId="ADAL" clId="{C773F27F-C286-4597-ACBC-2D9D41562DF6}" dt="2022-08-23T07:34:05.876" v="439" actId="478"/>
          <pc:sldLayoutMkLst>
            <pc:docMk/>
            <pc:sldMasterMk cId="801957357" sldId="2147484656"/>
            <pc:sldLayoutMk cId="3181249935" sldId="2147484666"/>
          </pc:sldLayoutMkLst>
          <pc:spChg chg="del">
            <ac:chgData name="Jansens Heidi" userId="71e04477-dcbe-407a-92c8-b741d7718eeb" providerId="ADAL" clId="{C773F27F-C286-4597-ACBC-2D9D41562DF6}" dt="2022-08-23T07:32:18.708" v="421" actId="478"/>
            <ac:spMkLst>
              <pc:docMk/>
              <pc:sldMasterMk cId="801957357" sldId="2147484656"/>
              <pc:sldLayoutMk cId="3181249935" sldId="2147484666"/>
              <ac:spMk id="4" creationId="{00000000-0000-0000-0000-000000000000}"/>
            </ac:spMkLst>
          </pc:spChg>
          <pc:spChg chg="del">
            <ac:chgData name="Jansens Heidi" userId="71e04477-dcbe-407a-92c8-b741d7718eeb" providerId="ADAL" clId="{C773F27F-C286-4597-ACBC-2D9D41562DF6}" dt="2022-08-23T07:34:05.876" v="439" actId="478"/>
            <ac:spMkLst>
              <pc:docMk/>
              <pc:sldMasterMk cId="801957357" sldId="2147484656"/>
              <pc:sldLayoutMk cId="3181249935" sldId="2147484666"/>
              <ac:spMk id="5" creationId="{00000000-0000-0000-0000-000000000000}"/>
            </ac:spMkLst>
          </pc:spChg>
        </pc:sldLayoutChg>
        <pc:sldLayoutChg chg="delSp mod">
          <pc:chgData name="Jansens Heidi" userId="71e04477-dcbe-407a-92c8-b741d7718eeb" providerId="ADAL" clId="{C773F27F-C286-4597-ACBC-2D9D41562DF6}" dt="2022-08-23T07:32:20.884" v="422" actId="478"/>
          <pc:sldLayoutMkLst>
            <pc:docMk/>
            <pc:sldMasterMk cId="801957357" sldId="2147484656"/>
            <pc:sldLayoutMk cId="2957717797" sldId="2147484667"/>
          </pc:sldLayoutMkLst>
          <pc:spChg chg="del">
            <ac:chgData name="Jansens Heidi" userId="71e04477-dcbe-407a-92c8-b741d7718eeb" providerId="ADAL" clId="{C773F27F-C286-4597-ACBC-2D9D41562DF6}" dt="2022-08-23T07:32:20.884" v="422" actId="478"/>
            <ac:spMkLst>
              <pc:docMk/>
              <pc:sldMasterMk cId="801957357" sldId="2147484656"/>
              <pc:sldLayoutMk cId="2957717797" sldId="2147484667"/>
              <ac:spMk id="4" creationId="{00000000-0000-0000-0000-000000000000}"/>
            </ac:spMkLst>
          </pc:spChg>
        </pc:sldLayoutChg>
        <pc:sldLayoutChg chg="delSp mod">
          <pc:chgData name="Jansens Heidi" userId="71e04477-dcbe-407a-92c8-b741d7718eeb" providerId="ADAL" clId="{C773F27F-C286-4597-ACBC-2D9D41562DF6}" dt="2022-08-23T07:32:35.717" v="423" actId="478"/>
          <pc:sldLayoutMkLst>
            <pc:docMk/>
            <pc:sldMasterMk cId="801957357" sldId="2147484656"/>
            <pc:sldLayoutMk cId="4166715830" sldId="2147484681"/>
          </pc:sldLayoutMkLst>
          <pc:spChg chg="del">
            <ac:chgData name="Jansens Heidi" userId="71e04477-dcbe-407a-92c8-b741d7718eeb" providerId="ADAL" clId="{C773F27F-C286-4597-ACBC-2D9D41562DF6}" dt="2022-08-23T07:32:35.717" v="423" actId="478"/>
            <ac:spMkLst>
              <pc:docMk/>
              <pc:sldMasterMk cId="801957357" sldId="2147484656"/>
              <pc:sldLayoutMk cId="4166715830" sldId="2147484681"/>
              <ac:spMk id="6" creationId="{00000000-0000-0000-0000-000000000000}"/>
            </ac:spMkLst>
          </pc:spChg>
        </pc:sldLayoutChg>
      </pc:sldMasterChg>
      <pc:sldMasterChg chg="del delSldLayout">
        <pc:chgData name="Jansens Heidi" userId="71e04477-dcbe-407a-92c8-b741d7718eeb" providerId="ADAL" clId="{C773F27F-C286-4597-ACBC-2D9D41562DF6}" dt="2022-08-23T07:27:53.802" v="392" actId="700"/>
        <pc:sldMasterMkLst>
          <pc:docMk/>
          <pc:sldMasterMk cId="3694339596" sldId="2147484669"/>
        </pc:sldMasterMkLst>
        <pc:sldLayoutChg chg="del">
          <pc:chgData name="Jansens Heidi" userId="71e04477-dcbe-407a-92c8-b741d7718eeb" providerId="ADAL" clId="{C773F27F-C286-4597-ACBC-2D9D41562DF6}" dt="2022-08-23T07:27:53.802" v="392" actId="700"/>
          <pc:sldLayoutMkLst>
            <pc:docMk/>
            <pc:sldMasterMk cId="3694339596" sldId="2147484669"/>
            <pc:sldLayoutMk cId="3869992456" sldId="2147484670"/>
          </pc:sldLayoutMkLst>
        </pc:sldLayoutChg>
        <pc:sldLayoutChg chg="del">
          <pc:chgData name="Jansens Heidi" userId="71e04477-dcbe-407a-92c8-b741d7718eeb" providerId="ADAL" clId="{C773F27F-C286-4597-ACBC-2D9D41562DF6}" dt="2022-08-23T07:27:53.802" v="392" actId="700"/>
          <pc:sldLayoutMkLst>
            <pc:docMk/>
            <pc:sldMasterMk cId="3694339596" sldId="2147484669"/>
            <pc:sldLayoutMk cId="1579487098" sldId="2147484671"/>
          </pc:sldLayoutMkLst>
        </pc:sldLayoutChg>
        <pc:sldLayoutChg chg="del">
          <pc:chgData name="Jansens Heidi" userId="71e04477-dcbe-407a-92c8-b741d7718eeb" providerId="ADAL" clId="{C773F27F-C286-4597-ACBC-2D9D41562DF6}" dt="2022-08-23T07:27:53.802" v="392" actId="700"/>
          <pc:sldLayoutMkLst>
            <pc:docMk/>
            <pc:sldMasterMk cId="3694339596" sldId="2147484669"/>
            <pc:sldLayoutMk cId="2968758753" sldId="2147484672"/>
          </pc:sldLayoutMkLst>
        </pc:sldLayoutChg>
        <pc:sldLayoutChg chg="del">
          <pc:chgData name="Jansens Heidi" userId="71e04477-dcbe-407a-92c8-b741d7718eeb" providerId="ADAL" clId="{C773F27F-C286-4597-ACBC-2D9D41562DF6}" dt="2022-08-23T07:27:53.802" v="392" actId="700"/>
          <pc:sldLayoutMkLst>
            <pc:docMk/>
            <pc:sldMasterMk cId="3694339596" sldId="2147484669"/>
            <pc:sldLayoutMk cId="1806056852" sldId="2147484673"/>
          </pc:sldLayoutMkLst>
        </pc:sldLayoutChg>
        <pc:sldLayoutChg chg="del">
          <pc:chgData name="Jansens Heidi" userId="71e04477-dcbe-407a-92c8-b741d7718eeb" providerId="ADAL" clId="{C773F27F-C286-4597-ACBC-2D9D41562DF6}" dt="2022-08-23T07:27:53.802" v="392" actId="700"/>
          <pc:sldLayoutMkLst>
            <pc:docMk/>
            <pc:sldMasterMk cId="3694339596" sldId="2147484669"/>
            <pc:sldLayoutMk cId="1526574204" sldId="2147484674"/>
          </pc:sldLayoutMkLst>
        </pc:sldLayoutChg>
        <pc:sldLayoutChg chg="del">
          <pc:chgData name="Jansens Heidi" userId="71e04477-dcbe-407a-92c8-b741d7718eeb" providerId="ADAL" clId="{C773F27F-C286-4597-ACBC-2D9D41562DF6}" dt="2022-08-23T07:27:53.802" v="392" actId="700"/>
          <pc:sldLayoutMkLst>
            <pc:docMk/>
            <pc:sldMasterMk cId="3694339596" sldId="2147484669"/>
            <pc:sldLayoutMk cId="1013447281" sldId="2147484675"/>
          </pc:sldLayoutMkLst>
        </pc:sldLayoutChg>
        <pc:sldLayoutChg chg="del">
          <pc:chgData name="Jansens Heidi" userId="71e04477-dcbe-407a-92c8-b741d7718eeb" providerId="ADAL" clId="{C773F27F-C286-4597-ACBC-2D9D41562DF6}" dt="2022-08-23T07:27:53.802" v="392" actId="700"/>
          <pc:sldLayoutMkLst>
            <pc:docMk/>
            <pc:sldMasterMk cId="3694339596" sldId="2147484669"/>
            <pc:sldLayoutMk cId="383378436" sldId="2147484676"/>
          </pc:sldLayoutMkLst>
        </pc:sldLayoutChg>
        <pc:sldLayoutChg chg="del">
          <pc:chgData name="Jansens Heidi" userId="71e04477-dcbe-407a-92c8-b741d7718eeb" providerId="ADAL" clId="{C773F27F-C286-4597-ACBC-2D9D41562DF6}" dt="2022-08-23T07:27:53.802" v="392" actId="700"/>
          <pc:sldLayoutMkLst>
            <pc:docMk/>
            <pc:sldMasterMk cId="3694339596" sldId="2147484669"/>
            <pc:sldLayoutMk cId="1635523067" sldId="2147484677"/>
          </pc:sldLayoutMkLst>
        </pc:sldLayoutChg>
        <pc:sldLayoutChg chg="del">
          <pc:chgData name="Jansens Heidi" userId="71e04477-dcbe-407a-92c8-b741d7718eeb" providerId="ADAL" clId="{C773F27F-C286-4597-ACBC-2D9D41562DF6}" dt="2022-08-23T07:27:53.802" v="392" actId="700"/>
          <pc:sldLayoutMkLst>
            <pc:docMk/>
            <pc:sldMasterMk cId="3694339596" sldId="2147484669"/>
            <pc:sldLayoutMk cId="2875046196" sldId="2147484678"/>
          </pc:sldLayoutMkLst>
        </pc:sldLayoutChg>
        <pc:sldLayoutChg chg="del">
          <pc:chgData name="Jansens Heidi" userId="71e04477-dcbe-407a-92c8-b741d7718eeb" providerId="ADAL" clId="{C773F27F-C286-4597-ACBC-2D9D41562DF6}" dt="2022-08-23T07:27:53.802" v="392" actId="700"/>
          <pc:sldLayoutMkLst>
            <pc:docMk/>
            <pc:sldMasterMk cId="3694339596" sldId="2147484669"/>
            <pc:sldLayoutMk cId="4217363631" sldId="2147484679"/>
          </pc:sldLayoutMkLst>
        </pc:sldLayoutChg>
        <pc:sldLayoutChg chg="del">
          <pc:chgData name="Jansens Heidi" userId="71e04477-dcbe-407a-92c8-b741d7718eeb" providerId="ADAL" clId="{C773F27F-C286-4597-ACBC-2D9D41562DF6}" dt="2022-08-23T07:27:53.802" v="392" actId="700"/>
          <pc:sldLayoutMkLst>
            <pc:docMk/>
            <pc:sldMasterMk cId="3694339596" sldId="2147484669"/>
            <pc:sldLayoutMk cId="2300312450" sldId="2147484680"/>
          </pc:sldLayoutMkLst>
        </pc:sldLayoutChg>
      </pc:sldMasterChg>
    </pc:docChg>
  </pc:docChgLst>
  <pc:docChgLst>
    <pc:chgData name="Vanruysseveldt Vicky" userId="727c3cda-ffad-4869-b7c3-b4e0fb154b96" providerId="ADAL" clId="{DEFC96DC-9406-421A-9822-9B2A2D7FB4A7}"/>
    <pc:docChg chg="custSel modSld modNotesMaster modHandout">
      <pc:chgData name="Vanruysseveldt Vicky" userId="727c3cda-ffad-4869-b7c3-b4e0fb154b96" providerId="ADAL" clId="{DEFC96DC-9406-421A-9822-9B2A2D7FB4A7}" dt="2022-08-25T07:16:26.536" v="1481" actId="27636"/>
      <pc:docMkLst>
        <pc:docMk/>
      </pc:docMkLst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0" sldId="561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4286458622" sldId="699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547663202" sldId="760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1149742899" sldId="761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918377850" sldId="788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1899516273" sldId="789"/>
        </pc:sldMkLst>
      </pc:sldChg>
      <pc:sldChg chg="modNotes">
        <pc:chgData name="Vanruysseveldt Vicky" userId="727c3cda-ffad-4869-b7c3-b4e0fb154b96" providerId="ADAL" clId="{DEFC96DC-9406-421A-9822-9B2A2D7FB4A7}" dt="2022-08-25T07:16:26.288" v="1478" actId="27636"/>
        <pc:sldMkLst>
          <pc:docMk/>
          <pc:sldMk cId="973735532" sldId="799"/>
        </pc:sldMkLst>
      </pc:sldChg>
      <pc:sldChg chg="modNotes">
        <pc:chgData name="Vanruysseveldt Vicky" userId="727c3cda-ffad-4869-b7c3-b4e0fb154b96" providerId="ADAL" clId="{DEFC96DC-9406-421A-9822-9B2A2D7FB4A7}" dt="2022-08-24T13:24:39.551" v="1471" actId="27636"/>
        <pc:sldMkLst>
          <pc:docMk/>
          <pc:sldMk cId="45916376" sldId="804"/>
        </pc:sldMkLst>
      </pc:sldChg>
      <pc:sldChg chg="addCm modCm modNotes modNotesTx">
        <pc:chgData name="Vanruysseveldt Vicky" userId="727c3cda-ffad-4869-b7c3-b4e0fb154b96" providerId="ADAL" clId="{DEFC96DC-9406-421A-9822-9B2A2D7FB4A7}" dt="2022-08-25T07:16:26.517" v="1480" actId="27636"/>
        <pc:sldMkLst>
          <pc:docMk/>
          <pc:sldMk cId="2569196831" sldId="818"/>
        </pc:sldMkLst>
      </pc:sldChg>
      <pc:sldChg chg="modNotesTx">
        <pc:chgData name="Vanruysseveldt Vicky" userId="727c3cda-ffad-4869-b7c3-b4e0fb154b96" providerId="ADAL" clId="{DEFC96DC-9406-421A-9822-9B2A2D7FB4A7}" dt="2022-08-24T13:25:07.503" v="1477" actId="20577"/>
        <pc:sldMkLst>
          <pc:docMk/>
          <pc:sldMk cId="2824420024" sldId="819"/>
        </pc:sldMkLst>
      </pc:sldChg>
      <pc:sldChg chg="modSp mod modNotesTx">
        <pc:chgData name="Vanruysseveldt Vicky" userId="727c3cda-ffad-4869-b7c3-b4e0fb154b96" providerId="ADAL" clId="{DEFC96DC-9406-421A-9822-9B2A2D7FB4A7}" dt="2022-08-22T12:59:30.309" v="1246" actId="20577"/>
        <pc:sldMkLst>
          <pc:docMk/>
          <pc:sldMk cId="2911084977" sldId="820"/>
        </pc:sldMkLst>
        <pc:spChg chg="mod">
          <ac:chgData name="Vanruysseveldt Vicky" userId="727c3cda-ffad-4869-b7c3-b4e0fb154b96" providerId="ADAL" clId="{DEFC96DC-9406-421A-9822-9B2A2D7FB4A7}" dt="2022-08-22T12:57:06.331" v="932" actId="20577"/>
          <ac:spMkLst>
            <pc:docMk/>
            <pc:sldMk cId="2911084977" sldId="820"/>
            <ac:spMk id="3" creationId="{2F510799-85B4-4B6B-9C73-9098220C278B}"/>
          </ac:spMkLst>
        </pc:spChg>
      </pc:sldChg>
      <pc:sldChg chg="modSp mod modNotes modNotesTx">
        <pc:chgData name="Vanruysseveldt Vicky" userId="727c3cda-ffad-4869-b7c3-b4e0fb154b96" providerId="ADAL" clId="{DEFC96DC-9406-421A-9822-9B2A2D7FB4A7}" dt="2022-08-25T07:16:26.536" v="1481" actId="27636"/>
        <pc:sldMkLst>
          <pc:docMk/>
          <pc:sldMk cId="3962000615" sldId="821"/>
        </pc:sldMkLst>
        <pc:spChg chg="mod">
          <ac:chgData name="Vanruysseveldt Vicky" userId="727c3cda-ffad-4869-b7c3-b4e0fb154b96" providerId="ADAL" clId="{DEFC96DC-9406-421A-9822-9B2A2D7FB4A7}" dt="2022-08-22T13:02:39.333" v="1305" actId="20577"/>
          <ac:spMkLst>
            <pc:docMk/>
            <pc:sldMk cId="3962000615" sldId="821"/>
            <ac:spMk id="3" creationId="{F10B3FEB-7527-48BE-94F2-7255EB1E3C7F}"/>
          </ac:spMkLst>
        </pc:spChg>
      </pc:sldChg>
      <pc:sldChg chg="modNotesTx">
        <pc:chgData name="Vanruysseveldt Vicky" userId="727c3cda-ffad-4869-b7c3-b4e0fb154b96" providerId="ADAL" clId="{DEFC96DC-9406-421A-9822-9B2A2D7FB4A7}" dt="2022-08-22T13:06:52.160" v="1347" actId="20577"/>
        <pc:sldMkLst>
          <pc:docMk/>
          <pc:sldMk cId="3950798997" sldId="822"/>
        </pc:sldMkLst>
      </pc:sldChg>
      <pc:sldChg chg="modNotesTx">
        <pc:chgData name="Vanruysseveldt Vicky" userId="727c3cda-ffad-4869-b7c3-b4e0fb154b96" providerId="ADAL" clId="{DEFC96DC-9406-421A-9822-9B2A2D7FB4A7}" dt="2022-08-22T13:08:01.295" v="1463" actId="20577"/>
        <pc:sldMkLst>
          <pc:docMk/>
          <pc:sldMk cId="4067585497" sldId="823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3002009731" sldId="825"/>
        </pc:sldMkLst>
      </pc:sldChg>
      <pc:sldChg chg="modNotes">
        <pc:chgData name="Vanruysseveldt Vicky" userId="727c3cda-ffad-4869-b7c3-b4e0fb154b96" providerId="ADAL" clId="{DEFC96DC-9406-421A-9822-9B2A2D7FB4A7}" dt="2022-08-24T13:24:39.764" v="1474" actId="27636"/>
        <pc:sldMkLst>
          <pc:docMk/>
          <pc:sldMk cId="4083106218" sldId="832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14281319" sldId="851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2740626117" sldId="852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2150565234" sldId="853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580378594" sldId="854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3291088255" sldId="855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4233069219" sldId="856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1896226050" sldId="857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15033918" sldId="858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1145307094" sldId="859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4079011291" sldId="860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295894162" sldId="861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2339378837" sldId="862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4185400973" sldId="863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1372164851" sldId="864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3542562888" sldId="865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1038797840" sldId="866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1789524600" sldId="867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700374990" sldId="868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2259286624" sldId="869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2537428649" sldId="870"/>
        </pc:sldMkLst>
      </pc:sldChg>
      <pc:sldChg chg="modNotes">
        <pc:chgData name="Vanruysseveldt Vicky" userId="727c3cda-ffad-4869-b7c3-b4e0fb154b96" providerId="ADAL" clId="{DEFC96DC-9406-421A-9822-9B2A2D7FB4A7}" dt="2022-08-24T13:23:18.190" v="1465"/>
        <pc:sldMkLst>
          <pc:docMk/>
          <pc:sldMk cId="1243488873" sldId="871"/>
        </pc:sldMkLst>
      </pc:sldChg>
      <pc:sldChg chg="modNotes">
        <pc:chgData name="Vanruysseveldt Vicky" userId="727c3cda-ffad-4869-b7c3-b4e0fb154b96" providerId="ADAL" clId="{DEFC96DC-9406-421A-9822-9B2A2D7FB4A7}" dt="2022-08-24T13:24:39.104" v="1467" actId="27636"/>
        <pc:sldMkLst>
          <pc:docMk/>
          <pc:sldMk cId="4201325651" sldId="884"/>
        </pc:sldMkLst>
      </pc:sldChg>
      <pc:sldChg chg="modNotes">
        <pc:chgData name="Vanruysseveldt Vicky" userId="727c3cda-ffad-4869-b7c3-b4e0fb154b96" providerId="ADAL" clId="{DEFC96DC-9406-421A-9822-9B2A2D7FB4A7}" dt="2022-08-24T13:24:39.290" v="1469" actId="27636"/>
        <pc:sldMkLst>
          <pc:docMk/>
          <pc:sldMk cId="3518450229" sldId="891"/>
        </pc:sldMkLst>
      </pc:sldChg>
      <pc:sldChg chg="modNotes">
        <pc:chgData name="Vanruysseveldt Vicky" userId="727c3cda-ffad-4869-b7c3-b4e0fb154b96" providerId="ADAL" clId="{DEFC96DC-9406-421A-9822-9B2A2D7FB4A7}" dt="2022-08-25T07:16:26.477" v="1479" actId="27636"/>
        <pc:sldMkLst>
          <pc:docMk/>
          <pc:sldMk cId="2946872127" sldId="5475"/>
        </pc:sldMkLst>
      </pc:sldChg>
      <pc:sldChg chg="modNotes">
        <pc:chgData name="Vanruysseveldt Vicky" userId="727c3cda-ffad-4869-b7c3-b4e0fb154b96" providerId="ADAL" clId="{DEFC96DC-9406-421A-9822-9B2A2D7FB4A7}" dt="2022-08-24T13:24:39.205" v="1468" actId="27636"/>
        <pc:sldMkLst>
          <pc:docMk/>
          <pc:sldMk cId="1349230342" sldId="5482"/>
        </pc:sldMkLst>
      </pc:sldChg>
    </pc:docChg>
  </pc:docChgLst>
  <pc:docChgLst>
    <pc:chgData name="Verbeke Luk" userId="S::luk.verbeke@ond.vlaanderen.be::742fd895-39b6-4514-87cf-ad5e30d0a4c9" providerId="AD" clId="Web-{BD625D51-10E6-34DF-E2EE-1B332ECC87E0}"/>
    <pc:docChg chg="addSld delSld modSld sldOrd">
      <pc:chgData name="Verbeke Luk" userId="S::luk.verbeke@ond.vlaanderen.be::742fd895-39b6-4514-87cf-ad5e30d0a4c9" providerId="AD" clId="Web-{BD625D51-10E6-34DF-E2EE-1B332ECC87E0}" dt="2023-02-01T09:44:06.552" v="1282" actId="20577"/>
      <pc:docMkLst>
        <pc:docMk/>
      </pc:docMkLst>
      <pc:sldChg chg="new del">
        <pc:chgData name="Verbeke Luk" userId="S::luk.verbeke@ond.vlaanderen.be::742fd895-39b6-4514-87cf-ad5e30d0a4c9" providerId="AD" clId="Web-{BD625D51-10E6-34DF-E2EE-1B332ECC87E0}" dt="2023-02-01T09:03:31.639" v="1"/>
        <pc:sldMkLst>
          <pc:docMk/>
          <pc:sldMk cId="1191006480" sldId="5516"/>
        </pc:sldMkLst>
      </pc:sldChg>
      <pc:sldChg chg="modSp add ord replId">
        <pc:chgData name="Verbeke Luk" userId="S::luk.verbeke@ond.vlaanderen.be::742fd895-39b6-4514-87cf-ad5e30d0a4c9" providerId="AD" clId="Web-{BD625D51-10E6-34DF-E2EE-1B332ECC87E0}" dt="2023-02-01T09:23:52.963" v="605" actId="20577"/>
        <pc:sldMkLst>
          <pc:docMk/>
          <pc:sldMk cId="2254227574" sldId="5517"/>
        </pc:sldMkLst>
        <pc:spChg chg="mod">
          <ac:chgData name="Verbeke Luk" userId="S::luk.verbeke@ond.vlaanderen.be::742fd895-39b6-4514-87cf-ad5e30d0a4c9" providerId="AD" clId="Web-{BD625D51-10E6-34DF-E2EE-1B332ECC87E0}" dt="2023-02-01T09:23:52.963" v="605" actId="20577"/>
          <ac:spMkLst>
            <pc:docMk/>
            <pc:sldMk cId="2254227574" sldId="5517"/>
            <ac:spMk id="2" creationId="{763CFBD1-ABA5-4F0E-9818-7D3144B6CB9A}"/>
          </ac:spMkLst>
        </pc:spChg>
        <pc:spChg chg="mod">
          <ac:chgData name="Verbeke Luk" userId="S::luk.verbeke@ond.vlaanderen.be::742fd895-39b6-4514-87cf-ad5e30d0a4c9" providerId="AD" clId="Web-{BD625D51-10E6-34DF-E2EE-1B332ECC87E0}" dt="2023-02-01T09:13:28.894" v="274" actId="20577"/>
          <ac:spMkLst>
            <pc:docMk/>
            <pc:sldMk cId="2254227574" sldId="5517"/>
            <ac:spMk id="3" creationId="{A452017B-D6D4-40DC-9D73-8E42328DA80F}"/>
          </ac:spMkLst>
        </pc:spChg>
      </pc:sldChg>
      <pc:sldChg chg="modSp add replId">
        <pc:chgData name="Verbeke Luk" userId="S::luk.verbeke@ond.vlaanderen.be::742fd895-39b6-4514-87cf-ad5e30d0a4c9" providerId="AD" clId="Web-{BD625D51-10E6-34DF-E2EE-1B332ECC87E0}" dt="2023-02-01T09:23:50.072" v="604" actId="20577"/>
        <pc:sldMkLst>
          <pc:docMk/>
          <pc:sldMk cId="3923270731" sldId="5518"/>
        </pc:sldMkLst>
        <pc:spChg chg="mod">
          <ac:chgData name="Verbeke Luk" userId="S::luk.verbeke@ond.vlaanderen.be::742fd895-39b6-4514-87cf-ad5e30d0a4c9" providerId="AD" clId="Web-{BD625D51-10E6-34DF-E2EE-1B332ECC87E0}" dt="2023-02-01T09:23:50.072" v="604" actId="20577"/>
          <ac:spMkLst>
            <pc:docMk/>
            <pc:sldMk cId="3923270731" sldId="5518"/>
            <ac:spMk id="2" creationId="{763CFBD1-ABA5-4F0E-9818-7D3144B6CB9A}"/>
          </ac:spMkLst>
        </pc:spChg>
        <pc:spChg chg="mod">
          <ac:chgData name="Verbeke Luk" userId="S::luk.verbeke@ond.vlaanderen.be::742fd895-39b6-4514-87cf-ad5e30d0a4c9" providerId="AD" clId="Web-{BD625D51-10E6-34DF-E2EE-1B332ECC87E0}" dt="2023-02-01T09:19:02.265" v="445" actId="20577"/>
          <ac:spMkLst>
            <pc:docMk/>
            <pc:sldMk cId="3923270731" sldId="5518"/>
            <ac:spMk id="3" creationId="{A452017B-D6D4-40DC-9D73-8E42328DA80F}"/>
          </ac:spMkLst>
        </pc:spChg>
      </pc:sldChg>
      <pc:sldChg chg="modSp add replId">
        <pc:chgData name="Verbeke Luk" userId="S::luk.verbeke@ond.vlaanderen.be::742fd895-39b6-4514-87cf-ad5e30d0a4c9" providerId="AD" clId="Web-{BD625D51-10E6-34DF-E2EE-1B332ECC87E0}" dt="2023-02-01T09:29:06.442" v="742" actId="20577"/>
        <pc:sldMkLst>
          <pc:docMk/>
          <pc:sldMk cId="338809181" sldId="5519"/>
        </pc:sldMkLst>
        <pc:spChg chg="mod">
          <ac:chgData name="Verbeke Luk" userId="S::luk.verbeke@ond.vlaanderen.be::742fd895-39b6-4514-87cf-ad5e30d0a4c9" providerId="AD" clId="Web-{BD625D51-10E6-34DF-E2EE-1B332ECC87E0}" dt="2023-02-01T09:24:04.072" v="610" actId="20577"/>
          <ac:spMkLst>
            <pc:docMk/>
            <pc:sldMk cId="338809181" sldId="5519"/>
            <ac:spMk id="2" creationId="{763CFBD1-ABA5-4F0E-9818-7D3144B6CB9A}"/>
          </ac:spMkLst>
        </pc:spChg>
        <pc:spChg chg="mod">
          <ac:chgData name="Verbeke Luk" userId="S::luk.verbeke@ond.vlaanderen.be::742fd895-39b6-4514-87cf-ad5e30d0a4c9" providerId="AD" clId="Web-{BD625D51-10E6-34DF-E2EE-1B332ECC87E0}" dt="2023-02-01T09:29:06.442" v="742" actId="20577"/>
          <ac:spMkLst>
            <pc:docMk/>
            <pc:sldMk cId="338809181" sldId="5519"/>
            <ac:spMk id="3" creationId="{A452017B-D6D4-40DC-9D73-8E42328DA80F}"/>
          </ac:spMkLst>
        </pc:spChg>
      </pc:sldChg>
      <pc:sldChg chg="modSp add replId">
        <pc:chgData name="Verbeke Luk" userId="S::luk.verbeke@ond.vlaanderen.be::742fd895-39b6-4514-87cf-ad5e30d0a4c9" providerId="AD" clId="Web-{BD625D51-10E6-34DF-E2EE-1B332ECC87E0}" dt="2023-02-01T09:34:43.392" v="956" actId="20577"/>
        <pc:sldMkLst>
          <pc:docMk/>
          <pc:sldMk cId="3652388007" sldId="5520"/>
        </pc:sldMkLst>
        <pc:spChg chg="mod">
          <ac:chgData name="Verbeke Luk" userId="S::luk.verbeke@ond.vlaanderen.be::742fd895-39b6-4514-87cf-ad5e30d0a4c9" providerId="AD" clId="Web-{BD625D51-10E6-34DF-E2EE-1B332ECC87E0}" dt="2023-02-01T09:30:14.382" v="749" actId="20577"/>
          <ac:spMkLst>
            <pc:docMk/>
            <pc:sldMk cId="3652388007" sldId="5520"/>
            <ac:spMk id="2" creationId="{763CFBD1-ABA5-4F0E-9818-7D3144B6CB9A}"/>
          </ac:spMkLst>
        </pc:spChg>
        <pc:spChg chg="mod">
          <ac:chgData name="Verbeke Luk" userId="S::luk.verbeke@ond.vlaanderen.be::742fd895-39b6-4514-87cf-ad5e30d0a4c9" providerId="AD" clId="Web-{BD625D51-10E6-34DF-E2EE-1B332ECC87E0}" dt="2023-02-01T09:34:43.392" v="956" actId="20577"/>
          <ac:spMkLst>
            <pc:docMk/>
            <pc:sldMk cId="3652388007" sldId="5520"/>
            <ac:spMk id="3" creationId="{A452017B-D6D4-40DC-9D73-8E42328DA80F}"/>
          </ac:spMkLst>
        </pc:spChg>
      </pc:sldChg>
      <pc:sldChg chg="new del">
        <pc:chgData name="Verbeke Luk" userId="S::luk.verbeke@ond.vlaanderen.be::742fd895-39b6-4514-87cf-ad5e30d0a4c9" providerId="AD" clId="Web-{BD625D51-10E6-34DF-E2EE-1B332ECC87E0}" dt="2023-02-01T09:35:03.314" v="958"/>
        <pc:sldMkLst>
          <pc:docMk/>
          <pc:sldMk cId="451855626" sldId="5521"/>
        </pc:sldMkLst>
      </pc:sldChg>
      <pc:sldChg chg="modSp add replId">
        <pc:chgData name="Verbeke Luk" userId="S::luk.verbeke@ond.vlaanderen.be::742fd895-39b6-4514-87cf-ad5e30d0a4c9" providerId="AD" clId="Web-{BD625D51-10E6-34DF-E2EE-1B332ECC87E0}" dt="2023-02-01T09:37:35.882" v="1069" actId="20577"/>
        <pc:sldMkLst>
          <pc:docMk/>
          <pc:sldMk cId="638275488" sldId="5521"/>
        </pc:sldMkLst>
        <pc:spChg chg="mod">
          <ac:chgData name="Verbeke Luk" userId="S::luk.verbeke@ond.vlaanderen.be::742fd895-39b6-4514-87cf-ad5e30d0a4c9" providerId="AD" clId="Web-{BD625D51-10E6-34DF-E2EE-1B332ECC87E0}" dt="2023-02-01T09:37:35.882" v="1069" actId="20577"/>
          <ac:spMkLst>
            <pc:docMk/>
            <pc:sldMk cId="638275488" sldId="5521"/>
            <ac:spMk id="3" creationId="{A452017B-D6D4-40DC-9D73-8E42328DA80F}"/>
          </ac:spMkLst>
        </pc:spChg>
      </pc:sldChg>
      <pc:sldChg chg="new del">
        <pc:chgData name="Verbeke Luk" userId="S::luk.verbeke@ond.vlaanderen.be::742fd895-39b6-4514-87cf-ad5e30d0a4c9" providerId="AD" clId="Web-{BD625D51-10E6-34DF-E2EE-1B332ECC87E0}" dt="2023-02-01T09:38:16.415" v="1071"/>
        <pc:sldMkLst>
          <pc:docMk/>
          <pc:sldMk cId="1441819764" sldId="5522"/>
        </pc:sldMkLst>
      </pc:sldChg>
      <pc:sldChg chg="modSp add replId">
        <pc:chgData name="Verbeke Luk" userId="S::luk.verbeke@ond.vlaanderen.be::742fd895-39b6-4514-87cf-ad5e30d0a4c9" providerId="AD" clId="Web-{BD625D51-10E6-34DF-E2EE-1B332ECC87E0}" dt="2023-02-01T09:44:06.552" v="1282" actId="20577"/>
        <pc:sldMkLst>
          <pc:docMk/>
          <pc:sldMk cId="3351565985" sldId="5522"/>
        </pc:sldMkLst>
        <pc:spChg chg="mod">
          <ac:chgData name="Verbeke Luk" userId="S::luk.verbeke@ond.vlaanderen.be::742fd895-39b6-4514-87cf-ad5e30d0a4c9" providerId="AD" clId="Web-{BD625D51-10E6-34DF-E2EE-1B332ECC87E0}" dt="2023-02-01T09:38:46.900" v="1079" actId="20577"/>
          <ac:spMkLst>
            <pc:docMk/>
            <pc:sldMk cId="3351565985" sldId="5522"/>
            <ac:spMk id="2" creationId="{763CFBD1-ABA5-4F0E-9818-7D3144B6CB9A}"/>
          </ac:spMkLst>
        </pc:spChg>
        <pc:spChg chg="mod">
          <ac:chgData name="Verbeke Luk" userId="S::luk.verbeke@ond.vlaanderen.be::742fd895-39b6-4514-87cf-ad5e30d0a4c9" providerId="AD" clId="Web-{BD625D51-10E6-34DF-E2EE-1B332ECC87E0}" dt="2023-02-01T09:44:06.552" v="1282" actId="20577"/>
          <ac:spMkLst>
            <pc:docMk/>
            <pc:sldMk cId="3351565985" sldId="5522"/>
            <ac:spMk id="3" creationId="{A452017B-D6D4-40DC-9D73-8E42328DA80F}"/>
          </ac:spMkLst>
        </pc:spChg>
      </pc:sldChg>
    </pc:docChg>
  </pc:docChgLst>
  <pc:docChgLst>
    <pc:chgData name="Coppens Christel" userId="S::christel.coppens@ond.vlaanderen.be::09eb7ea1-efff-494b-8a4d-0cccfe1f719b" providerId="AD" clId="Web-{511386C3-1D51-EAE5-527D-8D99056E251F}"/>
    <pc:docChg chg="modSld">
      <pc:chgData name="Coppens Christel" userId="S::christel.coppens@ond.vlaanderen.be::09eb7ea1-efff-494b-8a4d-0cccfe1f719b" providerId="AD" clId="Web-{511386C3-1D51-EAE5-527D-8D99056E251F}" dt="2022-06-03T11:59:06.787" v="8"/>
      <pc:docMkLst>
        <pc:docMk/>
      </pc:docMkLst>
      <pc:sldChg chg="modSp">
        <pc:chgData name="Coppens Christel" userId="S::christel.coppens@ond.vlaanderen.be::09eb7ea1-efff-494b-8a4d-0cccfe1f719b" providerId="AD" clId="Web-{511386C3-1D51-EAE5-527D-8D99056E251F}" dt="2022-06-03T11:59:06.787" v="8"/>
        <pc:sldMkLst>
          <pc:docMk/>
          <pc:sldMk cId="2058267938" sldId="754"/>
        </pc:sldMkLst>
        <pc:graphicFrameChg chg="mod modGraphic">
          <ac:chgData name="Coppens Christel" userId="S::christel.coppens@ond.vlaanderen.be::09eb7ea1-efff-494b-8a4d-0cccfe1f719b" providerId="AD" clId="Web-{511386C3-1D51-EAE5-527D-8D99056E251F}" dt="2022-06-03T11:59:06.787" v="8"/>
          <ac:graphicFrameMkLst>
            <pc:docMk/>
            <pc:sldMk cId="2058267938" sldId="754"/>
            <ac:graphicFrameMk id="5" creationId="{529CB769-1E87-20A4-D03C-52304309D2CB}"/>
          </ac:graphicFrameMkLst>
        </pc:graphicFrameChg>
      </pc:sldChg>
    </pc:docChg>
  </pc:docChgLst>
  <pc:docChgLst>
    <pc:chgData name="Verheyen Wannes" userId="ae30ae3f-5122-48e6-bfbe-94ae2086dd1c" providerId="ADAL" clId="{380F95AB-6DE4-4C24-88D3-6A8D849CD358}"/>
    <pc:docChg chg="undo custSel addSld delSld modSld">
      <pc:chgData name="Verheyen Wannes" userId="ae30ae3f-5122-48e6-bfbe-94ae2086dd1c" providerId="ADAL" clId="{380F95AB-6DE4-4C24-88D3-6A8D849CD358}" dt="2022-08-21T22:14:10.223" v="332" actId="113"/>
      <pc:docMkLst>
        <pc:docMk/>
      </pc:docMkLst>
      <pc:sldChg chg="modNotes">
        <pc:chgData name="Verheyen Wannes" userId="ae30ae3f-5122-48e6-bfbe-94ae2086dd1c" providerId="ADAL" clId="{380F95AB-6DE4-4C24-88D3-6A8D849CD358}" dt="2022-08-17T14:52:31.610" v="0" actId="27636"/>
        <pc:sldMkLst>
          <pc:docMk/>
          <pc:sldMk cId="3764153955" sldId="873"/>
        </pc:sldMkLst>
      </pc:sldChg>
      <pc:sldChg chg="add">
        <pc:chgData name="Verheyen Wannes" userId="ae30ae3f-5122-48e6-bfbe-94ae2086dd1c" providerId="ADAL" clId="{380F95AB-6DE4-4C24-88D3-6A8D849CD358}" dt="2022-08-17T14:53:08.982" v="1"/>
        <pc:sldMkLst>
          <pc:docMk/>
          <pc:sldMk cId="1831377703" sldId="876"/>
        </pc:sldMkLst>
      </pc:sldChg>
      <pc:sldChg chg="modSp add mod">
        <pc:chgData name="Verheyen Wannes" userId="ae30ae3f-5122-48e6-bfbe-94ae2086dd1c" providerId="ADAL" clId="{380F95AB-6DE4-4C24-88D3-6A8D849CD358}" dt="2022-08-21T21:58:45.294" v="71" actId="403"/>
        <pc:sldMkLst>
          <pc:docMk/>
          <pc:sldMk cId="2500209782" sldId="877"/>
        </pc:sldMkLst>
        <pc:spChg chg="mod">
          <ac:chgData name="Verheyen Wannes" userId="ae30ae3f-5122-48e6-bfbe-94ae2086dd1c" providerId="ADAL" clId="{380F95AB-6DE4-4C24-88D3-6A8D849CD358}" dt="2022-08-21T21:58:45.294" v="71" actId="403"/>
          <ac:spMkLst>
            <pc:docMk/>
            <pc:sldMk cId="2500209782" sldId="877"/>
            <ac:spMk id="3" creationId="{1E476CDA-98FB-4F42-8F3E-83B743983E19}"/>
          </ac:spMkLst>
        </pc:spChg>
      </pc:sldChg>
      <pc:sldChg chg="add">
        <pc:chgData name="Verheyen Wannes" userId="ae30ae3f-5122-48e6-bfbe-94ae2086dd1c" providerId="ADAL" clId="{380F95AB-6DE4-4C24-88D3-6A8D849CD358}" dt="2022-08-17T14:53:08.982" v="1"/>
        <pc:sldMkLst>
          <pc:docMk/>
          <pc:sldMk cId="2817621005" sldId="878"/>
        </pc:sldMkLst>
      </pc:sldChg>
      <pc:sldChg chg="modSp add mod">
        <pc:chgData name="Verheyen Wannes" userId="ae30ae3f-5122-48e6-bfbe-94ae2086dd1c" providerId="ADAL" clId="{380F95AB-6DE4-4C24-88D3-6A8D849CD358}" dt="2022-08-21T22:14:10.223" v="332" actId="113"/>
        <pc:sldMkLst>
          <pc:docMk/>
          <pc:sldMk cId="2597713474" sldId="879"/>
        </pc:sldMkLst>
        <pc:spChg chg="mod">
          <ac:chgData name="Verheyen Wannes" userId="ae30ae3f-5122-48e6-bfbe-94ae2086dd1c" providerId="ADAL" clId="{380F95AB-6DE4-4C24-88D3-6A8D849CD358}" dt="2022-08-21T22:14:10.223" v="332" actId="113"/>
          <ac:spMkLst>
            <pc:docMk/>
            <pc:sldMk cId="2597713474" sldId="879"/>
            <ac:spMk id="3" creationId="{1E476CDA-98FB-4F42-8F3E-83B743983E19}"/>
          </ac:spMkLst>
        </pc:spChg>
      </pc:sldChg>
      <pc:sldChg chg="modSp add mod">
        <pc:chgData name="Verheyen Wannes" userId="ae30ae3f-5122-48e6-bfbe-94ae2086dd1c" providerId="ADAL" clId="{380F95AB-6DE4-4C24-88D3-6A8D849CD358}" dt="2022-08-21T22:06:40.106" v="309" actId="20577"/>
        <pc:sldMkLst>
          <pc:docMk/>
          <pc:sldMk cId="4109101780" sldId="880"/>
        </pc:sldMkLst>
        <pc:spChg chg="mod">
          <ac:chgData name="Verheyen Wannes" userId="ae30ae3f-5122-48e6-bfbe-94ae2086dd1c" providerId="ADAL" clId="{380F95AB-6DE4-4C24-88D3-6A8D849CD358}" dt="2022-08-21T22:06:40.106" v="309" actId="20577"/>
          <ac:spMkLst>
            <pc:docMk/>
            <pc:sldMk cId="4109101780" sldId="880"/>
            <ac:spMk id="3" creationId="{1E476CDA-98FB-4F42-8F3E-83B743983E19}"/>
          </ac:spMkLst>
        </pc:spChg>
      </pc:sldChg>
      <pc:sldChg chg="add">
        <pc:chgData name="Verheyen Wannes" userId="ae30ae3f-5122-48e6-bfbe-94ae2086dd1c" providerId="ADAL" clId="{380F95AB-6DE4-4C24-88D3-6A8D849CD358}" dt="2022-08-17T14:53:08.982" v="1"/>
        <pc:sldMkLst>
          <pc:docMk/>
          <pc:sldMk cId="3488921882" sldId="881"/>
        </pc:sldMkLst>
      </pc:sldChg>
      <pc:sldChg chg="add del">
        <pc:chgData name="Verheyen Wannes" userId="ae30ae3f-5122-48e6-bfbe-94ae2086dd1c" providerId="ADAL" clId="{380F95AB-6DE4-4C24-88D3-6A8D849CD358}" dt="2022-08-21T22:11:32.444" v="310" actId="2696"/>
        <pc:sldMkLst>
          <pc:docMk/>
          <pc:sldMk cId="2874304837" sldId="882"/>
        </pc:sldMkLst>
      </pc:sldChg>
      <pc:sldChg chg="modSp mod">
        <pc:chgData name="Verheyen Wannes" userId="ae30ae3f-5122-48e6-bfbe-94ae2086dd1c" providerId="ADAL" clId="{380F95AB-6DE4-4C24-88D3-6A8D849CD358}" dt="2022-08-21T21:58:29.997" v="70" actId="403"/>
        <pc:sldMkLst>
          <pc:docMk/>
          <pc:sldMk cId="871472220" sldId="5479"/>
        </pc:sldMkLst>
        <pc:spChg chg="mod">
          <ac:chgData name="Verheyen Wannes" userId="ae30ae3f-5122-48e6-bfbe-94ae2086dd1c" providerId="ADAL" clId="{380F95AB-6DE4-4C24-88D3-6A8D849CD358}" dt="2022-08-21T21:58:29.997" v="70" actId="403"/>
          <ac:spMkLst>
            <pc:docMk/>
            <pc:sldMk cId="871472220" sldId="5479"/>
            <ac:spMk id="3" creationId="{1E476CDA-98FB-4F42-8F3E-83B743983E19}"/>
          </ac:spMkLst>
        </pc:spChg>
      </pc:sldChg>
    </pc:docChg>
  </pc:docChgLst>
  <pc:docChgLst>
    <pc:chgData name="Coppens Christel" userId="S::christel.coppens@ond.vlaanderen.be::09eb7ea1-efff-494b-8a4d-0cccfe1f719b" providerId="AD" clId="Web-{EDD8CA19-6751-C8E3-E1AB-B6206D3E538C}"/>
    <pc:docChg chg="modSld">
      <pc:chgData name="Coppens Christel" userId="S::christel.coppens@ond.vlaanderen.be::09eb7ea1-efff-494b-8a4d-0cccfe1f719b" providerId="AD" clId="Web-{EDD8CA19-6751-C8E3-E1AB-B6206D3E538C}" dt="2022-05-20T12:52:20.424" v="0" actId="20577"/>
      <pc:docMkLst>
        <pc:docMk/>
      </pc:docMkLst>
      <pc:sldChg chg="modSp">
        <pc:chgData name="Coppens Christel" userId="S::christel.coppens@ond.vlaanderen.be::09eb7ea1-efff-494b-8a4d-0cccfe1f719b" providerId="AD" clId="Web-{EDD8CA19-6751-C8E3-E1AB-B6206D3E538C}" dt="2022-05-20T12:52:20.424" v="0" actId="20577"/>
        <pc:sldMkLst>
          <pc:docMk/>
          <pc:sldMk cId="1790716594" sldId="779"/>
        </pc:sldMkLst>
        <pc:spChg chg="mod">
          <ac:chgData name="Coppens Christel" userId="S::christel.coppens@ond.vlaanderen.be::09eb7ea1-efff-494b-8a4d-0cccfe1f719b" providerId="AD" clId="Web-{EDD8CA19-6751-C8E3-E1AB-B6206D3E538C}" dt="2022-05-20T12:52:20.424" v="0" actId="20577"/>
          <ac:spMkLst>
            <pc:docMk/>
            <pc:sldMk cId="1790716594" sldId="779"/>
            <ac:spMk id="3" creationId="{017E8F35-6F37-4A27-88A5-F2F926777E8D}"/>
          </ac:spMkLst>
        </pc:spChg>
      </pc:sldChg>
    </pc:docChg>
  </pc:docChgLst>
  <pc:docChgLst>
    <pc:chgData name="Jacquemyn Goele" userId="S::goele.jacquemyn@ond.vlaanderen.be::9db86648-5104-4759-a13d-fca558f4567c" providerId="AD" clId="Web-{D8054E90-8927-25CF-B360-54C2BF13E8AA}"/>
    <pc:docChg chg="modSld">
      <pc:chgData name="Jacquemyn Goele" userId="S::goele.jacquemyn@ond.vlaanderen.be::9db86648-5104-4759-a13d-fca558f4567c" providerId="AD" clId="Web-{D8054E90-8927-25CF-B360-54C2BF13E8AA}" dt="2022-08-17T07:11:41.241" v="86" actId="20577"/>
      <pc:docMkLst>
        <pc:docMk/>
      </pc:docMkLst>
      <pc:sldChg chg="modSp">
        <pc:chgData name="Jacquemyn Goele" userId="S::goele.jacquemyn@ond.vlaanderen.be::9db86648-5104-4759-a13d-fca558f4567c" providerId="AD" clId="Web-{D8054E90-8927-25CF-B360-54C2BF13E8AA}" dt="2022-08-17T07:11:41.241" v="86" actId="20577"/>
        <pc:sldMkLst>
          <pc:docMk/>
          <pc:sldMk cId="3822852137" sldId="842"/>
        </pc:sldMkLst>
        <pc:spChg chg="mod">
          <ac:chgData name="Jacquemyn Goele" userId="S::goele.jacquemyn@ond.vlaanderen.be::9db86648-5104-4759-a13d-fca558f4567c" providerId="AD" clId="Web-{D8054E90-8927-25CF-B360-54C2BF13E8AA}" dt="2022-08-17T07:11:41.241" v="86" actId="20577"/>
          <ac:spMkLst>
            <pc:docMk/>
            <pc:sldMk cId="3822852137" sldId="842"/>
            <ac:spMk id="9" creationId="{DD907C46-C5EB-CDF0-5A6D-3F17F7D6A567}"/>
          </ac:spMkLst>
        </pc:spChg>
      </pc:sldChg>
    </pc:docChg>
  </pc:docChgLst>
  <pc:docChgLst>
    <pc:chgData name="De Decker Sarah" userId="S::sarah.dedecker@ond.vlaanderen.be::0e4a429e-f323-4c14-9e9f-b9be74764867" providerId="AD" clId="Web-{4B42487B-0F8A-4B0A-64AB-01062FE307E1}"/>
    <pc:docChg chg="modSld">
      <pc:chgData name="De Decker Sarah" userId="S::sarah.dedecker@ond.vlaanderen.be::0e4a429e-f323-4c14-9e9f-b9be74764867" providerId="AD" clId="Web-{4B42487B-0F8A-4B0A-64AB-01062FE307E1}" dt="2022-08-23T11:31:13.450" v="104" actId="20577"/>
      <pc:docMkLst>
        <pc:docMk/>
      </pc:docMkLst>
      <pc:sldChg chg="modSp">
        <pc:chgData name="De Decker Sarah" userId="S::sarah.dedecker@ond.vlaanderen.be::0e4a429e-f323-4c14-9e9f-b9be74764867" providerId="AD" clId="Web-{4B42487B-0F8A-4B0A-64AB-01062FE307E1}" dt="2022-08-23T11:00:28.250" v="3" actId="20577"/>
        <pc:sldMkLst>
          <pc:docMk/>
          <pc:sldMk cId="2523323719" sldId="838"/>
        </pc:sldMkLst>
        <pc:spChg chg="mod">
          <ac:chgData name="De Decker Sarah" userId="S::sarah.dedecker@ond.vlaanderen.be::0e4a429e-f323-4c14-9e9f-b9be74764867" providerId="AD" clId="Web-{4B42487B-0F8A-4B0A-64AB-01062FE307E1}" dt="2022-08-23T11:00:28.250" v="3" actId="20577"/>
          <ac:spMkLst>
            <pc:docMk/>
            <pc:sldMk cId="2523323719" sldId="838"/>
            <ac:spMk id="3" creationId="{4435E6B1-923D-7887-A86E-06CF774B7678}"/>
          </ac:spMkLst>
        </pc:spChg>
      </pc:sldChg>
      <pc:sldChg chg="modSp">
        <pc:chgData name="De Decker Sarah" userId="S::sarah.dedecker@ond.vlaanderen.be::0e4a429e-f323-4c14-9e9f-b9be74764867" providerId="AD" clId="Web-{4B42487B-0F8A-4B0A-64AB-01062FE307E1}" dt="2022-08-23T11:02:32.004" v="27" actId="20577"/>
        <pc:sldMkLst>
          <pc:docMk/>
          <pc:sldMk cId="3484902017" sldId="839"/>
        </pc:sldMkLst>
        <pc:spChg chg="mod">
          <ac:chgData name="De Decker Sarah" userId="S::sarah.dedecker@ond.vlaanderen.be::0e4a429e-f323-4c14-9e9f-b9be74764867" providerId="AD" clId="Web-{4B42487B-0F8A-4B0A-64AB-01062FE307E1}" dt="2022-08-23T11:02:15.753" v="21" actId="20577"/>
          <ac:spMkLst>
            <pc:docMk/>
            <pc:sldMk cId="3484902017" sldId="839"/>
            <ac:spMk id="2" creationId="{9D43E316-FFF8-8C75-F731-C49834EDEC31}"/>
          </ac:spMkLst>
        </pc:spChg>
        <pc:spChg chg="mod">
          <ac:chgData name="De Decker Sarah" userId="S::sarah.dedecker@ond.vlaanderen.be::0e4a429e-f323-4c14-9e9f-b9be74764867" providerId="AD" clId="Web-{4B42487B-0F8A-4B0A-64AB-01062FE307E1}" dt="2022-08-23T11:02:32.004" v="27" actId="20577"/>
          <ac:spMkLst>
            <pc:docMk/>
            <pc:sldMk cId="3484902017" sldId="839"/>
            <ac:spMk id="3" creationId="{ED94313F-44AC-6223-A10D-E8B35E330304}"/>
          </ac:spMkLst>
        </pc:spChg>
      </pc:sldChg>
      <pc:sldChg chg="modSp">
        <pc:chgData name="De Decker Sarah" userId="S::sarah.dedecker@ond.vlaanderen.be::0e4a429e-f323-4c14-9e9f-b9be74764867" providerId="AD" clId="Web-{4B42487B-0F8A-4B0A-64AB-01062FE307E1}" dt="2022-08-23T11:00:55.125" v="13" actId="20577"/>
        <pc:sldMkLst>
          <pc:docMk/>
          <pc:sldMk cId="1484504316" sldId="841"/>
        </pc:sldMkLst>
        <pc:spChg chg="mod">
          <ac:chgData name="De Decker Sarah" userId="S::sarah.dedecker@ond.vlaanderen.be::0e4a429e-f323-4c14-9e9f-b9be74764867" providerId="AD" clId="Web-{4B42487B-0F8A-4B0A-64AB-01062FE307E1}" dt="2022-08-23T11:00:55.125" v="13" actId="20577"/>
          <ac:spMkLst>
            <pc:docMk/>
            <pc:sldMk cId="1484504316" sldId="841"/>
            <ac:spMk id="3" creationId="{3C741B3D-C352-2DD0-8322-75AE7F735BEF}"/>
          </ac:spMkLst>
        </pc:spChg>
      </pc:sldChg>
      <pc:sldChg chg="delSp modSp">
        <pc:chgData name="De Decker Sarah" userId="S::sarah.dedecker@ond.vlaanderen.be::0e4a429e-f323-4c14-9e9f-b9be74764867" providerId="AD" clId="Web-{4B42487B-0F8A-4B0A-64AB-01062FE307E1}" dt="2022-08-23T11:31:13.450" v="104" actId="20577"/>
        <pc:sldMkLst>
          <pc:docMk/>
          <pc:sldMk cId="2529440903" sldId="845"/>
        </pc:sldMkLst>
        <pc:spChg chg="mod">
          <ac:chgData name="De Decker Sarah" userId="S::sarah.dedecker@ond.vlaanderen.be::0e4a429e-f323-4c14-9e9f-b9be74764867" providerId="AD" clId="Web-{4B42487B-0F8A-4B0A-64AB-01062FE307E1}" dt="2022-08-23T11:31:13.450" v="104" actId="20577"/>
          <ac:spMkLst>
            <pc:docMk/>
            <pc:sldMk cId="2529440903" sldId="845"/>
            <ac:spMk id="3" creationId="{FA3A53FC-AC77-0CA4-0C5D-EEEE48686F7E}"/>
          </ac:spMkLst>
        </pc:spChg>
        <pc:spChg chg="del">
          <ac:chgData name="De Decker Sarah" userId="S::sarah.dedecker@ond.vlaanderen.be::0e4a429e-f323-4c14-9e9f-b9be74764867" providerId="AD" clId="Web-{4B42487B-0F8A-4B0A-64AB-01062FE307E1}" dt="2022-08-23T11:02:59.739" v="40"/>
          <ac:spMkLst>
            <pc:docMk/>
            <pc:sldMk cId="2529440903" sldId="845"/>
            <ac:spMk id="7" creationId="{21F2C137-CAA1-7802-F6BB-6CF862F09CB0}"/>
          </ac:spMkLst>
        </pc:spChg>
      </pc:sldChg>
      <pc:sldChg chg="modSp">
        <pc:chgData name="De Decker Sarah" userId="S::sarah.dedecker@ond.vlaanderen.be::0e4a429e-f323-4c14-9e9f-b9be74764867" providerId="AD" clId="Web-{4B42487B-0F8A-4B0A-64AB-01062FE307E1}" dt="2022-08-23T10:21:11.441" v="0" actId="1076"/>
        <pc:sldMkLst>
          <pc:docMk/>
          <pc:sldMk cId="3806015136" sldId="846"/>
        </pc:sldMkLst>
        <pc:graphicFrameChg chg="mod">
          <ac:chgData name="De Decker Sarah" userId="S::sarah.dedecker@ond.vlaanderen.be::0e4a429e-f323-4c14-9e9f-b9be74764867" providerId="AD" clId="Web-{4B42487B-0F8A-4B0A-64AB-01062FE307E1}" dt="2022-08-23T10:21:11.441" v="0" actId="1076"/>
          <ac:graphicFrameMkLst>
            <pc:docMk/>
            <pc:sldMk cId="3806015136" sldId="846"/>
            <ac:graphicFrameMk id="11" creationId="{9B3D6056-8DE9-5CE6-9A30-3D67F77795F6}"/>
          </ac:graphicFrameMkLst>
        </pc:graphicFrameChg>
      </pc:sldChg>
    </pc:docChg>
  </pc:docChgLst>
  <pc:docChgLst>
    <pc:chgData name="Verbeke Luk" userId="S::luk.verbeke@ond.vlaanderen.be::742fd895-39b6-4514-87cf-ad5e30d0a4c9" providerId="AD" clId="Web-{FB1CEA31-1D3C-45CB-AC9D-578CAE1DB598}"/>
    <pc:docChg chg="modSld">
      <pc:chgData name="Verbeke Luk" userId="S::luk.verbeke@ond.vlaanderen.be::742fd895-39b6-4514-87cf-ad5e30d0a4c9" providerId="AD" clId="Web-{FB1CEA31-1D3C-45CB-AC9D-578CAE1DB598}" dt="2022-07-07T06:13:07.703" v="0"/>
      <pc:docMkLst>
        <pc:docMk/>
      </pc:docMkLst>
      <pc:sldChg chg="delSp modSp">
        <pc:chgData name="Verbeke Luk" userId="S::luk.verbeke@ond.vlaanderen.be::742fd895-39b6-4514-87cf-ad5e30d0a4c9" providerId="AD" clId="Web-{FB1CEA31-1D3C-45CB-AC9D-578CAE1DB598}" dt="2022-07-07T06:13:07.703" v="0"/>
        <pc:sldMkLst>
          <pc:docMk/>
          <pc:sldMk cId="15164706" sldId="803"/>
        </pc:sldMkLst>
        <pc:cxnChg chg="del mod">
          <ac:chgData name="Verbeke Luk" userId="S::luk.verbeke@ond.vlaanderen.be::742fd895-39b6-4514-87cf-ad5e30d0a4c9" providerId="AD" clId="Web-{FB1CEA31-1D3C-45CB-AC9D-578CAE1DB598}" dt="2022-07-07T06:13:07.703" v="0"/>
          <ac:cxnSpMkLst>
            <pc:docMk/>
            <pc:sldMk cId="15164706" sldId="803"/>
            <ac:cxnSpMk id="15" creationId="{1CECECD3-6A2B-CB41-3708-6BF05872EF4B}"/>
          </ac:cxnSpMkLst>
        </pc:cxnChg>
      </pc:sldChg>
    </pc:docChg>
  </pc:docChgLst>
  <pc:docChgLst>
    <pc:chgData name="Vanruysseveldt Vicky" userId="S::vicky.vanruysseveldt@ond.vlaanderen.be::3671200b-7232-46e2-9be3-dc49b9eff658" providerId="AD" clId="Web-{2DD8A6E2-809F-B4FF-3619-765DECA1ACC3}"/>
    <pc:docChg chg="modSld">
      <pc:chgData name="Vanruysseveldt Vicky" userId="S::vicky.vanruysseveldt@ond.vlaanderen.be::3671200b-7232-46e2-9be3-dc49b9eff658" providerId="AD" clId="Web-{2DD8A6E2-809F-B4FF-3619-765DECA1ACC3}" dt="2022-08-25T06:30:08.927" v="152"/>
      <pc:docMkLst>
        <pc:docMk/>
      </pc:docMkLst>
      <pc:sldChg chg="modNotes">
        <pc:chgData name="Vanruysseveldt Vicky" userId="S::vicky.vanruysseveldt@ond.vlaanderen.be::3671200b-7232-46e2-9be3-dc49b9eff658" providerId="AD" clId="Web-{2DD8A6E2-809F-B4FF-3619-765DECA1ACC3}" dt="2022-08-25T06:27:37.931" v="66"/>
        <pc:sldMkLst>
          <pc:docMk/>
          <pc:sldMk cId="1685602119" sldId="817"/>
        </pc:sldMkLst>
      </pc:sldChg>
      <pc:sldChg chg="modNotes">
        <pc:chgData name="Vanruysseveldt Vicky" userId="S::vicky.vanruysseveldt@ond.vlaanderen.be::3671200b-7232-46e2-9be3-dc49b9eff658" providerId="AD" clId="Web-{2DD8A6E2-809F-B4FF-3619-765DECA1ACC3}" dt="2022-08-25T06:30:08.927" v="152"/>
        <pc:sldMkLst>
          <pc:docMk/>
          <pc:sldMk cId="2569196831" sldId="818"/>
        </pc:sldMkLst>
      </pc:sldChg>
      <pc:sldChg chg="modNotes">
        <pc:chgData name="Vanruysseveldt Vicky" userId="S::vicky.vanruysseveldt@ond.vlaanderen.be::3671200b-7232-46e2-9be3-dc49b9eff658" providerId="AD" clId="Web-{2DD8A6E2-809F-B4FF-3619-765DECA1ACC3}" dt="2022-08-25T06:28:16.590" v="116"/>
        <pc:sldMkLst>
          <pc:docMk/>
          <pc:sldMk cId="2824420024" sldId="819"/>
        </pc:sldMkLst>
      </pc:sldChg>
      <pc:sldChg chg="modNotes">
        <pc:chgData name="Vanruysseveldt Vicky" userId="S::vicky.vanruysseveldt@ond.vlaanderen.be::3671200b-7232-46e2-9be3-dc49b9eff658" providerId="AD" clId="Web-{2DD8A6E2-809F-B4FF-3619-765DECA1ACC3}" dt="2022-08-25T06:29:06.547" v="151"/>
        <pc:sldMkLst>
          <pc:docMk/>
          <pc:sldMk cId="2911084977" sldId="820"/>
        </pc:sldMkLst>
      </pc:sldChg>
    </pc:docChg>
  </pc:docChgLst>
  <pc:docChgLst>
    <pc:chgData name="Vanruysseveldt Vicky" userId="S::vicky.vanruysseveldt@ond.vlaanderen.be::3671200b-7232-46e2-9be3-dc49b9eff658" providerId="AD" clId="Web-{22CC65B7-181B-9C2D-E0F2-7160EF56703B}"/>
    <pc:docChg chg="modSld">
      <pc:chgData name="Vanruysseveldt Vicky" userId="S::vicky.vanruysseveldt@ond.vlaanderen.be::3671200b-7232-46e2-9be3-dc49b9eff658" providerId="AD" clId="Web-{22CC65B7-181B-9C2D-E0F2-7160EF56703B}" dt="2022-08-22T12:42:10.565" v="498"/>
      <pc:docMkLst>
        <pc:docMk/>
      </pc:docMkLst>
      <pc:sldChg chg="modNotes">
        <pc:chgData name="Vanruysseveldt Vicky" userId="S::vicky.vanruysseveldt@ond.vlaanderen.be::3671200b-7232-46e2-9be3-dc49b9eff658" providerId="AD" clId="Web-{22CC65B7-181B-9C2D-E0F2-7160EF56703B}" dt="2022-08-22T12:41:43.095" v="327"/>
        <pc:sldMkLst>
          <pc:docMk/>
          <pc:sldMk cId="1685602119" sldId="817"/>
        </pc:sldMkLst>
      </pc:sldChg>
      <pc:sldChg chg="modSp modNotes">
        <pc:chgData name="Vanruysseveldt Vicky" userId="S::vicky.vanruysseveldt@ond.vlaanderen.be::3671200b-7232-46e2-9be3-dc49b9eff658" providerId="AD" clId="Web-{22CC65B7-181B-9C2D-E0F2-7160EF56703B}" dt="2022-08-22T12:42:10.565" v="498"/>
        <pc:sldMkLst>
          <pc:docMk/>
          <pc:sldMk cId="2569196831" sldId="818"/>
        </pc:sldMkLst>
        <pc:spChg chg="mod">
          <ac:chgData name="Vanruysseveldt Vicky" userId="S::vicky.vanruysseveldt@ond.vlaanderen.be::3671200b-7232-46e2-9be3-dc49b9eff658" providerId="AD" clId="Web-{22CC65B7-181B-9C2D-E0F2-7160EF56703B}" dt="2022-08-22T12:41:54.658" v="407" actId="20577"/>
          <ac:spMkLst>
            <pc:docMk/>
            <pc:sldMk cId="2569196831" sldId="818"/>
            <ac:spMk id="3" creationId="{1BD5167F-9218-489F-83F8-0D8AF8A829D9}"/>
          </ac:spMkLst>
        </pc:spChg>
      </pc:sldChg>
    </pc:docChg>
  </pc:docChgLst>
  <pc:docChgLst>
    <pc:chgData name="Vercammen Rik 1F3D" userId="ebe17d92-7aaf-49fe-bb88-766ee3c47087" providerId="ADAL" clId="{B91D096F-76FD-4A86-ADD9-72D1914880F9}"/>
    <pc:docChg chg="undo custSel addSld delSld modSld sldOrd">
      <pc:chgData name="Vercammen Rik 1F3D" userId="ebe17d92-7aaf-49fe-bb88-766ee3c47087" providerId="ADAL" clId="{B91D096F-76FD-4A86-ADD9-72D1914880F9}" dt="2022-08-22T13:37:15.625" v="828" actId="14100"/>
      <pc:docMkLst>
        <pc:docMk/>
      </pc:docMkLst>
      <pc:sldChg chg="modSp add del mod">
        <pc:chgData name="Vercammen Rik 1F3D" userId="ebe17d92-7aaf-49fe-bb88-766ee3c47087" providerId="ADAL" clId="{B91D096F-76FD-4A86-ADD9-72D1914880F9}" dt="2022-08-22T09:37:16.368" v="324" actId="115"/>
        <pc:sldMkLst>
          <pc:docMk/>
          <pc:sldMk cId="4286458622" sldId="699"/>
        </pc:sldMkLst>
        <pc:spChg chg="mod">
          <ac:chgData name="Vercammen Rik 1F3D" userId="ebe17d92-7aaf-49fe-bb88-766ee3c47087" providerId="ADAL" clId="{B91D096F-76FD-4A86-ADD9-72D1914880F9}" dt="2022-08-22T09:37:16.368" v="324" actId="115"/>
          <ac:spMkLst>
            <pc:docMk/>
            <pc:sldMk cId="4286458622" sldId="699"/>
            <ac:spMk id="35844" creationId="{00000000-0000-0000-0000-000000000000}"/>
          </ac:spMkLst>
        </pc:spChg>
      </pc:sldChg>
      <pc:sldChg chg="modSp mod">
        <pc:chgData name="Vercammen Rik 1F3D" userId="ebe17d92-7aaf-49fe-bb88-766ee3c47087" providerId="ADAL" clId="{B91D096F-76FD-4A86-ADD9-72D1914880F9}" dt="2022-08-22T09:14:09.202" v="111" actId="113"/>
        <pc:sldMkLst>
          <pc:docMk/>
          <pc:sldMk cId="2058267938" sldId="754"/>
        </pc:sldMkLst>
        <pc:graphicFrameChg chg="mod modGraphic">
          <ac:chgData name="Vercammen Rik 1F3D" userId="ebe17d92-7aaf-49fe-bb88-766ee3c47087" providerId="ADAL" clId="{B91D096F-76FD-4A86-ADD9-72D1914880F9}" dt="2022-08-22T09:14:09.202" v="111" actId="113"/>
          <ac:graphicFrameMkLst>
            <pc:docMk/>
            <pc:sldMk cId="2058267938" sldId="754"/>
            <ac:graphicFrameMk id="6" creationId="{C8991C1D-79C7-41F8-890C-9F5C9DB144B0}"/>
          </ac:graphicFrameMkLst>
        </pc:graphicFrameChg>
      </pc:sldChg>
      <pc:sldChg chg="add del">
        <pc:chgData name="Vercammen Rik 1F3D" userId="ebe17d92-7aaf-49fe-bb88-766ee3c47087" providerId="ADAL" clId="{B91D096F-76FD-4A86-ADD9-72D1914880F9}" dt="2022-08-17T12:52:33.599" v="10"/>
        <pc:sldMkLst>
          <pc:docMk/>
          <pc:sldMk cId="4109483471" sldId="756"/>
        </pc:sldMkLst>
      </pc:sldChg>
      <pc:sldChg chg="add del">
        <pc:chgData name="Vercammen Rik 1F3D" userId="ebe17d92-7aaf-49fe-bb88-766ee3c47087" providerId="ADAL" clId="{B91D096F-76FD-4A86-ADD9-72D1914880F9}" dt="2022-08-17T12:52:40.790" v="11" actId="47"/>
        <pc:sldMkLst>
          <pc:docMk/>
          <pc:sldMk cId="1881968839" sldId="775"/>
        </pc:sldMkLst>
      </pc:sldChg>
      <pc:sldChg chg="modSp mod">
        <pc:chgData name="Vercammen Rik 1F3D" userId="ebe17d92-7aaf-49fe-bb88-766ee3c47087" providerId="ADAL" clId="{B91D096F-76FD-4A86-ADD9-72D1914880F9}" dt="2022-08-22T09:14:45.137" v="135" actId="20577"/>
        <pc:sldMkLst>
          <pc:docMk/>
          <pc:sldMk cId="4193039278" sldId="783"/>
        </pc:sldMkLst>
        <pc:spChg chg="mod">
          <ac:chgData name="Vercammen Rik 1F3D" userId="ebe17d92-7aaf-49fe-bb88-766ee3c47087" providerId="ADAL" clId="{B91D096F-76FD-4A86-ADD9-72D1914880F9}" dt="2022-08-22T09:14:45.137" v="135" actId="20577"/>
          <ac:spMkLst>
            <pc:docMk/>
            <pc:sldMk cId="4193039278" sldId="783"/>
            <ac:spMk id="2" creationId="{1C4CD570-8524-4FED-B7A4-151387640482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13:19:55.808" v="744" actId="20577"/>
        <pc:sldMkLst>
          <pc:docMk/>
          <pc:sldMk cId="918377850" sldId="788"/>
        </pc:sldMkLst>
        <pc:spChg chg="mod">
          <ac:chgData name="Vercammen Rik 1F3D" userId="ebe17d92-7aaf-49fe-bb88-766ee3c47087" providerId="ADAL" clId="{B91D096F-76FD-4A86-ADD9-72D1914880F9}" dt="2022-08-22T13:19:55.808" v="744" actId="20577"/>
          <ac:spMkLst>
            <pc:docMk/>
            <pc:sldMk cId="918377850" sldId="788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12:25:29.929" v="566" actId="6549"/>
        <pc:sldMkLst>
          <pc:docMk/>
          <pc:sldMk cId="1899516273" sldId="789"/>
        </pc:sldMkLst>
        <pc:spChg chg="mod">
          <ac:chgData name="Vercammen Rik 1F3D" userId="ebe17d92-7aaf-49fe-bb88-766ee3c47087" providerId="ADAL" clId="{B91D096F-76FD-4A86-ADD9-72D1914880F9}" dt="2022-08-22T12:25:29.929" v="566" actId="6549"/>
          <ac:spMkLst>
            <pc:docMk/>
            <pc:sldMk cId="1899516273" sldId="789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13:13:50.586" v="685" actId="6549"/>
        <pc:sldMkLst>
          <pc:docMk/>
          <pc:sldMk cId="3002009731" sldId="825"/>
        </pc:sldMkLst>
        <pc:spChg chg="mod">
          <ac:chgData name="Vercammen Rik 1F3D" userId="ebe17d92-7aaf-49fe-bb88-766ee3c47087" providerId="ADAL" clId="{B91D096F-76FD-4A86-ADD9-72D1914880F9}" dt="2022-08-22T13:13:50.586" v="685" actId="6549"/>
          <ac:spMkLst>
            <pc:docMk/>
            <pc:sldMk cId="3002009731" sldId="825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09:26:50.604" v="255" actId="20577"/>
        <pc:sldMkLst>
          <pc:docMk/>
          <pc:sldMk cId="65330221" sldId="850"/>
        </pc:sldMkLst>
        <pc:spChg chg="mod">
          <ac:chgData name="Vercammen Rik 1F3D" userId="ebe17d92-7aaf-49fe-bb88-766ee3c47087" providerId="ADAL" clId="{B91D096F-76FD-4A86-ADD9-72D1914880F9}" dt="2022-08-22T09:26:50.604" v="255" actId="20577"/>
          <ac:spMkLst>
            <pc:docMk/>
            <pc:sldMk cId="65330221" sldId="850"/>
            <ac:spMk id="3" creationId="{0D0CEC93-39DA-4B94-813E-229B2BD2FACA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09:27:26.289" v="258" actId="20577"/>
        <pc:sldMkLst>
          <pc:docMk/>
          <pc:sldMk cId="14281319" sldId="851"/>
        </pc:sldMkLst>
        <pc:spChg chg="mod">
          <ac:chgData name="Vercammen Rik 1F3D" userId="ebe17d92-7aaf-49fe-bb88-766ee3c47087" providerId="ADAL" clId="{B91D096F-76FD-4A86-ADD9-72D1914880F9}" dt="2022-08-22T09:27:26.289" v="258" actId="20577"/>
          <ac:spMkLst>
            <pc:docMk/>
            <pc:sldMk cId="14281319" sldId="851"/>
            <ac:spMk id="35843" creationId="{00000000-0000-0000-0000-000000000000}"/>
          </ac:spMkLst>
        </pc:spChg>
        <pc:spChg chg="mod">
          <ac:chgData name="Vercammen Rik 1F3D" userId="ebe17d92-7aaf-49fe-bb88-766ee3c47087" providerId="ADAL" clId="{B91D096F-76FD-4A86-ADD9-72D1914880F9}" dt="2022-08-17T12:51:53.233" v="2" actId="27636"/>
          <ac:spMkLst>
            <pc:docMk/>
            <pc:sldMk cId="14281319" sldId="851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09:31:45.445" v="267" actId="20577"/>
        <pc:sldMkLst>
          <pc:docMk/>
          <pc:sldMk cId="2740626117" sldId="852"/>
        </pc:sldMkLst>
        <pc:spChg chg="mod">
          <ac:chgData name="Vercammen Rik 1F3D" userId="ebe17d92-7aaf-49fe-bb88-766ee3c47087" providerId="ADAL" clId="{B91D096F-76FD-4A86-ADD9-72D1914880F9}" dt="2022-08-22T09:31:45.445" v="267" actId="20577"/>
          <ac:spMkLst>
            <pc:docMk/>
            <pc:sldMk cId="2740626117" sldId="852"/>
            <ac:spMk id="35843" creationId="{00000000-0000-0000-0000-000000000000}"/>
          </ac:spMkLst>
        </pc:spChg>
        <pc:spChg chg="mod">
          <ac:chgData name="Vercammen Rik 1F3D" userId="ebe17d92-7aaf-49fe-bb88-766ee3c47087" providerId="ADAL" clId="{B91D096F-76FD-4A86-ADD9-72D1914880F9}" dt="2022-08-22T09:16:09.862" v="137" actId="115"/>
          <ac:spMkLst>
            <pc:docMk/>
            <pc:sldMk cId="2740626117" sldId="852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09:25:31.984" v="241" actId="255"/>
        <pc:sldMkLst>
          <pc:docMk/>
          <pc:sldMk cId="2150565234" sldId="853"/>
        </pc:sldMkLst>
        <pc:spChg chg="mod">
          <ac:chgData name="Vercammen Rik 1F3D" userId="ebe17d92-7aaf-49fe-bb88-766ee3c47087" providerId="ADAL" clId="{B91D096F-76FD-4A86-ADD9-72D1914880F9}" dt="2022-08-22T09:25:31.984" v="241" actId="255"/>
          <ac:spMkLst>
            <pc:docMk/>
            <pc:sldMk cId="2150565234" sldId="853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09:25:59.650" v="247" actId="5793"/>
        <pc:sldMkLst>
          <pc:docMk/>
          <pc:sldMk cId="580378594" sldId="854"/>
        </pc:sldMkLst>
        <pc:spChg chg="mod">
          <ac:chgData name="Vercammen Rik 1F3D" userId="ebe17d92-7aaf-49fe-bb88-766ee3c47087" providerId="ADAL" clId="{B91D096F-76FD-4A86-ADD9-72D1914880F9}" dt="2022-08-22T09:25:59.650" v="247" actId="5793"/>
          <ac:spMkLst>
            <pc:docMk/>
            <pc:sldMk cId="580378594" sldId="854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17T12:52:33.599" v="10"/>
        <pc:sldMkLst>
          <pc:docMk/>
          <pc:sldMk cId="3291088255" sldId="855"/>
        </pc:sldMkLst>
        <pc:spChg chg="mod">
          <ac:chgData name="Vercammen Rik 1F3D" userId="ebe17d92-7aaf-49fe-bb88-766ee3c47087" providerId="ADAL" clId="{B91D096F-76FD-4A86-ADD9-72D1914880F9}" dt="2022-08-17T12:51:53.264" v="4" actId="27636"/>
          <ac:spMkLst>
            <pc:docMk/>
            <pc:sldMk cId="3291088255" sldId="855"/>
            <ac:spMk id="35843" creationId="{00000000-0000-0000-0000-000000000000}"/>
          </ac:spMkLst>
        </pc:spChg>
      </pc:sldChg>
      <pc:sldChg chg="modSp add del mod ord">
        <pc:chgData name="Vercammen Rik 1F3D" userId="ebe17d92-7aaf-49fe-bb88-766ee3c47087" providerId="ADAL" clId="{B91D096F-76FD-4A86-ADD9-72D1914880F9}" dt="2022-08-22T13:30:38.686" v="745" actId="21"/>
        <pc:sldMkLst>
          <pc:docMk/>
          <pc:sldMk cId="4233069219" sldId="856"/>
        </pc:sldMkLst>
        <pc:spChg chg="mod">
          <ac:chgData name="Vercammen Rik 1F3D" userId="ebe17d92-7aaf-49fe-bb88-766ee3c47087" providerId="ADAL" clId="{B91D096F-76FD-4A86-ADD9-72D1914880F9}" dt="2022-08-22T13:30:38.686" v="745" actId="21"/>
          <ac:spMkLst>
            <pc:docMk/>
            <pc:sldMk cId="4233069219" sldId="856"/>
            <ac:spMk id="3" creationId="{C162AD0C-3887-4269-B65A-90C1CF10D2F2}"/>
          </ac:spMkLst>
        </pc:spChg>
        <pc:graphicFrameChg chg="mod modGraphic">
          <ac:chgData name="Vercammen Rik 1F3D" userId="ebe17d92-7aaf-49fe-bb88-766ee3c47087" providerId="ADAL" clId="{B91D096F-76FD-4A86-ADD9-72D1914880F9}" dt="2022-08-22T09:28:42.363" v="264" actId="20577"/>
          <ac:graphicFrameMkLst>
            <pc:docMk/>
            <pc:sldMk cId="4233069219" sldId="856"/>
            <ac:graphicFrameMk id="2" creationId="{EEDBD399-786A-4D49-A4DB-EBC2BCB85761}"/>
          </ac:graphicFrameMkLst>
        </pc:graphicFrameChg>
      </pc:sldChg>
      <pc:sldChg chg="modSp add del mod">
        <pc:chgData name="Vercammen Rik 1F3D" userId="ebe17d92-7aaf-49fe-bb88-766ee3c47087" providerId="ADAL" clId="{B91D096F-76FD-4A86-ADD9-72D1914880F9}" dt="2022-08-22T09:38:00.723" v="329" actId="115"/>
        <pc:sldMkLst>
          <pc:docMk/>
          <pc:sldMk cId="1896226050" sldId="857"/>
        </pc:sldMkLst>
        <pc:spChg chg="mod">
          <ac:chgData name="Vercammen Rik 1F3D" userId="ebe17d92-7aaf-49fe-bb88-766ee3c47087" providerId="ADAL" clId="{B91D096F-76FD-4A86-ADD9-72D1914880F9}" dt="2022-08-22T09:38:00.723" v="329" actId="115"/>
          <ac:spMkLst>
            <pc:docMk/>
            <pc:sldMk cId="1896226050" sldId="857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09:38:26.095" v="332" actId="115"/>
        <pc:sldMkLst>
          <pc:docMk/>
          <pc:sldMk cId="15033918" sldId="858"/>
        </pc:sldMkLst>
        <pc:spChg chg="mod">
          <ac:chgData name="Vercammen Rik 1F3D" userId="ebe17d92-7aaf-49fe-bb88-766ee3c47087" providerId="ADAL" clId="{B91D096F-76FD-4A86-ADD9-72D1914880F9}" dt="2022-08-22T09:38:26.095" v="332" actId="115"/>
          <ac:spMkLst>
            <pc:docMk/>
            <pc:sldMk cId="15033918" sldId="858"/>
            <ac:spMk id="35844" creationId="{00000000-0000-0000-0000-000000000000}"/>
          </ac:spMkLst>
        </pc:spChg>
      </pc:sldChg>
      <pc:sldChg chg="add del">
        <pc:chgData name="Vercammen Rik 1F3D" userId="ebe17d92-7aaf-49fe-bb88-766ee3c47087" providerId="ADAL" clId="{B91D096F-76FD-4A86-ADD9-72D1914880F9}" dt="2022-08-17T12:52:33.599" v="10"/>
        <pc:sldMkLst>
          <pc:docMk/>
          <pc:sldMk cId="1145307094" sldId="859"/>
        </pc:sldMkLst>
      </pc:sldChg>
      <pc:sldChg chg="modSp add del mod ord">
        <pc:chgData name="Vercammen Rik 1F3D" userId="ebe17d92-7aaf-49fe-bb88-766ee3c47087" providerId="ADAL" clId="{B91D096F-76FD-4A86-ADD9-72D1914880F9}" dt="2022-08-22T09:36:16.531" v="316" actId="113"/>
        <pc:sldMkLst>
          <pc:docMk/>
          <pc:sldMk cId="4079011291" sldId="860"/>
        </pc:sldMkLst>
        <pc:spChg chg="mod">
          <ac:chgData name="Vercammen Rik 1F3D" userId="ebe17d92-7aaf-49fe-bb88-766ee3c47087" providerId="ADAL" clId="{B91D096F-76FD-4A86-ADD9-72D1914880F9}" dt="2022-08-22T09:35:57.578" v="314" actId="1076"/>
          <ac:spMkLst>
            <pc:docMk/>
            <pc:sldMk cId="4079011291" sldId="860"/>
            <ac:spMk id="2" creationId="{B64D22EB-7B7A-41BC-8B25-E765ADB7C24A}"/>
          </ac:spMkLst>
        </pc:spChg>
        <pc:graphicFrameChg chg="mod modGraphic">
          <ac:chgData name="Vercammen Rik 1F3D" userId="ebe17d92-7aaf-49fe-bb88-766ee3c47087" providerId="ADAL" clId="{B91D096F-76FD-4A86-ADD9-72D1914880F9}" dt="2022-08-22T09:36:16.531" v="316" actId="113"/>
          <ac:graphicFrameMkLst>
            <pc:docMk/>
            <pc:sldMk cId="4079011291" sldId="860"/>
            <ac:graphicFrameMk id="5" creationId="{8A33FCA6-0676-4EDE-8A6F-02CE868A7B45}"/>
          </ac:graphicFrameMkLst>
        </pc:graphicFrameChg>
      </pc:sldChg>
      <pc:sldChg chg="modSp add del mod">
        <pc:chgData name="Vercammen Rik 1F3D" userId="ebe17d92-7aaf-49fe-bb88-766ee3c47087" providerId="ADAL" clId="{B91D096F-76FD-4A86-ADD9-72D1914880F9}" dt="2022-08-22T12:05:15.314" v="363" actId="5793"/>
        <pc:sldMkLst>
          <pc:docMk/>
          <pc:sldMk cId="295894162" sldId="861"/>
        </pc:sldMkLst>
        <pc:spChg chg="mod">
          <ac:chgData name="Vercammen Rik 1F3D" userId="ebe17d92-7aaf-49fe-bb88-766ee3c47087" providerId="ADAL" clId="{B91D096F-76FD-4A86-ADD9-72D1914880F9}" dt="2022-08-22T12:05:15.314" v="363" actId="5793"/>
          <ac:spMkLst>
            <pc:docMk/>
            <pc:sldMk cId="295894162" sldId="861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12:06:18.586" v="375" actId="255"/>
        <pc:sldMkLst>
          <pc:docMk/>
          <pc:sldMk cId="2339378837" sldId="862"/>
        </pc:sldMkLst>
        <pc:spChg chg="mod">
          <ac:chgData name="Vercammen Rik 1F3D" userId="ebe17d92-7aaf-49fe-bb88-766ee3c47087" providerId="ADAL" clId="{B91D096F-76FD-4A86-ADD9-72D1914880F9}" dt="2022-08-22T12:06:18.586" v="375" actId="255"/>
          <ac:spMkLst>
            <pc:docMk/>
            <pc:sldMk cId="2339378837" sldId="862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12:07:29.457" v="383" actId="115"/>
        <pc:sldMkLst>
          <pc:docMk/>
          <pc:sldMk cId="4185400973" sldId="863"/>
        </pc:sldMkLst>
        <pc:spChg chg="mod">
          <ac:chgData name="Vercammen Rik 1F3D" userId="ebe17d92-7aaf-49fe-bb88-766ee3c47087" providerId="ADAL" clId="{B91D096F-76FD-4A86-ADD9-72D1914880F9}" dt="2022-08-22T12:07:29.457" v="383" actId="115"/>
          <ac:spMkLst>
            <pc:docMk/>
            <pc:sldMk cId="4185400973" sldId="863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12:09:13.526" v="438" actId="20577"/>
        <pc:sldMkLst>
          <pc:docMk/>
          <pc:sldMk cId="1372164851" sldId="864"/>
        </pc:sldMkLst>
        <pc:spChg chg="mod">
          <ac:chgData name="Vercammen Rik 1F3D" userId="ebe17d92-7aaf-49fe-bb88-766ee3c47087" providerId="ADAL" clId="{B91D096F-76FD-4A86-ADD9-72D1914880F9}" dt="2022-08-22T12:09:13.526" v="438" actId="20577"/>
          <ac:spMkLst>
            <pc:docMk/>
            <pc:sldMk cId="1372164851" sldId="864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12:18:17.997" v="489" actId="6549"/>
        <pc:sldMkLst>
          <pc:docMk/>
          <pc:sldMk cId="3542562888" sldId="865"/>
        </pc:sldMkLst>
        <pc:spChg chg="mod">
          <ac:chgData name="Vercammen Rik 1F3D" userId="ebe17d92-7aaf-49fe-bb88-766ee3c47087" providerId="ADAL" clId="{B91D096F-76FD-4A86-ADD9-72D1914880F9}" dt="2022-08-22T12:18:17.997" v="489" actId="6549"/>
          <ac:spMkLst>
            <pc:docMk/>
            <pc:sldMk cId="3542562888" sldId="865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12:19:45.999" v="534" actId="1076"/>
        <pc:sldMkLst>
          <pc:docMk/>
          <pc:sldMk cId="1038797840" sldId="866"/>
        </pc:sldMkLst>
        <pc:spChg chg="mod">
          <ac:chgData name="Vercammen Rik 1F3D" userId="ebe17d92-7aaf-49fe-bb88-766ee3c47087" providerId="ADAL" clId="{B91D096F-76FD-4A86-ADD9-72D1914880F9}" dt="2022-08-17T12:51:53.301" v="5" actId="27636"/>
          <ac:spMkLst>
            <pc:docMk/>
            <pc:sldMk cId="1038797840" sldId="866"/>
            <ac:spMk id="35843" creationId="{00000000-0000-0000-0000-000000000000}"/>
          </ac:spMkLst>
        </pc:spChg>
        <pc:spChg chg="mod">
          <ac:chgData name="Vercammen Rik 1F3D" userId="ebe17d92-7aaf-49fe-bb88-766ee3c47087" providerId="ADAL" clId="{B91D096F-76FD-4A86-ADD9-72D1914880F9}" dt="2022-08-22T12:19:40.128" v="532" actId="20577"/>
          <ac:spMkLst>
            <pc:docMk/>
            <pc:sldMk cId="1038797840" sldId="866"/>
            <ac:spMk id="35844" creationId="{00000000-0000-0000-0000-000000000000}"/>
          </ac:spMkLst>
        </pc:spChg>
        <pc:picChg chg="mod">
          <ac:chgData name="Vercammen Rik 1F3D" userId="ebe17d92-7aaf-49fe-bb88-766ee3c47087" providerId="ADAL" clId="{B91D096F-76FD-4A86-ADD9-72D1914880F9}" dt="2022-08-22T12:19:45.999" v="534" actId="1076"/>
          <ac:picMkLst>
            <pc:docMk/>
            <pc:sldMk cId="1038797840" sldId="866"/>
            <ac:picMk id="3" creationId="{EF1E5D24-C7F3-422A-B196-4E5E78691BCE}"/>
          </ac:picMkLst>
        </pc:picChg>
      </pc:sldChg>
      <pc:sldChg chg="modSp add del mod">
        <pc:chgData name="Vercammen Rik 1F3D" userId="ebe17d92-7aaf-49fe-bb88-766ee3c47087" providerId="ADAL" clId="{B91D096F-76FD-4A86-ADD9-72D1914880F9}" dt="2022-08-22T13:32:25.266" v="781" actId="6549"/>
        <pc:sldMkLst>
          <pc:docMk/>
          <pc:sldMk cId="1789524600" sldId="867"/>
        </pc:sldMkLst>
        <pc:spChg chg="mod">
          <ac:chgData name="Vercammen Rik 1F3D" userId="ebe17d92-7aaf-49fe-bb88-766ee3c47087" providerId="ADAL" clId="{B91D096F-76FD-4A86-ADD9-72D1914880F9}" dt="2022-08-22T12:22:24.936" v="537" actId="20577"/>
          <ac:spMkLst>
            <pc:docMk/>
            <pc:sldMk cId="1789524600" sldId="867"/>
            <ac:spMk id="35843" creationId="{00000000-0000-0000-0000-000000000000}"/>
          </ac:spMkLst>
        </pc:spChg>
        <pc:spChg chg="mod">
          <ac:chgData name="Vercammen Rik 1F3D" userId="ebe17d92-7aaf-49fe-bb88-766ee3c47087" providerId="ADAL" clId="{B91D096F-76FD-4A86-ADD9-72D1914880F9}" dt="2022-08-22T13:32:25.266" v="781" actId="6549"/>
          <ac:spMkLst>
            <pc:docMk/>
            <pc:sldMk cId="1789524600" sldId="867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13:37:15.625" v="828" actId="14100"/>
        <pc:sldMkLst>
          <pc:docMk/>
          <pc:sldMk cId="700374990" sldId="868"/>
        </pc:sldMkLst>
        <pc:spChg chg="mod">
          <ac:chgData name="Vercammen Rik 1F3D" userId="ebe17d92-7aaf-49fe-bb88-766ee3c47087" providerId="ADAL" clId="{B91D096F-76FD-4A86-ADD9-72D1914880F9}" dt="2022-08-22T13:35:11.353" v="782" actId="14100"/>
          <ac:spMkLst>
            <pc:docMk/>
            <pc:sldMk cId="700374990" sldId="868"/>
            <ac:spMk id="35843" creationId="{00000000-0000-0000-0000-000000000000}"/>
          </ac:spMkLst>
        </pc:spChg>
        <pc:spChg chg="mod">
          <ac:chgData name="Vercammen Rik 1F3D" userId="ebe17d92-7aaf-49fe-bb88-766ee3c47087" providerId="ADAL" clId="{B91D096F-76FD-4A86-ADD9-72D1914880F9}" dt="2022-08-22T13:37:15.625" v="828" actId="14100"/>
          <ac:spMkLst>
            <pc:docMk/>
            <pc:sldMk cId="700374990" sldId="868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12:28:04.884" v="596" actId="115"/>
        <pc:sldMkLst>
          <pc:docMk/>
          <pc:sldMk cId="2259286624" sldId="869"/>
        </pc:sldMkLst>
        <pc:spChg chg="mod">
          <ac:chgData name="Vercammen Rik 1F3D" userId="ebe17d92-7aaf-49fe-bb88-766ee3c47087" providerId="ADAL" clId="{B91D096F-76FD-4A86-ADD9-72D1914880F9}" dt="2022-08-22T12:28:04.884" v="596" actId="115"/>
          <ac:spMkLst>
            <pc:docMk/>
            <pc:sldMk cId="2259286624" sldId="869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13:06:16.854" v="628" actId="20577"/>
        <pc:sldMkLst>
          <pc:docMk/>
          <pc:sldMk cId="2537428649" sldId="870"/>
        </pc:sldMkLst>
        <pc:spChg chg="mod">
          <ac:chgData name="Vercammen Rik 1F3D" userId="ebe17d92-7aaf-49fe-bb88-766ee3c47087" providerId="ADAL" clId="{B91D096F-76FD-4A86-ADD9-72D1914880F9}" dt="2022-08-22T13:06:16.854" v="628" actId="20577"/>
          <ac:spMkLst>
            <pc:docMk/>
            <pc:sldMk cId="2537428649" sldId="870"/>
            <ac:spMk id="35844" creationId="{00000000-0000-0000-0000-000000000000}"/>
          </ac:spMkLst>
        </pc:spChg>
      </pc:sldChg>
      <pc:sldChg chg="modSp add del mod">
        <pc:chgData name="Vercammen Rik 1F3D" userId="ebe17d92-7aaf-49fe-bb88-766ee3c47087" providerId="ADAL" clId="{B91D096F-76FD-4A86-ADD9-72D1914880F9}" dt="2022-08-22T13:36:21.150" v="812" actId="21"/>
        <pc:sldMkLst>
          <pc:docMk/>
          <pc:sldMk cId="1243488873" sldId="871"/>
        </pc:sldMkLst>
        <pc:spChg chg="mod">
          <ac:chgData name="Vercammen Rik 1F3D" userId="ebe17d92-7aaf-49fe-bb88-766ee3c47087" providerId="ADAL" clId="{B91D096F-76FD-4A86-ADD9-72D1914880F9}" dt="2022-08-22T13:36:21.150" v="812" actId="21"/>
          <ac:spMkLst>
            <pc:docMk/>
            <pc:sldMk cId="1243488873" sldId="871"/>
            <ac:spMk id="35844" creationId="{00000000-0000-0000-0000-000000000000}"/>
          </ac:spMkLst>
        </pc:spChg>
      </pc:sldChg>
      <pc:sldMasterChg chg="delSldLayout">
        <pc:chgData name="Vercammen Rik 1F3D" userId="ebe17d92-7aaf-49fe-bb88-766ee3c47087" providerId="ADAL" clId="{B91D096F-76FD-4A86-ADD9-72D1914880F9}" dt="2022-08-17T12:52:40.790" v="11" actId="47"/>
        <pc:sldMasterMkLst>
          <pc:docMk/>
          <pc:sldMasterMk cId="3694339596" sldId="2147484669"/>
        </pc:sldMasterMkLst>
        <pc:sldLayoutChg chg="del">
          <pc:chgData name="Vercammen Rik 1F3D" userId="ebe17d92-7aaf-49fe-bb88-766ee3c47087" providerId="ADAL" clId="{B91D096F-76FD-4A86-ADD9-72D1914880F9}" dt="2022-08-17T12:52:40.790" v="11" actId="47"/>
          <pc:sldLayoutMkLst>
            <pc:docMk/>
            <pc:sldMasterMk cId="3694339596" sldId="2147484669"/>
            <pc:sldLayoutMk cId="1329423006" sldId="2147484681"/>
          </pc:sldLayoutMkLst>
        </pc:sldLayoutChg>
      </pc:sldMasterChg>
    </pc:docChg>
  </pc:docChgLst>
  <pc:docChgLst>
    <pc:chgData name="Jansens Heidi" userId="71e04477-dcbe-407a-92c8-b741d7718eeb" providerId="ADAL" clId="{6CD5E28C-E000-46F5-9059-375D37894AF6}"/>
    <pc:docChg chg="undo custSel addSld delSld modSld">
      <pc:chgData name="Jansens Heidi" userId="71e04477-dcbe-407a-92c8-b741d7718eeb" providerId="ADAL" clId="{6CD5E28C-E000-46F5-9059-375D37894AF6}" dt="2023-02-06T13:48:03.911" v="8" actId="255"/>
      <pc:docMkLst>
        <pc:docMk/>
      </pc:docMkLst>
      <pc:sldChg chg="modSp add del mod">
        <pc:chgData name="Jansens Heidi" userId="71e04477-dcbe-407a-92c8-b741d7718eeb" providerId="ADAL" clId="{6CD5E28C-E000-46F5-9059-375D37894AF6}" dt="2023-02-06T13:48:03.911" v="8" actId="255"/>
        <pc:sldMkLst>
          <pc:docMk/>
          <pc:sldMk cId="0" sldId="265"/>
        </pc:sldMkLst>
        <pc:spChg chg="mod">
          <ac:chgData name="Jansens Heidi" userId="71e04477-dcbe-407a-92c8-b741d7718eeb" providerId="ADAL" clId="{6CD5E28C-E000-46F5-9059-375D37894AF6}" dt="2023-02-06T13:47:43.446" v="7" actId="255"/>
          <ac:spMkLst>
            <pc:docMk/>
            <pc:sldMk cId="0" sldId="265"/>
            <ac:spMk id="2" creationId="{00000000-0000-0000-0000-000000000000}"/>
          </ac:spMkLst>
        </pc:spChg>
        <pc:spChg chg="mod">
          <ac:chgData name="Jansens Heidi" userId="71e04477-dcbe-407a-92c8-b741d7718eeb" providerId="ADAL" clId="{6CD5E28C-E000-46F5-9059-375D37894AF6}" dt="2023-02-06T13:47:09.011" v="6" actId="6549"/>
          <ac:spMkLst>
            <pc:docMk/>
            <pc:sldMk cId="0" sldId="265"/>
            <ac:spMk id="3" creationId="{00000000-0000-0000-0000-000000000000}"/>
          </ac:spMkLst>
        </pc:spChg>
        <pc:spChg chg="mod">
          <ac:chgData name="Jansens Heidi" userId="71e04477-dcbe-407a-92c8-b741d7718eeb" providerId="ADAL" clId="{6CD5E28C-E000-46F5-9059-375D37894AF6}" dt="2023-02-06T13:48:03.911" v="8" actId="255"/>
          <ac:spMkLst>
            <pc:docMk/>
            <pc:sldMk cId="0" sldId="265"/>
            <ac:spMk id="4" creationId="{00000000-0000-0000-0000-000000000000}"/>
          </ac:spMkLst>
        </pc:spChg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0" sldId="267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3497543893" sldId="276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1262880953" sldId="277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2729795272" sldId="278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865777933" sldId="280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1000814814" sldId="281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1423588045" sldId="282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1917270740" sldId="283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233628102" sldId="284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156950911" sldId="285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2573123513" sldId="286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1643729409" sldId="288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2026899959" sldId="289"/>
        </pc:sldMkLst>
      </pc:sldChg>
      <pc:sldChg chg="modSp add del mod">
        <pc:chgData name="Jansens Heidi" userId="71e04477-dcbe-407a-92c8-b741d7718eeb" providerId="ADAL" clId="{6CD5E28C-E000-46F5-9059-375D37894AF6}" dt="2023-02-06T13:45:27.303" v="3"/>
        <pc:sldMkLst>
          <pc:docMk/>
          <pc:sldMk cId="2094065226" sldId="290"/>
        </pc:sldMkLst>
        <pc:spChg chg="mod">
          <ac:chgData name="Jansens Heidi" userId="71e04477-dcbe-407a-92c8-b741d7718eeb" providerId="ADAL" clId="{6CD5E28C-E000-46F5-9059-375D37894AF6}" dt="2023-02-06T13:45:27.303" v="3"/>
          <ac:spMkLst>
            <pc:docMk/>
            <pc:sldMk cId="2094065226" sldId="290"/>
            <ac:spMk id="2" creationId="{588BBFED-B2E0-D909-CB65-B35E5706AC65}"/>
          </ac:spMkLst>
        </pc:spChg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552117953" sldId="291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3125276935" sldId="292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2296104912" sldId="293"/>
        </pc:sldMkLst>
      </pc:sldChg>
      <pc:sldChg chg="add del">
        <pc:chgData name="Jansens Heidi" userId="71e04477-dcbe-407a-92c8-b741d7718eeb" providerId="ADAL" clId="{6CD5E28C-E000-46F5-9059-375D37894AF6}" dt="2023-02-06T13:45:27.303" v="3"/>
        <pc:sldMkLst>
          <pc:docMk/>
          <pc:sldMk cId="2687952064" sldId="294"/>
        </pc:sldMkLst>
      </pc:sldChg>
    </pc:docChg>
  </pc:docChgLst>
  <pc:docChgLst>
    <pc:chgData name="De Decker Sarah" userId="S::sarah.dedecker@ond.vlaanderen.be::0e4a429e-f323-4c14-9e9f-b9be74764867" providerId="AD" clId="Web-{A837DA7E-B281-05A3-D14A-E3A1B9D62218}"/>
    <pc:docChg chg="addSld modSld">
      <pc:chgData name="De Decker Sarah" userId="S::sarah.dedecker@ond.vlaanderen.be::0e4a429e-f323-4c14-9e9f-b9be74764867" providerId="AD" clId="Web-{A837DA7E-B281-05A3-D14A-E3A1B9D62218}" dt="2022-07-14T12:07:35.466" v="975" actId="20577"/>
      <pc:docMkLst>
        <pc:docMk/>
      </pc:docMkLst>
      <pc:sldChg chg="modSp new">
        <pc:chgData name="De Decker Sarah" userId="S::sarah.dedecker@ond.vlaanderen.be::0e4a429e-f323-4c14-9e9f-b9be74764867" providerId="AD" clId="Web-{A837DA7E-B281-05A3-D14A-E3A1B9D62218}" dt="2022-07-14T11:59:28.980" v="734" actId="20577"/>
        <pc:sldMkLst>
          <pc:docMk/>
          <pc:sldMk cId="2523323719" sldId="838"/>
        </pc:sldMkLst>
        <pc:spChg chg="mod">
          <ac:chgData name="De Decker Sarah" userId="S::sarah.dedecker@ond.vlaanderen.be::0e4a429e-f323-4c14-9e9f-b9be74764867" providerId="AD" clId="Web-{A837DA7E-B281-05A3-D14A-E3A1B9D62218}" dt="2022-07-14T11:32:10.242" v="12" actId="20577"/>
          <ac:spMkLst>
            <pc:docMk/>
            <pc:sldMk cId="2523323719" sldId="838"/>
            <ac:spMk id="2" creationId="{901E4A84-65E7-C6E6-BCA9-4A239DBAE700}"/>
          </ac:spMkLst>
        </pc:spChg>
        <pc:spChg chg="mod">
          <ac:chgData name="De Decker Sarah" userId="S::sarah.dedecker@ond.vlaanderen.be::0e4a429e-f323-4c14-9e9f-b9be74764867" providerId="AD" clId="Web-{A837DA7E-B281-05A3-D14A-E3A1B9D62218}" dt="2022-07-14T11:59:28.980" v="734" actId="20577"/>
          <ac:spMkLst>
            <pc:docMk/>
            <pc:sldMk cId="2523323719" sldId="838"/>
            <ac:spMk id="3" creationId="{4435E6B1-923D-7887-A86E-06CF774B7678}"/>
          </ac:spMkLst>
        </pc:spChg>
      </pc:sldChg>
      <pc:sldChg chg="modSp new">
        <pc:chgData name="De Decker Sarah" userId="S::sarah.dedecker@ond.vlaanderen.be::0e4a429e-f323-4c14-9e9f-b9be74764867" providerId="AD" clId="Web-{A837DA7E-B281-05A3-D14A-E3A1B9D62218}" dt="2022-07-14T11:41:28.352" v="330" actId="20577"/>
        <pc:sldMkLst>
          <pc:docMk/>
          <pc:sldMk cId="3484902017" sldId="839"/>
        </pc:sldMkLst>
        <pc:spChg chg="mod">
          <ac:chgData name="De Decker Sarah" userId="S::sarah.dedecker@ond.vlaanderen.be::0e4a429e-f323-4c14-9e9f-b9be74764867" providerId="AD" clId="Web-{A837DA7E-B281-05A3-D14A-E3A1B9D62218}" dt="2022-07-14T11:36:39.610" v="183" actId="20577"/>
          <ac:spMkLst>
            <pc:docMk/>
            <pc:sldMk cId="3484902017" sldId="839"/>
            <ac:spMk id="2" creationId="{9D43E316-FFF8-8C75-F731-C49834EDEC31}"/>
          </ac:spMkLst>
        </pc:spChg>
        <pc:spChg chg="mod">
          <ac:chgData name="De Decker Sarah" userId="S::sarah.dedecker@ond.vlaanderen.be::0e4a429e-f323-4c14-9e9f-b9be74764867" providerId="AD" clId="Web-{A837DA7E-B281-05A3-D14A-E3A1B9D62218}" dt="2022-07-14T11:41:28.352" v="330" actId="20577"/>
          <ac:spMkLst>
            <pc:docMk/>
            <pc:sldMk cId="3484902017" sldId="839"/>
            <ac:spMk id="3" creationId="{ED94313F-44AC-6223-A10D-E8B35E330304}"/>
          </ac:spMkLst>
        </pc:spChg>
      </pc:sldChg>
      <pc:sldChg chg="modSp new">
        <pc:chgData name="De Decker Sarah" userId="S::sarah.dedecker@ond.vlaanderen.be::0e4a429e-f323-4c14-9e9f-b9be74764867" providerId="AD" clId="Web-{A837DA7E-B281-05A3-D14A-E3A1B9D62218}" dt="2022-07-14T12:00:48.327" v="776" actId="20577"/>
        <pc:sldMkLst>
          <pc:docMk/>
          <pc:sldMk cId="2067391519" sldId="840"/>
        </pc:sldMkLst>
        <pc:spChg chg="mod">
          <ac:chgData name="De Decker Sarah" userId="S::sarah.dedecker@ond.vlaanderen.be::0e4a429e-f323-4c14-9e9f-b9be74764867" providerId="AD" clId="Web-{A837DA7E-B281-05A3-D14A-E3A1B9D62218}" dt="2022-07-14T11:42:07.150" v="344" actId="20577"/>
          <ac:spMkLst>
            <pc:docMk/>
            <pc:sldMk cId="2067391519" sldId="840"/>
            <ac:spMk id="2" creationId="{E7E0D405-B77C-B2CF-A556-AA25B277FF2C}"/>
          </ac:spMkLst>
        </pc:spChg>
        <pc:spChg chg="mod">
          <ac:chgData name="De Decker Sarah" userId="S::sarah.dedecker@ond.vlaanderen.be::0e4a429e-f323-4c14-9e9f-b9be74764867" providerId="AD" clId="Web-{A837DA7E-B281-05A3-D14A-E3A1B9D62218}" dt="2022-07-14T12:00:48.327" v="776" actId="20577"/>
          <ac:spMkLst>
            <pc:docMk/>
            <pc:sldMk cId="2067391519" sldId="840"/>
            <ac:spMk id="3" creationId="{850BB7A7-B22B-E973-DAEF-659C1CC925D1}"/>
          </ac:spMkLst>
        </pc:spChg>
      </pc:sldChg>
      <pc:sldChg chg="modSp new">
        <pc:chgData name="De Decker Sarah" userId="S::sarah.dedecker@ond.vlaanderen.be::0e4a429e-f323-4c14-9e9f-b9be74764867" providerId="AD" clId="Web-{A837DA7E-B281-05A3-D14A-E3A1B9D62218}" dt="2022-07-14T12:07:35.466" v="975" actId="20577"/>
        <pc:sldMkLst>
          <pc:docMk/>
          <pc:sldMk cId="1484504316" sldId="841"/>
        </pc:sldMkLst>
        <pc:spChg chg="mod">
          <ac:chgData name="De Decker Sarah" userId="S::sarah.dedecker@ond.vlaanderen.be::0e4a429e-f323-4c14-9e9f-b9be74764867" providerId="AD" clId="Web-{A837DA7E-B281-05A3-D14A-E3A1B9D62218}" dt="2022-07-14T11:49:14.240" v="486" actId="20577"/>
          <ac:spMkLst>
            <pc:docMk/>
            <pc:sldMk cId="1484504316" sldId="841"/>
            <ac:spMk id="2" creationId="{7087E1A9-61B2-1748-5929-A5748678AAEC}"/>
          </ac:spMkLst>
        </pc:spChg>
        <pc:spChg chg="mod">
          <ac:chgData name="De Decker Sarah" userId="S::sarah.dedecker@ond.vlaanderen.be::0e4a429e-f323-4c14-9e9f-b9be74764867" providerId="AD" clId="Web-{A837DA7E-B281-05A3-D14A-E3A1B9D62218}" dt="2022-07-14T12:07:35.466" v="975" actId="20577"/>
          <ac:spMkLst>
            <pc:docMk/>
            <pc:sldMk cId="1484504316" sldId="841"/>
            <ac:spMk id="3" creationId="{3C741B3D-C352-2DD0-8322-75AE7F735BEF}"/>
          </ac:spMkLst>
        </pc:spChg>
      </pc:sldChg>
    </pc:docChg>
  </pc:docChgLst>
  <pc:docChgLst>
    <pc:chgData name="Coppens Christel" userId="S::christel.coppens@ond.vlaanderen.be::09eb7ea1-efff-494b-8a4d-0cccfe1f719b" providerId="AD" clId="Web-{D416F5BD-CD24-ED66-E12D-0AB7B5B99E27}"/>
    <pc:docChg chg="modSld">
      <pc:chgData name="Coppens Christel" userId="S::christel.coppens@ond.vlaanderen.be::09eb7ea1-efff-494b-8a4d-0cccfe1f719b" providerId="AD" clId="Web-{D416F5BD-CD24-ED66-E12D-0AB7B5B99E27}" dt="2022-06-03T12:05:24.033" v="61" actId="1076"/>
      <pc:docMkLst>
        <pc:docMk/>
      </pc:docMkLst>
      <pc:sldChg chg="addSp delSp modSp">
        <pc:chgData name="Coppens Christel" userId="S::christel.coppens@ond.vlaanderen.be::09eb7ea1-efff-494b-8a4d-0cccfe1f719b" providerId="AD" clId="Web-{D416F5BD-CD24-ED66-E12D-0AB7B5B99E27}" dt="2022-06-03T12:05:24.033" v="61" actId="1076"/>
        <pc:sldMkLst>
          <pc:docMk/>
          <pc:sldMk cId="2058267938" sldId="754"/>
        </pc:sldMkLst>
        <pc:spChg chg="add mod">
          <ac:chgData name="Coppens Christel" userId="S::christel.coppens@ond.vlaanderen.be::09eb7ea1-efff-494b-8a4d-0cccfe1f719b" providerId="AD" clId="Web-{D416F5BD-CD24-ED66-E12D-0AB7B5B99E27}" dt="2022-06-03T12:04:17.562" v="48" actId="1076"/>
          <ac:spMkLst>
            <pc:docMk/>
            <pc:sldMk cId="2058267938" sldId="754"/>
            <ac:spMk id="3" creationId="{C5789012-45E1-3A62-02E1-CCB3C5CC60A2}"/>
          </ac:spMkLst>
        </pc:spChg>
        <pc:spChg chg="add del mod">
          <ac:chgData name="Coppens Christel" userId="S::christel.coppens@ond.vlaanderen.be::09eb7ea1-efff-494b-8a4d-0cccfe1f719b" providerId="AD" clId="Web-{D416F5BD-CD24-ED66-E12D-0AB7B5B99E27}" dt="2022-06-03T12:00:01.664" v="11"/>
          <ac:spMkLst>
            <pc:docMk/>
            <pc:sldMk cId="2058267938" sldId="754"/>
            <ac:spMk id="4" creationId="{0D62A8E7-90AF-E5FF-8636-95A756053373}"/>
          </ac:spMkLst>
        </pc:spChg>
        <pc:graphicFrameChg chg="mod modGraphic">
          <ac:chgData name="Coppens Christel" userId="S::christel.coppens@ond.vlaanderen.be::09eb7ea1-efff-494b-8a4d-0cccfe1f719b" providerId="AD" clId="Web-{D416F5BD-CD24-ED66-E12D-0AB7B5B99E27}" dt="2022-06-03T12:05:24.033" v="61" actId="1076"/>
          <ac:graphicFrameMkLst>
            <pc:docMk/>
            <pc:sldMk cId="2058267938" sldId="754"/>
            <ac:graphicFrameMk id="5" creationId="{529CB769-1E87-20A4-D03C-52304309D2CB}"/>
          </ac:graphicFrameMkLst>
        </pc:graphicFrameChg>
      </pc:sldChg>
    </pc:docChg>
  </pc:docChgLst>
  <pc:docChgLst>
    <pc:chgData name="Poels Jolien" userId="S::jolien.poels@vlaanderen.be::2e661eb7-444b-461d-878a-b0353a95c318" providerId="AD" clId="Web-{43B7D8FB-0AFB-7929-A0D5-C3FE08A000FC}"/>
    <pc:docChg chg="addSld modSld addMainMaster">
      <pc:chgData name="Poels Jolien" userId="S::jolien.poels@vlaanderen.be::2e661eb7-444b-461d-878a-b0353a95c318" providerId="AD" clId="Web-{43B7D8FB-0AFB-7929-A0D5-C3FE08A000FC}" dt="2023-02-06T15:55:02.919" v="4" actId="1076"/>
      <pc:docMkLst>
        <pc:docMk/>
      </pc:docMkLst>
      <pc:sldChg chg="add">
        <pc:chgData name="Poels Jolien" userId="S::jolien.poels@vlaanderen.be::2e661eb7-444b-461d-878a-b0353a95c318" providerId="AD" clId="Web-{43B7D8FB-0AFB-7929-A0D5-C3FE08A000FC}" dt="2023-02-06T15:54:33.371" v="0"/>
        <pc:sldMkLst>
          <pc:docMk/>
          <pc:sldMk cId="853602581" sldId="5547"/>
        </pc:sldMkLst>
      </pc:sldChg>
      <pc:sldChg chg="add">
        <pc:chgData name="Poels Jolien" userId="S::jolien.poels@vlaanderen.be::2e661eb7-444b-461d-878a-b0353a95c318" providerId="AD" clId="Web-{43B7D8FB-0AFB-7929-A0D5-C3FE08A000FC}" dt="2023-02-06T15:54:33.683" v="1"/>
        <pc:sldMkLst>
          <pc:docMk/>
          <pc:sldMk cId="1574101473" sldId="5548"/>
        </pc:sldMkLst>
      </pc:sldChg>
      <pc:sldChg chg="modSp add">
        <pc:chgData name="Poels Jolien" userId="S::jolien.poels@vlaanderen.be::2e661eb7-444b-461d-878a-b0353a95c318" providerId="AD" clId="Web-{43B7D8FB-0AFB-7929-A0D5-C3FE08A000FC}" dt="2023-02-06T15:55:02.919" v="4" actId="1076"/>
        <pc:sldMkLst>
          <pc:docMk/>
          <pc:sldMk cId="3012795407" sldId="5549"/>
        </pc:sldMkLst>
        <pc:spChg chg="mod">
          <ac:chgData name="Poels Jolien" userId="S::jolien.poels@vlaanderen.be::2e661eb7-444b-461d-878a-b0353a95c318" providerId="AD" clId="Web-{43B7D8FB-0AFB-7929-A0D5-C3FE08A000FC}" dt="2023-02-06T15:54:54.293" v="3" actId="20577"/>
          <ac:spMkLst>
            <pc:docMk/>
            <pc:sldMk cId="3012795407" sldId="5549"/>
            <ac:spMk id="2" creationId="{7F4E83A4-11FF-4E30-B35E-04F5D865CC8F}"/>
          </ac:spMkLst>
        </pc:spChg>
        <pc:spChg chg="mod">
          <ac:chgData name="Poels Jolien" userId="S::jolien.poels@vlaanderen.be::2e661eb7-444b-461d-878a-b0353a95c318" providerId="AD" clId="Web-{43B7D8FB-0AFB-7929-A0D5-C3FE08A000FC}" dt="2023-02-06T15:55:02.919" v="4" actId="1076"/>
          <ac:spMkLst>
            <pc:docMk/>
            <pc:sldMk cId="3012795407" sldId="5549"/>
            <ac:spMk id="4" creationId="{E41A66D9-BFA4-4E21-A555-D7F3C2FECD49}"/>
          </ac:spMkLst>
        </pc:spChg>
      </pc:sldChg>
      <pc:sldMasterChg chg="add addSldLayout">
        <pc:chgData name="Poels Jolien" userId="S::jolien.poels@vlaanderen.be::2e661eb7-444b-461d-878a-b0353a95c318" providerId="AD" clId="Web-{43B7D8FB-0AFB-7929-A0D5-C3FE08A000FC}" dt="2023-02-06T15:54:33.683" v="1"/>
        <pc:sldMasterMkLst>
          <pc:docMk/>
          <pc:sldMasterMk cId="2415627132" sldId="2147483667"/>
        </pc:sldMasterMkLst>
        <pc:sldLayoutChg chg="add">
          <pc:chgData name="Poels Jolien" userId="S::jolien.poels@vlaanderen.be::2e661eb7-444b-461d-878a-b0353a95c318" providerId="AD" clId="Web-{43B7D8FB-0AFB-7929-A0D5-C3FE08A000FC}" dt="2023-02-06T15:54:33.683" v="1"/>
          <pc:sldLayoutMkLst>
            <pc:docMk/>
            <pc:sldMasterMk cId="2415627132" sldId="2147483667"/>
            <pc:sldLayoutMk cId="3745244777" sldId="2147483655"/>
          </pc:sldLayoutMkLst>
        </pc:sldLayoutChg>
        <pc:sldLayoutChg chg="add">
          <pc:chgData name="Poels Jolien" userId="S::jolien.poels@vlaanderen.be::2e661eb7-444b-461d-878a-b0353a95c318" providerId="AD" clId="Web-{43B7D8FB-0AFB-7929-A0D5-C3FE08A000FC}" dt="2023-02-06T15:54:33.371" v="0"/>
          <pc:sldLayoutMkLst>
            <pc:docMk/>
            <pc:sldMasterMk cId="2415627132" sldId="2147483667"/>
            <pc:sldLayoutMk cId="3006659230" sldId="2147483668"/>
          </pc:sldLayoutMkLst>
        </pc:sldLayoutChg>
        <pc:sldLayoutChg chg="add">
          <pc:chgData name="Poels Jolien" userId="S::jolien.poels@vlaanderen.be::2e661eb7-444b-461d-878a-b0353a95c318" providerId="AD" clId="Web-{43B7D8FB-0AFB-7929-A0D5-C3FE08A000FC}" dt="2023-02-06T15:54:33.371" v="0"/>
          <pc:sldLayoutMkLst>
            <pc:docMk/>
            <pc:sldMasterMk cId="2415627132" sldId="2147483667"/>
            <pc:sldLayoutMk cId="4289707159" sldId="2147483669"/>
          </pc:sldLayoutMkLst>
        </pc:sldLayoutChg>
        <pc:sldLayoutChg chg="add">
          <pc:chgData name="Poels Jolien" userId="S::jolien.poels@vlaanderen.be::2e661eb7-444b-461d-878a-b0353a95c318" providerId="AD" clId="Web-{43B7D8FB-0AFB-7929-A0D5-C3FE08A000FC}" dt="2023-02-06T15:54:33.371" v="0"/>
          <pc:sldLayoutMkLst>
            <pc:docMk/>
            <pc:sldMasterMk cId="2415627132" sldId="2147483667"/>
            <pc:sldLayoutMk cId="133396614" sldId="2147483670"/>
          </pc:sldLayoutMkLst>
        </pc:sldLayoutChg>
        <pc:sldLayoutChg chg="add">
          <pc:chgData name="Poels Jolien" userId="S::jolien.poels@vlaanderen.be::2e661eb7-444b-461d-878a-b0353a95c318" providerId="AD" clId="Web-{43B7D8FB-0AFB-7929-A0D5-C3FE08A000FC}" dt="2023-02-06T15:54:33.371" v="0"/>
          <pc:sldLayoutMkLst>
            <pc:docMk/>
            <pc:sldMasterMk cId="2415627132" sldId="2147483667"/>
            <pc:sldLayoutMk cId="215290208" sldId="2147483671"/>
          </pc:sldLayoutMkLst>
        </pc:sldLayoutChg>
        <pc:sldLayoutChg chg="add">
          <pc:chgData name="Poels Jolien" userId="S::jolien.poels@vlaanderen.be::2e661eb7-444b-461d-878a-b0353a95c318" providerId="AD" clId="Web-{43B7D8FB-0AFB-7929-A0D5-C3FE08A000FC}" dt="2023-02-06T15:54:33.371" v="0"/>
          <pc:sldLayoutMkLst>
            <pc:docMk/>
            <pc:sldMasterMk cId="2415627132" sldId="2147483667"/>
            <pc:sldLayoutMk cId="223059595" sldId="2147483672"/>
          </pc:sldLayoutMkLst>
        </pc:sldLayoutChg>
        <pc:sldLayoutChg chg="add">
          <pc:chgData name="Poels Jolien" userId="S::jolien.poels@vlaanderen.be::2e661eb7-444b-461d-878a-b0353a95c318" providerId="AD" clId="Web-{43B7D8FB-0AFB-7929-A0D5-C3FE08A000FC}" dt="2023-02-06T15:54:33.371" v="0"/>
          <pc:sldLayoutMkLst>
            <pc:docMk/>
            <pc:sldMasterMk cId="2415627132" sldId="2147483667"/>
            <pc:sldLayoutMk cId="40315871" sldId="2147483673"/>
          </pc:sldLayoutMkLst>
        </pc:sldLayoutChg>
        <pc:sldLayoutChg chg="add">
          <pc:chgData name="Poels Jolien" userId="S::jolien.poels@vlaanderen.be::2e661eb7-444b-461d-878a-b0353a95c318" providerId="AD" clId="Web-{43B7D8FB-0AFB-7929-A0D5-C3FE08A000FC}" dt="2023-02-06T15:54:33.371" v="0"/>
          <pc:sldLayoutMkLst>
            <pc:docMk/>
            <pc:sldMasterMk cId="2415627132" sldId="2147483667"/>
            <pc:sldLayoutMk cId="2546992152" sldId="2147483674"/>
          </pc:sldLayoutMkLst>
        </pc:sldLayoutChg>
        <pc:sldLayoutChg chg="add">
          <pc:chgData name="Poels Jolien" userId="S::jolien.poels@vlaanderen.be::2e661eb7-444b-461d-878a-b0353a95c318" providerId="AD" clId="Web-{43B7D8FB-0AFB-7929-A0D5-C3FE08A000FC}" dt="2023-02-06T15:54:33.371" v="0"/>
          <pc:sldLayoutMkLst>
            <pc:docMk/>
            <pc:sldMasterMk cId="2415627132" sldId="2147483667"/>
            <pc:sldLayoutMk cId="1107103283" sldId="2147483675"/>
          </pc:sldLayoutMkLst>
        </pc:sldLayoutChg>
        <pc:sldLayoutChg chg="add">
          <pc:chgData name="Poels Jolien" userId="S::jolien.poels@vlaanderen.be::2e661eb7-444b-461d-878a-b0353a95c318" providerId="AD" clId="Web-{43B7D8FB-0AFB-7929-A0D5-C3FE08A000FC}" dt="2023-02-06T15:54:33.371" v="0"/>
          <pc:sldLayoutMkLst>
            <pc:docMk/>
            <pc:sldMasterMk cId="2415627132" sldId="2147483667"/>
            <pc:sldLayoutMk cId="1922437995" sldId="2147483676"/>
          </pc:sldLayoutMkLst>
        </pc:sldLayoutChg>
        <pc:sldLayoutChg chg="add">
          <pc:chgData name="Poels Jolien" userId="S::jolien.poels@vlaanderen.be::2e661eb7-444b-461d-878a-b0353a95c318" providerId="AD" clId="Web-{43B7D8FB-0AFB-7929-A0D5-C3FE08A000FC}" dt="2023-02-06T15:54:33.371" v="0"/>
          <pc:sldLayoutMkLst>
            <pc:docMk/>
            <pc:sldMasterMk cId="2415627132" sldId="2147483667"/>
            <pc:sldLayoutMk cId="1512557525" sldId="2147483677"/>
          </pc:sldLayoutMkLst>
        </pc:sldLayoutChg>
        <pc:sldLayoutChg chg="add">
          <pc:chgData name="Poels Jolien" userId="S::jolien.poels@vlaanderen.be::2e661eb7-444b-461d-878a-b0353a95c318" providerId="AD" clId="Web-{43B7D8FB-0AFB-7929-A0D5-C3FE08A000FC}" dt="2023-02-06T15:54:33.371" v="0"/>
          <pc:sldLayoutMkLst>
            <pc:docMk/>
            <pc:sldMasterMk cId="2415627132" sldId="2147483667"/>
            <pc:sldLayoutMk cId="2688753585" sldId="2147483678"/>
          </pc:sldLayoutMkLst>
        </pc:sldLayoutChg>
        <pc:sldLayoutChg chg="add">
          <pc:chgData name="Poels Jolien" userId="S::jolien.poels@vlaanderen.be::2e661eb7-444b-461d-878a-b0353a95c318" providerId="AD" clId="Web-{43B7D8FB-0AFB-7929-A0D5-C3FE08A000FC}" dt="2023-02-06T15:54:33.371" v="0"/>
          <pc:sldLayoutMkLst>
            <pc:docMk/>
            <pc:sldMasterMk cId="2415627132" sldId="2147483667"/>
            <pc:sldLayoutMk cId="3210891473" sldId="2147483679"/>
          </pc:sldLayoutMkLst>
        </pc:sldLayoutChg>
      </pc:sldMasterChg>
    </pc:docChg>
  </pc:docChgLst>
  <pc:docChgLst>
    <pc:chgData name="Vanruysseveldt Vicky" userId="727c3cda-ffad-4869-b7c3-b4e0fb154b96" providerId="ADAL" clId="{1E31EC3C-0DF7-41AD-BA4D-EE02765398FF}"/>
    <pc:docChg chg="undo redo custSel addSld delSld modSld sldOrd">
      <pc:chgData name="Vanruysseveldt Vicky" userId="727c3cda-ffad-4869-b7c3-b4e0fb154b96" providerId="ADAL" clId="{1E31EC3C-0DF7-41AD-BA4D-EE02765398FF}" dt="2022-07-14T08:26:49.514" v="1326" actId="20577"/>
      <pc:docMkLst>
        <pc:docMk/>
      </pc:docMkLst>
      <pc:sldChg chg="addSp modSp new del mod">
        <pc:chgData name="Vanruysseveldt Vicky" userId="727c3cda-ffad-4869-b7c3-b4e0fb154b96" providerId="ADAL" clId="{1E31EC3C-0DF7-41AD-BA4D-EE02765398FF}" dt="2022-07-06T08:55:40.604" v="55" actId="2696"/>
        <pc:sldMkLst>
          <pc:docMk/>
          <pc:sldMk cId="636316404" sldId="798"/>
        </pc:sldMkLst>
        <pc:spChg chg="mod">
          <ac:chgData name="Vanruysseveldt Vicky" userId="727c3cda-ffad-4869-b7c3-b4e0fb154b96" providerId="ADAL" clId="{1E31EC3C-0DF7-41AD-BA4D-EE02765398FF}" dt="2022-07-06T08:53:25.680" v="11" actId="20577"/>
          <ac:spMkLst>
            <pc:docMk/>
            <pc:sldMk cId="636316404" sldId="798"/>
            <ac:spMk id="2" creationId="{2154206C-45BB-4D02-B06E-AF4446C40B4A}"/>
          </ac:spMkLst>
        </pc:spChg>
        <pc:spChg chg="add mod">
          <ac:chgData name="Vanruysseveldt Vicky" userId="727c3cda-ffad-4869-b7c3-b4e0fb154b96" providerId="ADAL" clId="{1E31EC3C-0DF7-41AD-BA4D-EE02765398FF}" dt="2022-07-06T08:55:31.569" v="54"/>
          <ac:spMkLst>
            <pc:docMk/>
            <pc:sldMk cId="636316404" sldId="798"/>
            <ac:spMk id="6" creationId="{850CB2F5-7836-43DD-9FC8-65C59910E43E}"/>
          </ac:spMkLst>
        </pc:spChg>
      </pc:sldChg>
      <pc:sldChg chg="modSp new mod">
        <pc:chgData name="Vanruysseveldt Vicky" userId="727c3cda-ffad-4869-b7c3-b4e0fb154b96" providerId="ADAL" clId="{1E31EC3C-0DF7-41AD-BA4D-EE02765398FF}" dt="2022-07-06T08:55:19.860" v="50"/>
        <pc:sldMkLst>
          <pc:docMk/>
          <pc:sldMk cId="973735532" sldId="799"/>
        </pc:sldMkLst>
        <pc:spChg chg="mod">
          <ac:chgData name="Vanruysseveldt Vicky" userId="727c3cda-ffad-4869-b7c3-b4e0fb154b96" providerId="ADAL" clId="{1E31EC3C-0DF7-41AD-BA4D-EE02765398FF}" dt="2022-07-06T08:54:51.651" v="45" actId="20577"/>
          <ac:spMkLst>
            <pc:docMk/>
            <pc:sldMk cId="973735532" sldId="799"/>
            <ac:spMk id="2" creationId="{E9E71F93-6025-4FD3-BFE7-6CD0D3C7D42B}"/>
          </ac:spMkLst>
        </pc:spChg>
        <pc:spChg chg="mod">
          <ac:chgData name="Vanruysseveldt Vicky" userId="727c3cda-ffad-4869-b7c3-b4e0fb154b96" providerId="ADAL" clId="{1E31EC3C-0DF7-41AD-BA4D-EE02765398FF}" dt="2022-07-06T08:55:19.860" v="50"/>
          <ac:spMkLst>
            <pc:docMk/>
            <pc:sldMk cId="973735532" sldId="799"/>
            <ac:spMk id="3" creationId="{C2F62E3E-90E5-494E-9942-300C56FAB4F4}"/>
          </ac:spMkLst>
        </pc:spChg>
      </pc:sldChg>
      <pc:sldChg chg="modSp new mod ord">
        <pc:chgData name="Vanruysseveldt Vicky" userId="727c3cda-ffad-4869-b7c3-b4e0fb154b96" providerId="ADAL" clId="{1E31EC3C-0DF7-41AD-BA4D-EE02765398FF}" dt="2022-07-06T08:56:53.193" v="97"/>
        <pc:sldMkLst>
          <pc:docMk/>
          <pc:sldMk cId="2124811434" sldId="800"/>
        </pc:sldMkLst>
        <pc:spChg chg="mod">
          <ac:chgData name="Vanruysseveldt Vicky" userId="727c3cda-ffad-4869-b7c3-b4e0fb154b96" providerId="ADAL" clId="{1E31EC3C-0DF7-41AD-BA4D-EE02765398FF}" dt="2022-07-06T08:55:49.833" v="67" actId="20577"/>
          <ac:spMkLst>
            <pc:docMk/>
            <pc:sldMk cId="2124811434" sldId="800"/>
            <ac:spMk id="2" creationId="{763CFBD1-ABA5-4F0E-9818-7D3144B6CB9A}"/>
          </ac:spMkLst>
        </pc:spChg>
        <pc:spChg chg="mod">
          <ac:chgData name="Vanruysseveldt Vicky" userId="727c3cda-ffad-4869-b7c3-b4e0fb154b96" providerId="ADAL" clId="{1E31EC3C-0DF7-41AD-BA4D-EE02765398FF}" dt="2022-07-06T08:56:49.288" v="95" actId="20577"/>
          <ac:spMkLst>
            <pc:docMk/>
            <pc:sldMk cId="2124811434" sldId="800"/>
            <ac:spMk id="3" creationId="{A452017B-D6D4-40DC-9D73-8E42328DA80F}"/>
          </ac:spMkLst>
        </pc:spChg>
      </pc:sldChg>
      <pc:sldChg chg="modSp new mod modNotesTx">
        <pc:chgData name="Vanruysseveldt Vicky" userId="727c3cda-ffad-4869-b7c3-b4e0fb154b96" providerId="ADAL" clId="{1E31EC3C-0DF7-41AD-BA4D-EE02765398FF}" dt="2022-07-06T08:58:11.913" v="138"/>
        <pc:sldMkLst>
          <pc:docMk/>
          <pc:sldMk cId="3666293768" sldId="801"/>
        </pc:sldMkLst>
        <pc:spChg chg="mod">
          <ac:chgData name="Vanruysseveldt Vicky" userId="727c3cda-ffad-4869-b7c3-b4e0fb154b96" providerId="ADAL" clId="{1E31EC3C-0DF7-41AD-BA4D-EE02765398FF}" dt="2022-07-06T08:57:19.314" v="114" actId="20577"/>
          <ac:spMkLst>
            <pc:docMk/>
            <pc:sldMk cId="3666293768" sldId="801"/>
            <ac:spMk id="2" creationId="{030C690D-E523-4F49-8AF6-2039837F790A}"/>
          </ac:spMkLst>
        </pc:spChg>
        <pc:spChg chg="mod">
          <ac:chgData name="Vanruysseveldt Vicky" userId="727c3cda-ffad-4869-b7c3-b4e0fb154b96" providerId="ADAL" clId="{1E31EC3C-0DF7-41AD-BA4D-EE02765398FF}" dt="2022-07-06T08:57:23.837" v="115"/>
          <ac:spMkLst>
            <pc:docMk/>
            <pc:sldMk cId="3666293768" sldId="801"/>
            <ac:spMk id="3" creationId="{8FE0BB1B-0DA8-4FF6-BFCC-C4692B1FFD5E}"/>
          </ac:spMkLst>
        </pc:spChg>
      </pc:sldChg>
      <pc:sldChg chg="modSp new mod modNotes modNotesTx">
        <pc:chgData name="Vanruysseveldt Vicky" userId="727c3cda-ffad-4869-b7c3-b4e0fb154b96" providerId="ADAL" clId="{1E31EC3C-0DF7-41AD-BA4D-EE02765398FF}" dt="2022-07-12T10:01:59.441" v="278" actId="27636"/>
        <pc:sldMkLst>
          <pc:docMk/>
          <pc:sldMk cId="394271802" sldId="802"/>
        </pc:sldMkLst>
        <pc:spChg chg="mod">
          <ac:chgData name="Vanruysseveldt Vicky" userId="727c3cda-ffad-4869-b7c3-b4e0fb154b96" providerId="ADAL" clId="{1E31EC3C-0DF7-41AD-BA4D-EE02765398FF}" dt="2022-07-06T08:57:41.030" v="132" actId="20577"/>
          <ac:spMkLst>
            <pc:docMk/>
            <pc:sldMk cId="394271802" sldId="802"/>
            <ac:spMk id="2" creationId="{B3B6235B-EE30-404E-8C51-5704F6B55780}"/>
          </ac:spMkLst>
        </pc:spChg>
        <pc:spChg chg="mod">
          <ac:chgData name="Vanruysseveldt Vicky" userId="727c3cda-ffad-4869-b7c3-b4e0fb154b96" providerId="ADAL" clId="{1E31EC3C-0DF7-41AD-BA4D-EE02765398FF}" dt="2022-07-06T08:57:47.362" v="136" actId="27636"/>
          <ac:spMkLst>
            <pc:docMk/>
            <pc:sldMk cId="394271802" sldId="802"/>
            <ac:spMk id="3" creationId="{8DFDD9D0-0DAB-4FAB-B1BF-56A18E2F8ADE}"/>
          </ac:spMkLst>
        </pc:spChg>
      </pc:sldChg>
      <pc:sldChg chg="addSp delSp modSp new mod">
        <pc:chgData name="Vanruysseveldt Vicky" userId="727c3cda-ffad-4869-b7c3-b4e0fb154b96" providerId="ADAL" clId="{1E31EC3C-0DF7-41AD-BA4D-EE02765398FF}" dt="2022-07-14T07:35:48.148" v="971"/>
        <pc:sldMkLst>
          <pc:docMk/>
          <pc:sldMk cId="15164706" sldId="803"/>
        </pc:sldMkLst>
        <pc:spChg chg="mod">
          <ac:chgData name="Vanruysseveldt Vicky" userId="727c3cda-ffad-4869-b7c3-b4e0fb154b96" providerId="ADAL" clId="{1E31EC3C-0DF7-41AD-BA4D-EE02765398FF}" dt="2022-07-06T08:58:29.651" v="161" actId="20577"/>
          <ac:spMkLst>
            <pc:docMk/>
            <pc:sldMk cId="15164706" sldId="803"/>
            <ac:spMk id="2" creationId="{7C55EB84-E865-4960-9EAB-6F458A7ECC24}"/>
          </ac:spMkLst>
        </pc:spChg>
        <pc:spChg chg="mod">
          <ac:chgData name="Vanruysseveldt Vicky" userId="727c3cda-ffad-4869-b7c3-b4e0fb154b96" providerId="ADAL" clId="{1E31EC3C-0DF7-41AD-BA4D-EE02765398FF}" dt="2022-07-06T08:58:41.840" v="196" actId="20577"/>
          <ac:spMkLst>
            <pc:docMk/>
            <pc:sldMk cId="15164706" sldId="803"/>
            <ac:spMk id="3" creationId="{AC0A21A0-E9B4-4A9D-BCAE-CACB83A88BDF}"/>
          </ac:spMkLst>
        </pc:spChg>
        <pc:spChg chg="del mod">
          <ac:chgData name="Vanruysseveldt Vicky" userId="727c3cda-ffad-4869-b7c3-b4e0fb154b96" providerId="ADAL" clId="{1E31EC3C-0DF7-41AD-BA4D-EE02765398FF}" dt="2022-07-14T07:35:45.032" v="970" actId="478"/>
          <ac:spMkLst>
            <pc:docMk/>
            <pc:sldMk cId="15164706" sldId="803"/>
            <ac:spMk id="6" creationId="{FA4204AE-EF3B-DE17-6D23-188860ABFF79}"/>
          </ac:spMkLst>
        </pc:spChg>
        <pc:spChg chg="del">
          <ac:chgData name="Vanruysseveldt Vicky" userId="727c3cda-ffad-4869-b7c3-b4e0fb154b96" providerId="ADAL" clId="{1E31EC3C-0DF7-41AD-BA4D-EE02765398FF}" dt="2022-07-14T07:35:39.241" v="965" actId="478"/>
          <ac:spMkLst>
            <pc:docMk/>
            <pc:sldMk cId="15164706" sldId="803"/>
            <ac:spMk id="8" creationId="{B7430CC9-28C5-4A2D-AEBE-A6E9FBE68BC6}"/>
          </ac:spMkLst>
        </pc:spChg>
        <pc:spChg chg="del">
          <ac:chgData name="Vanruysseveldt Vicky" userId="727c3cda-ffad-4869-b7c3-b4e0fb154b96" providerId="ADAL" clId="{1E31EC3C-0DF7-41AD-BA4D-EE02765398FF}" dt="2022-07-14T07:35:37.272" v="964" actId="478"/>
          <ac:spMkLst>
            <pc:docMk/>
            <pc:sldMk cId="15164706" sldId="803"/>
            <ac:spMk id="9" creationId="{32A65BA3-BB5A-F069-BFF4-C1CC557B7B82}"/>
          </ac:spMkLst>
        </pc:spChg>
        <pc:spChg chg="del">
          <ac:chgData name="Vanruysseveldt Vicky" userId="727c3cda-ffad-4869-b7c3-b4e0fb154b96" providerId="ADAL" clId="{1E31EC3C-0DF7-41AD-BA4D-EE02765398FF}" dt="2022-07-14T07:35:37.272" v="964" actId="478"/>
          <ac:spMkLst>
            <pc:docMk/>
            <pc:sldMk cId="15164706" sldId="803"/>
            <ac:spMk id="11" creationId="{4E9D1E0B-8D66-6F5E-18D6-9579A573C33E}"/>
          </ac:spMkLst>
        </pc:spChg>
        <pc:spChg chg="del">
          <ac:chgData name="Vanruysseveldt Vicky" userId="727c3cda-ffad-4869-b7c3-b4e0fb154b96" providerId="ADAL" clId="{1E31EC3C-0DF7-41AD-BA4D-EE02765398FF}" dt="2022-07-14T07:35:41.118" v="967" actId="478"/>
          <ac:spMkLst>
            <pc:docMk/>
            <pc:sldMk cId="15164706" sldId="803"/>
            <ac:spMk id="13" creationId="{A29CC962-E362-EB29-8B5C-D952499861F7}"/>
          </ac:spMkLst>
        </pc:spChg>
        <pc:spChg chg="del">
          <ac:chgData name="Vanruysseveldt Vicky" userId="727c3cda-ffad-4869-b7c3-b4e0fb154b96" providerId="ADAL" clId="{1E31EC3C-0DF7-41AD-BA4D-EE02765398FF}" dt="2022-07-14T07:35:37.272" v="964" actId="478"/>
          <ac:spMkLst>
            <pc:docMk/>
            <pc:sldMk cId="15164706" sldId="803"/>
            <ac:spMk id="14" creationId="{7902CD8B-714C-C81F-32A5-38EB748EAE96}"/>
          </ac:spMkLst>
        </pc:spChg>
        <pc:spChg chg="del">
          <ac:chgData name="Vanruysseveldt Vicky" userId="727c3cda-ffad-4869-b7c3-b4e0fb154b96" providerId="ADAL" clId="{1E31EC3C-0DF7-41AD-BA4D-EE02765398FF}" dt="2022-07-14T07:35:42.528" v="968" actId="478"/>
          <ac:spMkLst>
            <pc:docMk/>
            <pc:sldMk cId="15164706" sldId="803"/>
            <ac:spMk id="16" creationId="{4A380537-C2FE-A6A5-F1F1-089FAD454FEA}"/>
          </ac:spMkLst>
        </pc:spChg>
        <pc:picChg chg="add">
          <ac:chgData name="Vanruysseveldt Vicky" userId="727c3cda-ffad-4869-b7c3-b4e0fb154b96" providerId="ADAL" clId="{1E31EC3C-0DF7-41AD-BA4D-EE02765398FF}" dt="2022-07-14T07:35:48.148" v="971"/>
          <ac:picMkLst>
            <pc:docMk/>
            <pc:sldMk cId="15164706" sldId="803"/>
            <ac:picMk id="3" creationId="{93589D75-97BB-469A-817C-C95A777BAC5F}"/>
          </ac:picMkLst>
        </pc:picChg>
        <pc:cxnChg chg="del mod">
          <ac:chgData name="Vanruysseveldt Vicky" userId="727c3cda-ffad-4869-b7c3-b4e0fb154b96" providerId="ADAL" clId="{1E31EC3C-0DF7-41AD-BA4D-EE02765398FF}" dt="2022-07-14T07:35:37.272" v="964" actId="478"/>
          <ac:cxnSpMkLst>
            <pc:docMk/>
            <pc:sldMk cId="15164706" sldId="803"/>
            <ac:cxnSpMk id="7" creationId="{944D3C79-283D-C0C6-8FBF-7333D2D29E98}"/>
          </ac:cxnSpMkLst>
        </pc:cxnChg>
        <pc:cxnChg chg="del mod">
          <ac:chgData name="Vanruysseveldt Vicky" userId="727c3cda-ffad-4869-b7c3-b4e0fb154b96" providerId="ADAL" clId="{1E31EC3C-0DF7-41AD-BA4D-EE02765398FF}" dt="2022-07-14T07:35:37.272" v="964" actId="478"/>
          <ac:cxnSpMkLst>
            <pc:docMk/>
            <pc:sldMk cId="15164706" sldId="803"/>
            <ac:cxnSpMk id="10" creationId="{A793EE53-1198-F820-1832-F55AD44A794F}"/>
          </ac:cxnSpMkLst>
        </pc:cxnChg>
        <pc:cxnChg chg="del">
          <ac:chgData name="Vanruysseveldt Vicky" userId="727c3cda-ffad-4869-b7c3-b4e0fb154b96" providerId="ADAL" clId="{1E31EC3C-0DF7-41AD-BA4D-EE02765398FF}" dt="2022-07-14T07:35:37.272" v="964" actId="478"/>
          <ac:cxnSpMkLst>
            <pc:docMk/>
            <pc:sldMk cId="15164706" sldId="803"/>
            <ac:cxnSpMk id="12" creationId="{0840B160-511E-7955-9138-EB7D544C7ADD}"/>
          </ac:cxnSpMkLst>
        </pc:cxnChg>
        <pc:cxnChg chg="del">
          <ac:chgData name="Vanruysseveldt Vicky" userId="727c3cda-ffad-4869-b7c3-b4e0fb154b96" providerId="ADAL" clId="{1E31EC3C-0DF7-41AD-BA4D-EE02765398FF}" dt="2022-07-14T07:35:43.946" v="969" actId="478"/>
          <ac:cxnSpMkLst>
            <pc:docMk/>
            <pc:sldMk cId="15164706" sldId="803"/>
            <ac:cxnSpMk id="15" creationId="{0A9F3928-8ED4-2F77-3165-66203F9D0825}"/>
          </ac:cxnSpMkLst>
        </pc:cxnChg>
      </pc:sldChg>
      <pc:sldChg chg="modSp new mod">
        <pc:chgData name="Vanruysseveldt Vicky" userId="727c3cda-ffad-4869-b7c3-b4e0fb154b96" providerId="ADAL" clId="{1E31EC3C-0DF7-41AD-BA4D-EE02765398FF}" dt="2022-07-06T08:59:14.086" v="226" actId="14100"/>
        <pc:sldMkLst>
          <pc:docMk/>
          <pc:sldMk cId="45916376" sldId="804"/>
        </pc:sldMkLst>
        <pc:spChg chg="mod">
          <ac:chgData name="Vanruysseveldt Vicky" userId="727c3cda-ffad-4869-b7c3-b4e0fb154b96" providerId="ADAL" clId="{1E31EC3C-0DF7-41AD-BA4D-EE02765398FF}" dt="2022-07-06T08:59:07.289" v="223" actId="20577"/>
          <ac:spMkLst>
            <pc:docMk/>
            <pc:sldMk cId="45916376" sldId="804"/>
            <ac:spMk id="2" creationId="{E04ACD65-E717-4CBB-BD24-895AFDC0A9E1}"/>
          </ac:spMkLst>
        </pc:spChg>
        <pc:spChg chg="mod">
          <ac:chgData name="Vanruysseveldt Vicky" userId="727c3cda-ffad-4869-b7c3-b4e0fb154b96" providerId="ADAL" clId="{1E31EC3C-0DF7-41AD-BA4D-EE02765398FF}" dt="2022-07-06T08:59:14.086" v="226" actId="14100"/>
          <ac:spMkLst>
            <pc:docMk/>
            <pc:sldMk cId="45916376" sldId="804"/>
            <ac:spMk id="3" creationId="{0F478CFE-80BA-40E3-B205-DBD868AC2043}"/>
          </ac:spMkLst>
        </pc:spChg>
      </pc:sldChg>
      <pc:sldChg chg="modSp new mod">
        <pc:chgData name="Vanruysseveldt Vicky" userId="727c3cda-ffad-4869-b7c3-b4e0fb154b96" providerId="ADAL" clId="{1E31EC3C-0DF7-41AD-BA4D-EE02765398FF}" dt="2022-07-06T08:59:33.538" v="254"/>
        <pc:sldMkLst>
          <pc:docMk/>
          <pc:sldMk cId="756135624" sldId="805"/>
        </pc:sldMkLst>
        <pc:spChg chg="mod">
          <ac:chgData name="Vanruysseveldt Vicky" userId="727c3cda-ffad-4869-b7c3-b4e0fb154b96" providerId="ADAL" clId="{1E31EC3C-0DF7-41AD-BA4D-EE02765398FF}" dt="2022-07-06T08:59:29.857" v="253" actId="20577"/>
          <ac:spMkLst>
            <pc:docMk/>
            <pc:sldMk cId="756135624" sldId="805"/>
            <ac:spMk id="2" creationId="{F66E850F-FAF8-49A2-88C5-65E3207F4572}"/>
          </ac:spMkLst>
        </pc:spChg>
        <pc:spChg chg="mod">
          <ac:chgData name="Vanruysseveldt Vicky" userId="727c3cda-ffad-4869-b7c3-b4e0fb154b96" providerId="ADAL" clId="{1E31EC3C-0DF7-41AD-BA4D-EE02765398FF}" dt="2022-07-06T08:59:33.538" v="254"/>
          <ac:spMkLst>
            <pc:docMk/>
            <pc:sldMk cId="756135624" sldId="805"/>
            <ac:spMk id="3" creationId="{F99E5D45-CE17-48E2-909D-89887AEBD16B}"/>
          </ac:spMkLst>
        </pc:spChg>
      </pc:sldChg>
      <pc:sldChg chg="modSp new mod">
        <pc:chgData name="Vanruysseveldt Vicky" userId="727c3cda-ffad-4869-b7c3-b4e0fb154b96" providerId="ADAL" clId="{1E31EC3C-0DF7-41AD-BA4D-EE02765398FF}" dt="2022-07-06T09:11:25.451" v="277" actId="255"/>
        <pc:sldMkLst>
          <pc:docMk/>
          <pc:sldMk cId="1005726476" sldId="806"/>
        </pc:sldMkLst>
        <pc:spChg chg="mod">
          <ac:chgData name="Vanruysseveldt Vicky" userId="727c3cda-ffad-4869-b7c3-b4e0fb154b96" providerId="ADAL" clId="{1E31EC3C-0DF7-41AD-BA4D-EE02765398FF}" dt="2022-07-06T09:11:25.451" v="277" actId="255"/>
          <ac:spMkLst>
            <pc:docMk/>
            <pc:sldMk cId="1005726476" sldId="806"/>
            <ac:spMk id="2" creationId="{BC29EF43-0135-47BD-9093-620EC1133369}"/>
          </ac:spMkLst>
        </pc:spChg>
        <pc:spChg chg="mod">
          <ac:chgData name="Vanruysseveldt Vicky" userId="727c3cda-ffad-4869-b7c3-b4e0fb154b96" providerId="ADAL" clId="{1E31EC3C-0DF7-41AD-BA4D-EE02765398FF}" dt="2022-07-06T09:07:54.277" v="275" actId="20577"/>
          <ac:spMkLst>
            <pc:docMk/>
            <pc:sldMk cId="1005726476" sldId="806"/>
            <ac:spMk id="3" creationId="{FC147A9B-93F0-4DEF-B436-594019EB1B46}"/>
          </ac:spMkLst>
        </pc:spChg>
      </pc:sldChg>
      <pc:sldChg chg="modSp new mod modNotesTx">
        <pc:chgData name="Vanruysseveldt Vicky" userId="727c3cda-ffad-4869-b7c3-b4e0fb154b96" providerId="ADAL" clId="{1E31EC3C-0DF7-41AD-BA4D-EE02765398FF}" dt="2022-07-12T10:07:04.287" v="503" actId="14100"/>
        <pc:sldMkLst>
          <pc:docMk/>
          <pc:sldMk cId="1685602119" sldId="817"/>
        </pc:sldMkLst>
        <pc:spChg chg="mod">
          <ac:chgData name="Vanruysseveldt Vicky" userId="727c3cda-ffad-4869-b7c3-b4e0fb154b96" providerId="ADAL" clId="{1E31EC3C-0DF7-41AD-BA4D-EE02765398FF}" dt="2022-07-12T10:07:04.287" v="503" actId="14100"/>
          <ac:spMkLst>
            <pc:docMk/>
            <pc:sldMk cId="1685602119" sldId="817"/>
            <ac:spMk id="2" creationId="{45048576-2125-4B46-95CE-CE4DFE6C879A}"/>
          </ac:spMkLst>
        </pc:spChg>
        <pc:spChg chg="mod">
          <ac:chgData name="Vanruysseveldt Vicky" userId="727c3cda-ffad-4869-b7c3-b4e0fb154b96" providerId="ADAL" clId="{1E31EC3C-0DF7-41AD-BA4D-EE02765398FF}" dt="2022-07-12T10:06:17.946" v="459" actId="20577"/>
          <ac:spMkLst>
            <pc:docMk/>
            <pc:sldMk cId="1685602119" sldId="817"/>
            <ac:spMk id="3" creationId="{3637E958-2D9B-4A3F-9ABD-4CF8DB8B16A0}"/>
          </ac:spMkLst>
        </pc:spChg>
      </pc:sldChg>
      <pc:sldChg chg="modSp new mod modNotes modNotesTx">
        <pc:chgData name="Vanruysseveldt Vicky" userId="727c3cda-ffad-4869-b7c3-b4e0fb154b96" providerId="ADAL" clId="{1E31EC3C-0DF7-41AD-BA4D-EE02765398FF}" dt="2022-07-14T08:21:40.783" v="1260" actId="27636"/>
        <pc:sldMkLst>
          <pc:docMk/>
          <pc:sldMk cId="2569196831" sldId="818"/>
        </pc:sldMkLst>
        <pc:spChg chg="mod">
          <ac:chgData name="Vanruysseveldt Vicky" userId="727c3cda-ffad-4869-b7c3-b4e0fb154b96" providerId="ADAL" clId="{1E31EC3C-0DF7-41AD-BA4D-EE02765398FF}" dt="2022-07-12T10:06:37.260" v="473" actId="20577"/>
          <ac:spMkLst>
            <pc:docMk/>
            <pc:sldMk cId="2569196831" sldId="818"/>
            <ac:spMk id="2" creationId="{3D14B023-2331-4688-BADE-6A0F1A258BAA}"/>
          </ac:spMkLst>
        </pc:spChg>
        <pc:spChg chg="mod">
          <ac:chgData name="Vanruysseveldt Vicky" userId="727c3cda-ffad-4869-b7c3-b4e0fb154b96" providerId="ADAL" clId="{1E31EC3C-0DF7-41AD-BA4D-EE02765398FF}" dt="2022-07-12T10:08:33.782" v="521" actId="27636"/>
          <ac:spMkLst>
            <pc:docMk/>
            <pc:sldMk cId="2569196831" sldId="818"/>
            <ac:spMk id="3" creationId="{1BD5167F-9218-489F-83F8-0D8AF8A829D9}"/>
          </ac:spMkLst>
        </pc:spChg>
      </pc:sldChg>
      <pc:sldChg chg="modSp new mod modNotesTx">
        <pc:chgData name="Vanruysseveldt Vicky" userId="727c3cda-ffad-4869-b7c3-b4e0fb154b96" providerId="ADAL" clId="{1E31EC3C-0DF7-41AD-BA4D-EE02765398FF}" dt="2022-07-12T10:12:12.464" v="676"/>
        <pc:sldMkLst>
          <pc:docMk/>
          <pc:sldMk cId="2824420024" sldId="819"/>
        </pc:sldMkLst>
        <pc:spChg chg="mod">
          <ac:chgData name="Vanruysseveldt Vicky" userId="727c3cda-ffad-4869-b7c3-b4e0fb154b96" providerId="ADAL" clId="{1E31EC3C-0DF7-41AD-BA4D-EE02765398FF}" dt="2022-07-12T10:09:15.073" v="571" actId="20577"/>
          <ac:spMkLst>
            <pc:docMk/>
            <pc:sldMk cId="2824420024" sldId="819"/>
            <ac:spMk id="2" creationId="{65FEA579-A8EB-4C7C-A5AB-CAAEA87F428E}"/>
          </ac:spMkLst>
        </pc:spChg>
        <pc:spChg chg="mod">
          <ac:chgData name="Vanruysseveldt Vicky" userId="727c3cda-ffad-4869-b7c3-b4e0fb154b96" providerId="ADAL" clId="{1E31EC3C-0DF7-41AD-BA4D-EE02765398FF}" dt="2022-07-12T10:11:57.529" v="674" actId="113"/>
          <ac:spMkLst>
            <pc:docMk/>
            <pc:sldMk cId="2824420024" sldId="819"/>
            <ac:spMk id="3" creationId="{E786C2D2-3EC4-45C8-90BE-F1631C2AC342}"/>
          </ac:spMkLst>
        </pc:spChg>
      </pc:sldChg>
      <pc:sldChg chg="modSp new mod modNotesTx">
        <pc:chgData name="Vanruysseveldt Vicky" userId="727c3cda-ffad-4869-b7c3-b4e0fb154b96" providerId="ADAL" clId="{1E31EC3C-0DF7-41AD-BA4D-EE02765398FF}" dt="2022-07-14T08:26:49.514" v="1326" actId="20577"/>
        <pc:sldMkLst>
          <pc:docMk/>
          <pc:sldMk cId="2911084977" sldId="820"/>
        </pc:sldMkLst>
        <pc:spChg chg="mod">
          <ac:chgData name="Vanruysseveldt Vicky" userId="727c3cda-ffad-4869-b7c3-b4e0fb154b96" providerId="ADAL" clId="{1E31EC3C-0DF7-41AD-BA4D-EE02765398FF}" dt="2022-07-12T10:12:35.907" v="721" actId="20577"/>
          <ac:spMkLst>
            <pc:docMk/>
            <pc:sldMk cId="2911084977" sldId="820"/>
            <ac:spMk id="2" creationId="{FB2D2CF9-7686-48E2-B474-8A7A532D3A62}"/>
          </ac:spMkLst>
        </pc:spChg>
        <pc:spChg chg="mod">
          <ac:chgData name="Vanruysseveldt Vicky" userId="727c3cda-ffad-4869-b7c3-b4e0fb154b96" providerId="ADAL" clId="{1E31EC3C-0DF7-41AD-BA4D-EE02765398FF}" dt="2022-07-14T08:26:49.514" v="1326" actId="20577"/>
          <ac:spMkLst>
            <pc:docMk/>
            <pc:sldMk cId="2911084977" sldId="820"/>
            <ac:spMk id="3" creationId="{2F510799-85B4-4B6B-9C73-9098220C278B}"/>
          </ac:spMkLst>
        </pc:spChg>
      </pc:sldChg>
      <pc:sldChg chg="addSp modSp new mod modNotesTx">
        <pc:chgData name="Vanruysseveldt Vicky" userId="727c3cda-ffad-4869-b7c3-b4e0fb154b96" providerId="ADAL" clId="{1E31EC3C-0DF7-41AD-BA4D-EE02765398FF}" dt="2022-07-14T08:25:30.699" v="1296" actId="20577"/>
        <pc:sldMkLst>
          <pc:docMk/>
          <pc:sldMk cId="3962000615" sldId="821"/>
        </pc:sldMkLst>
        <pc:spChg chg="mod">
          <ac:chgData name="Vanruysseveldt Vicky" userId="727c3cda-ffad-4869-b7c3-b4e0fb154b96" providerId="ADAL" clId="{1E31EC3C-0DF7-41AD-BA4D-EE02765398FF}" dt="2022-07-12T10:14:19.507" v="750" actId="20577"/>
          <ac:spMkLst>
            <pc:docMk/>
            <pc:sldMk cId="3962000615" sldId="821"/>
            <ac:spMk id="2" creationId="{538C4741-9257-47B7-B6B5-B391FA0D73D4}"/>
          </ac:spMkLst>
        </pc:spChg>
        <pc:spChg chg="mod">
          <ac:chgData name="Vanruysseveldt Vicky" userId="727c3cda-ffad-4869-b7c3-b4e0fb154b96" providerId="ADAL" clId="{1E31EC3C-0DF7-41AD-BA4D-EE02765398FF}" dt="2022-07-14T08:25:06.777" v="1289" actId="20577"/>
          <ac:spMkLst>
            <pc:docMk/>
            <pc:sldMk cId="3962000615" sldId="821"/>
            <ac:spMk id="3" creationId="{F10B3FEB-7527-48BE-94F2-7255EB1E3C7F}"/>
          </ac:spMkLst>
        </pc:spChg>
        <pc:spChg chg="add mod">
          <ac:chgData name="Vanruysseveldt Vicky" userId="727c3cda-ffad-4869-b7c3-b4e0fb154b96" providerId="ADAL" clId="{1E31EC3C-0DF7-41AD-BA4D-EE02765398FF}" dt="2022-07-14T08:24:37.721" v="1264"/>
          <ac:spMkLst>
            <pc:docMk/>
            <pc:sldMk cId="3962000615" sldId="821"/>
            <ac:spMk id="6" creationId="{BC1D3896-C578-48F4-B6DA-CC2E9204A18F}"/>
          </ac:spMkLst>
        </pc:spChg>
        <pc:spChg chg="add mod">
          <ac:chgData name="Vanruysseveldt Vicky" userId="727c3cda-ffad-4869-b7c3-b4e0fb154b96" providerId="ADAL" clId="{1E31EC3C-0DF7-41AD-BA4D-EE02765398FF}" dt="2022-07-14T08:24:37.721" v="1264"/>
          <ac:spMkLst>
            <pc:docMk/>
            <pc:sldMk cId="3962000615" sldId="821"/>
            <ac:spMk id="7" creationId="{C93B6C59-3C7A-44FD-A73A-EC76C29C36D8}"/>
          </ac:spMkLst>
        </pc:spChg>
        <pc:spChg chg="add mod">
          <ac:chgData name="Vanruysseveldt Vicky" userId="727c3cda-ffad-4869-b7c3-b4e0fb154b96" providerId="ADAL" clId="{1E31EC3C-0DF7-41AD-BA4D-EE02765398FF}" dt="2022-07-14T08:24:37.721" v="1264"/>
          <ac:spMkLst>
            <pc:docMk/>
            <pc:sldMk cId="3962000615" sldId="821"/>
            <ac:spMk id="8" creationId="{9A625A40-55A0-4821-8967-91C8472BE721}"/>
          </ac:spMkLst>
        </pc:spChg>
        <pc:spChg chg="add mod">
          <ac:chgData name="Vanruysseveldt Vicky" userId="727c3cda-ffad-4869-b7c3-b4e0fb154b96" providerId="ADAL" clId="{1E31EC3C-0DF7-41AD-BA4D-EE02765398FF}" dt="2022-07-14T08:24:37.721" v="1264"/>
          <ac:spMkLst>
            <pc:docMk/>
            <pc:sldMk cId="3962000615" sldId="821"/>
            <ac:spMk id="9" creationId="{D0C1F5A5-F523-4A39-9303-EC53A1D1713D}"/>
          </ac:spMkLst>
        </pc:spChg>
        <pc:spChg chg="add mod">
          <ac:chgData name="Vanruysseveldt Vicky" userId="727c3cda-ffad-4869-b7c3-b4e0fb154b96" providerId="ADAL" clId="{1E31EC3C-0DF7-41AD-BA4D-EE02765398FF}" dt="2022-07-14T08:24:37.721" v="1264"/>
          <ac:spMkLst>
            <pc:docMk/>
            <pc:sldMk cId="3962000615" sldId="821"/>
            <ac:spMk id="16" creationId="{C203C693-66A4-4F55-8C33-7EC350CBAE91}"/>
          </ac:spMkLst>
        </pc:spChg>
        <pc:spChg chg="add mod">
          <ac:chgData name="Vanruysseveldt Vicky" userId="727c3cda-ffad-4869-b7c3-b4e0fb154b96" providerId="ADAL" clId="{1E31EC3C-0DF7-41AD-BA4D-EE02765398FF}" dt="2022-07-14T08:24:37.721" v="1264"/>
          <ac:spMkLst>
            <pc:docMk/>
            <pc:sldMk cId="3962000615" sldId="821"/>
            <ac:spMk id="17" creationId="{2A31DF66-2E7F-47E2-A76A-321DF8801880}"/>
          </ac:spMkLst>
        </pc:spChg>
        <pc:cxnChg chg="add mod">
          <ac:chgData name="Vanruysseveldt Vicky" userId="727c3cda-ffad-4869-b7c3-b4e0fb154b96" providerId="ADAL" clId="{1E31EC3C-0DF7-41AD-BA4D-EE02765398FF}" dt="2022-07-14T08:24:37.721" v="1264"/>
          <ac:cxnSpMkLst>
            <pc:docMk/>
            <pc:sldMk cId="3962000615" sldId="821"/>
            <ac:cxnSpMk id="10" creationId="{D2EABC72-9D31-4428-968B-84DC8C3196AB}"/>
          </ac:cxnSpMkLst>
        </pc:cxnChg>
        <pc:cxnChg chg="add mod">
          <ac:chgData name="Vanruysseveldt Vicky" userId="727c3cda-ffad-4869-b7c3-b4e0fb154b96" providerId="ADAL" clId="{1E31EC3C-0DF7-41AD-BA4D-EE02765398FF}" dt="2022-07-14T08:24:37.721" v="1264"/>
          <ac:cxnSpMkLst>
            <pc:docMk/>
            <pc:sldMk cId="3962000615" sldId="821"/>
            <ac:cxnSpMk id="11" creationId="{F4FAAA47-DD89-4A42-903B-3D70F0CF412C}"/>
          </ac:cxnSpMkLst>
        </pc:cxnChg>
        <pc:cxnChg chg="add mod">
          <ac:chgData name="Vanruysseveldt Vicky" userId="727c3cda-ffad-4869-b7c3-b4e0fb154b96" providerId="ADAL" clId="{1E31EC3C-0DF7-41AD-BA4D-EE02765398FF}" dt="2022-07-14T08:24:37.721" v="1264"/>
          <ac:cxnSpMkLst>
            <pc:docMk/>
            <pc:sldMk cId="3962000615" sldId="821"/>
            <ac:cxnSpMk id="12" creationId="{29BFE555-7DFF-44D7-A38D-64503D6BB62F}"/>
          </ac:cxnSpMkLst>
        </pc:cxnChg>
        <pc:cxnChg chg="add mod">
          <ac:chgData name="Vanruysseveldt Vicky" userId="727c3cda-ffad-4869-b7c3-b4e0fb154b96" providerId="ADAL" clId="{1E31EC3C-0DF7-41AD-BA4D-EE02765398FF}" dt="2022-07-14T08:24:37.721" v="1264"/>
          <ac:cxnSpMkLst>
            <pc:docMk/>
            <pc:sldMk cId="3962000615" sldId="821"/>
            <ac:cxnSpMk id="13" creationId="{8EA2A899-9D08-497D-9047-6D3D286878BA}"/>
          </ac:cxnSpMkLst>
        </pc:cxnChg>
        <pc:cxnChg chg="add mod">
          <ac:chgData name="Vanruysseveldt Vicky" userId="727c3cda-ffad-4869-b7c3-b4e0fb154b96" providerId="ADAL" clId="{1E31EC3C-0DF7-41AD-BA4D-EE02765398FF}" dt="2022-07-14T08:24:37.721" v="1264"/>
          <ac:cxnSpMkLst>
            <pc:docMk/>
            <pc:sldMk cId="3962000615" sldId="821"/>
            <ac:cxnSpMk id="14" creationId="{E93A8E34-F1D2-445B-8AE0-ECA2E4F1F665}"/>
          </ac:cxnSpMkLst>
        </pc:cxnChg>
        <pc:cxnChg chg="add mod">
          <ac:chgData name="Vanruysseveldt Vicky" userId="727c3cda-ffad-4869-b7c3-b4e0fb154b96" providerId="ADAL" clId="{1E31EC3C-0DF7-41AD-BA4D-EE02765398FF}" dt="2022-07-14T08:24:37.721" v="1264"/>
          <ac:cxnSpMkLst>
            <pc:docMk/>
            <pc:sldMk cId="3962000615" sldId="821"/>
            <ac:cxnSpMk id="15" creationId="{EADE3D18-4201-43E7-BC95-39DC009F2BBD}"/>
          </ac:cxnSpMkLst>
        </pc:cxnChg>
        <pc:cxnChg chg="add mod">
          <ac:chgData name="Vanruysseveldt Vicky" userId="727c3cda-ffad-4869-b7c3-b4e0fb154b96" providerId="ADAL" clId="{1E31EC3C-0DF7-41AD-BA4D-EE02765398FF}" dt="2022-07-14T08:24:37.721" v="1264"/>
          <ac:cxnSpMkLst>
            <pc:docMk/>
            <pc:sldMk cId="3962000615" sldId="821"/>
            <ac:cxnSpMk id="18" creationId="{004ED5F4-B0C3-405D-9DDC-204FA15B846F}"/>
          </ac:cxnSpMkLst>
        </pc:cxnChg>
        <pc:cxnChg chg="add mod">
          <ac:chgData name="Vanruysseveldt Vicky" userId="727c3cda-ffad-4869-b7c3-b4e0fb154b96" providerId="ADAL" clId="{1E31EC3C-0DF7-41AD-BA4D-EE02765398FF}" dt="2022-07-14T08:24:37.721" v="1264"/>
          <ac:cxnSpMkLst>
            <pc:docMk/>
            <pc:sldMk cId="3962000615" sldId="821"/>
            <ac:cxnSpMk id="19" creationId="{2955E856-C1D5-4382-B2DF-A8AA0306D5D7}"/>
          </ac:cxnSpMkLst>
        </pc:cxnChg>
        <pc:cxnChg chg="add mod">
          <ac:chgData name="Vanruysseveldt Vicky" userId="727c3cda-ffad-4869-b7c3-b4e0fb154b96" providerId="ADAL" clId="{1E31EC3C-0DF7-41AD-BA4D-EE02765398FF}" dt="2022-07-14T08:24:37.721" v="1264"/>
          <ac:cxnSpMkLst>
            <pc:docMk/>
            <pc:sldMk cId="3962000615" sldId="821"/>
            <ac:cxnSpMk id="20" creationId="{D1FC5D5B-456F-45EC-B9F7-85E202B475A0}"/>
          </ac:cxnSpMkLst>
        </pc:cxnChg>
        <pc:cxnChg chg="add mod">
          <ac:chgData name="Vanruysseveldt Vicky" userId="727c3cda-ffad-4869-b7c3-b4e0fb154b96" providerId="ADAL" clId="{1E31EC3C-0DF7-41AD-BA4D-EE02765398FF}" dt="2022-07-14T08:24:37.721" v="1264"/>
          <ac:cxnSpMkLst>
            <pc:docMk/>
            <pc:sldMk cId="3962000615" sldId="821"/>
            <ac:cxnSpMk id="21" creationId="{8958F3E5-FB39-4328-A596-15DA64E9A303}"/>
          </ac:cxnSpMkLst>
        </pc:cxnChg>
      </pc:sldChg>
      <pc:sldChg chg="modSp new mod modNotesTx">
        <pc:chgData name="Vanruysseveldt Vicky" userId="727c3cda-ffad-4869-b7c3-b4e0fb154b96" providerId="ADAL" clId="{1E31EC3C-0DF7-41AD-BA4D-EE02765398FF}" dt="2022-07-14T08:11:48.836" v="999" actId="20577"/>
        <pc:sldMkLst>
          <pc:docMk/>
          <pc:sldMk cId="3950798997" sldId="822"/>
        </pc:sldMkLst>
        <pc:spChg chg="mod">
          <ac:chgData name="Vanruysseveldt Vicky" userId="727c3cda-ffad-4869-b7c3-b4e0fb154b96" providerId="ADAL" clId="{1E31EC3C-0DF7-41AD-BA4D-EE02765398FF}" dt="2022-07-12T10:16:07.197" v="808" actId="20577"/>
          <ac:spMkLst>
            <pc:docMk/>
            <pc:sldMk cId="3950798997" sldId="822"/>
            <ac:spMk id="2" creationId="{3CEDDA3D-F78B-4122-A1F3-42D75929E4B3}"/>
          </ac:spMkLst>
        </pc:spChg>
        <pc:spChg chg="mod">
          <ac:chgData name="Vanruysseveldt Vicky" userId="727c3cda-ffad-4869-b7c3-b4e0fb154b96" providerId="ADAL" clId="{1E31EC3C-0DF7-41AD-BA4D-EE02765398FF}" dt="2022-07-14T08:11:48.836" v="999" actId="20577"/>
          <ac:spMkLst>
            <pc:docMk/>
            <pc:sldMk cId="3950798997" sldId="822"/>
            <ac:spMk id="3" creationId="{6204AF43-5C2B-4751-AAD4-32127CDD4DB3}"/>
          </ac:spMkLst>
        </pc:spChg>
      </pc:sldChg>
      <pc:sldChg chg="modSp new mod modNotesTx">
        <pc:chgData name="Vanruysseveldt Vicky" userId="727c3cda-ffad-4869-b7c3-b4e0fb154b96" providerId="ADAL" clId="{1E31EC3C-0DF7-41AD-BA4D-EE02765398FF}" dt="2022-07-12T10:17:40.452" v="963" actId="20577"/>
        <pc:sldMkLst>
          <pc:docMk/>
          <pc:sldMk cId="4067585497" sldId="823"/>
        </pc:sldMkLst>
        <pc:spChg chg="mod">
          <ac:chgData name="Vanruysseveldt Vicky" userId="727c3cda-ffad-4869-b7c3-b4e0fb154b96" providerId="ADAL" clId="{1E31EC3C-0DF7-41AD-BA4D-EE02765398FF}" dt="2022-07-12T10:16:56.361" v="855" actId="313"/>
          <ac:spMkLst>
            <pc:docMk/>
            <pc:sldMk cId="4067585497" sldId="823"/>
            <ac:spMk id="2" creationId="{E9616CB4-C196-488D-A108-1FC8807B1B91}"/>
          </ac:spMkLst>
        </pc:spChg>
        <pc:spChg chg="mod">
          <ac:chgData name="Vanruysseveldt Vicky" userId="727c3cda-ffad-4869-b7c3-b4e0fb154b96" providerId="ADAL" clId="{1E31EC3C-0DF7-41AD-BA4D-EE02765398FF}" dt="2022-07-12T10:16:58.608" v="856"/>
          <ac:spMkLst>
            <pc:docMk/>
            <pc:sldMk cId="4067585497" sldId="823"/>
            <ac:spMk id="3" creationId="{E39D55B6-4C64-44D2-8510-DB234714231E}"/>
          </ac:spMkLst>
        </pc:spChg>
      </pc:sldChg>
    </pc:docChg>
  </pc:docChgLst>
  <pc:docChgLst>
    <pc:chgData name="Jansens Heidi" userId="71e04477-dcbe-407a-92c8-b741d7718eeb" providerId="ADAL" clId="{6F7C44DE-1477-44C6-85CE-28F1DE2DA796}"/>
    <pc:docChg chg="custSel modSld">
      <pc:chgData name="Jansens Heidi" userId="71e04477-dcbe-407a-92c8-b741d7718eeb" providerId="ADAL" clId="{6F7C44DE-1477-44C6-85CE-28F1DE2DA796}" dt="2022-08-25T12:33:17.866" v="51" actId="108"/>
      <pc:docMkLst>
        <pc:docMk/>
      </pc:docMkLst>
      <pc:sldChg chg="modSp mod">
        <pc:chgData name="Jansens Heidi" userId="71e04477-dcbe-407a-92c8-b741d7718eeb" providerId="ADAL" clId="{6F7C44DE-1477-44C6-85CE-28F1DE2DA796}" dt="2022-08-25T12:33:17.866" v="51" actId="108"/>
        <pc:sldMkLst>
          <pc:docMk/>
          <pc:sldMk cId="1149742899" sldId="761"/>
        </pc:sldMkLst>
        <pc:spChg chg="mod">
          <ac:chgData name="Jansens Heidi" userId="71e04477-dcbe-407a-92c8-b741d7718eeb" providerId="ADAL" clId="{6F7C44DE-1477-44C6-85CE-28F1DE2DA796}" dt="2022-08-25T12:33:17.866" v="51" actId="108"/>
          <ac:spMkLst>
            <pc:docMk/>
            <pc:sldMk cId="1149742899" sldId="761"/>
            <ac:spMk id="4" creationId="{A0AFA573-E6AD-4BA4-8621-EA680525B82C}"/>
          </ac:spMkLst>
        </pc:spChg>
      </pc:sldChg>
      <pc:sldChg chg="modNotesTx">
        <pc:chgData name="Jansens Heidi" userId="71e04477-dcbe-407a-92c8-b741d7718eeb" providerId="ADAL" clId="{6F7C44DE-1477-44C6-85CE-28F1DE2DA796}" dt="2022-08-25T12:14:12.276" v="1" actId="6549"/>
        <pc:sldMkLst>
          <pc:docMk/>
          <pc:sldMk cId="3274144704" sldId="785"/>
        </pc:sldMkLst>
      </pc:sldChg>
      <pc:sldChg chg="modNotesTx">
        <pc:chgData name="Jansens Heidi" userId="71e04477-dcbe-407a-92c8-b741d7718eeb" providerId="ADAL" clId="{6F7C44DE-1477-44C6-85CE-28F1DE2DA796}" dt="2022-08-25T12:16:52.998" v="25" actId="6549"/>
        <pc:sldMkLst>
          <pc:docMk/>
          <pc:sldMk cId="3047106421" sldId="791"/>
        </pc:sldMkLst>
      </pc:sldChg>
      <pc:sldChg chg="modNotesTx">
        <pc:chgData name="Jansens Heidi" userId="71e04477-dcbe-407a-92c8-b741d7718eeb" providerId="ADAL" clId="{6F7C44DE-1477-44C6-85CE-28F1DE2DA796}" dt="2022-08-25T12:16:12.639" v="16" actId="6549"/>
        <pc:sldMkLst>
          <pc:docMk/>
          <pc:sldMk cId="973735532" sldId="799"/>
        </pc:sldMkLst>
      </pc:sldChg>
      <pc:sldChg chg="modNotesTx">
        <pc:chgData name="Jansens Heidi" userId="71e04477-dcbe-407a-92c8-b741d7718eeb" providerId="ADAL" clId="{6F7C44DE-1477-44C6-85CE-28F1DE2DA796}" dt="2022-08-25T12:16:05.073" v="15" actId="6549"/>
        <pc:sldMkLst>
          <pc:docMk/>
          <pc:sldMk cId="2124811434" sldId="800"/>
        </pc:sldMkLst>
      </pc:sldChg>
      <pc:sldChg chg="modNotesTx">
        <pc:chgData name="Jansens Heidi" userId="71e04477-dcbe-407a-92c8-b741d7718eeb" providerId="ADAL" clId="{6F7C44DE-1477-44C6-85CE-28F1DE2DA796}" dt="2022-08-25T12:16:20.950" v="19" actId="6549"/>
        <pc:sldMkLst>
          <pc:docMk/>
          <pc:sldMk cId="3666293768" sldId="801"/>
        </pc:sldMkLst>
      </pc:sldChg>
      <pc:sldChg chg="modNotes modNotesTx">
        <pc:chgData name="Jansens Heidi" userId="71e04477-dcbe-407a-92c8-b741d7718eeb" providerId="ADAL" clId="{6F7C44DE-1477-44C6-85CE-28F1DE2DA796}" dt="2022-08-25T12:22:29.301" v="44" actId="27636"/>
        <pc:sldMkLst>
          <pc:docMk/>
          <pc:sldMk cId="394271802" sldId="802"/>
        </pc:sldMkLst>
      </pc:sldChg>
      <pc:sldChg chg="modNotes modNotesTx">
        <pc:chgData name="Jansens Heidi" userId="71e04477-dcbe-407a-92c8-b741d7718eeb" providerId="ADAL" clId="{6F7C44DE-1477-44C6-85CE-28F1DE2DA796}" dt="2022-08-25T12:22:29.314" v="46" actId="27636"/>
        <pc:sldMkLst>
          <pc:docMk/>
          <pc:sldMk cId="45916376" sldId="804"/>
        </pc:sldMkLst>
      </pc:sldChg>
      <pc:sldChg chg="modNotesTx">
        <pc:chgData name="Jansens Heidi" userId="71e04477-dcbe-407a-92c8-b741d7718eeb" providerId="ADAL" clId="{6F7C44DE-1477-44C6-85CE-28F1DE2DA796}" dt="2022-08-25T12:16:44.471" v="24" actId="6549"/>
        <pc:sldMkLst>
          <pc:docMk/>
          <pc:sldMk cId="1005726476" sldId="806"/>
        </pc:sldMkLst>
      </pc:sldChg>
      <pc:sldChg chg="modNotesTx">
        <pc:chgData name="Jansens Heidi" userId="71e04477-dcbe-407a-92c8-b741d7718eeb" providerId="ADAL" clId="{6F7C44DE-1477-44C6-85CE-28F1DE2DA796}" dt="2022-08-25T12:16:56.583" v="26" actId="6549"/>
        <pc:sldMkLst>
          <pc:docMk/>
          <pc:sldMk cId="1685602119" sldId="817"/>
        </pc:sldMkLst>
      </pc:sldChg>
      <pc:sldChg chg="modNotes modNotesTx">
        <pc:chgData name="Jansens Heidi" userId="71e04477-dcbe-407a-92c8-b741d7718eeb" providerId="ADAL" clId="{6F7C44DE-1477-44C6-85CE-28F1DE2DA796}" dt="2022-08-25T12:22:29.326" v="48" actId="27636"/>
        <pc:sldMkLst>
          <pc:docMk/>
          <pc:sldMk cId="2569196831" sldId="818"/>
        </pc:sldMkLst>
      </pc:sldChg>
      <pc:sldChg chg="modNotesTx">
        <pc:chgData name="Jansens Heidi" userId="71e04477-dcbe-407a-92c8-b741d7718eeb" providerId="ADAL" clId="{6F7C44DE-1477-44C6-85CE-28F1DE2DA796}" dt="2022-08-25T12:17:04.559" v="28" actId="6549"/>
        <pc:sldMkLst>
          <pc:docMk/>
          <pc:sldMk cId="2824420024" sldId="819"/>
        </pc:sldMkLst>
      </pc:sldChg>
      <pc:sldChg chg="modNotes modNotesTx">
        <pc:chgData name="Jansens Heidi" userId="71e04477-dcbe-407a-92c8-b741d7718eeb" providerId="ADAL" clId="{6F7C44DE-1477-44C6-85CE-28F1DE2DA796}" dt="2022-08-25T12:22:29.333" v="49" actId="27636"/>
        <pc:sldMkLst>
          <pc:docMk/>
          <pc:sldMk cId="2911084977" sldId="820"/>
        </pc:sldMkLst>
      </pc:sldChg>
      <pc:sldChg chg="modNotesTx">
        <pc:chgData name="Jansens Heidi" userId="71e04477-dcbe-407a-92c8-b741d7718eeb" providerId="ADAL" clId="{6F7C44DE-1477-44C6-85CE-28F1DE2DA796}" dt="2022-08-25T12:17:11.092" v="30" actId="6549"/>
        <pc:sldMkLst>
          <pc:docMk/>
          <pc:sldMk cId="3962000615" sldId="821"/>
        </pc:sldMkLst>
      </pc:sldChg>
      <pc:sldChg chg="modNotesTx">
        <pc:chgData name="Jansens Heidi" userId="71e04477-dcbe-407a-92c8-b741d7718eeb" providerId="ADAL" clId="{6F7C44DE-1477-44C6-85CE-28F1DE2DA796}" dt="2022-08-25T12:17:14.494" v="31" actId="6549"/>
        <pc:sldMkLst>
          <pc:docMk/>
          <pc:sldMk cId="3950798997" sldId="822"/>
        </pc:sldMkLst>
      </pc:sldChg>
      <pc:sldChg chg="modNotesTx">
        <pc:chgData name="Jansens Heidi" userId="71e04477-dcbe-407a-92c8-b741d7718eeb" providerId="ADAL" clId="{6F7C44DE-1477-44C6-85CE-28F1DE2DA796}" dt="2022-08-25T12:17:23.286" v="32" actId="6549"/>
        <pc:sldMkLst>
          <pc:docMk/>
          <pc:sldMk cId="4067585497" sldId="823"/>
        </pc:sldMkLst>
      </pc:sldChg>
      <pc:sldChg chg="modNotesTx">
        <pc:chgData name="Jansens Heidi" userId="71e04477-dcbe-407a-92c8-b741d7718eeb" providerId="ADAL" clId="{6F7C44DE-1477-44C6-85CE-28F1DE2DA796}" dt="2022-08-25T12:17:43.204" v="33" actId="6549"/>
        <pc:sldMkLst>
          <pc:docMk/>
          <pc:sldMk cId="2676812239" sldId="826"/>
        </pc:sldMkLst>
      </pc:sldChg>
      <pc:sldChg chg="modNotesTx">
        <pc:chgData name="Jansens Heidi" userId="71e04477-dcbe-407a-92c8-b741d7718eeb" providerId="ADAL" clId="{6F7C44DE-1477-44C6-85CE-28F1DE2DA796}" dt="2022-08-25T12:17:47.693" v="34" actId="6549"/>
        <pc:sldMkLst>
          <pc:docMk/>
          <pc:sldMk cId="1141969767" sldId="827"/>
        </pc:sldMkLst>
      </pc:sldChg>
      <pc:sldChg chg="modNotesTx">
        <pc:chgData name="Jansens Heidi" userId="71e04477-dcbe-407a-92c8-b741d7718eeb" providerId="ADAL" clId="{6F7C44DE-1477-44C6-85CE-28F1DE2DA796}" dt="2022-08-25T12:17:50.967" v="35" actId="6549"/>
        <pc:sldMkLst>
          <pc:docMk/>
          <pc:sldMk cId="2304794222" sldId="828"/>
        </pc:sldMkLst>
      </pc:sldChg>
      <pc:sldChg chg="modNotesTx">
        <pc:chgData name="Jansens Heidi" userId="71e04477-dcbe-407a-92c8-b741d7718eeb" providerId="ADAL" clId="{6F7C44DE-1477-44C6-85CE-28F1DE2DA796}" dt="2022-08-25T12:17:53.512" v="36" actId="6549"/>
        <pc:sldMkLst>
          <pc:docMk/>
          <pc:sldMk cId="1047875502" sldId="829"/>
        </pc:sldMkLst>
      </pc:sldChg>
      <pc:sldChg chg="modNotes modNotesTx">
        <pc:chgData name="Jansens Heidi" userId="71e04477-dcbe-407a-92c8-b741d7718eeb" providerId="ADAL" clId="{6F7C44DE-1477-44C6-85CE-28F1DE2DA796}" dt="2022-08-25T12:22:29.342" v="50" actId="27636"/>
        <pc:sldMkLst>
          <pc:docMk/>
          <pc:sldMk cId="4083106218" sldId="832"/>
        </pc:sldMkLst>
      </pc:sldChg>
      <pc:sldChg chg="modNotesTx">
        <pc:chgData name="Jansens Heidi" userId="71e04477-dcbe-407a-92c8-b741d7718eeb" providerId="ADAL" clId="{6F7C44DE-1477-44C6-85CE-28F1DE2DA796}" dt="2022-08-25T12:18:01.379" v="38" actId="6549"/>
        <pc:sldMkLst>
          <pc:docMk/>
          <pc:sldMk cId="64419713" sldId="834"/>
        </pc:sldMkLst>
      </pc:sldChg>
      <pc:sldChg chg="modNotesTx">
        <pc:chgData name="Jansens Heidi" userId="71e04477-dcbe-407a-92c8-b741d7718eeb" providerId="ADAL" clId="{6F7C44DE-1477-44C6-85CE-28F1DE2DA796}" dt="2022-08-25T12:18:08.726" v="40" actId="6549"/>
        <pc:sldMkLst>
          <pc:docMk/>
          <pc:sldMk cId="1069304175" sldId="836"/>
        </pc:sldMkLst>
      </pc:sldChg>
      <pc:sldChg chg="modNotesTx">
        <pc:chgData name="Jansens Heidi" userId="71e04477-dcbe-407a-92c8-b741d7718eeb" providerId="ADAL" clId="{6F7C44DE-1477-44C6-85CE-28F1DE2DA796}" dt="2022-08-25T12:17:57.505" v="37" actId="6549"/>
        <pc:sldMkLst>
          <pc:docMk/>
          <pc:sldMk cId="3822852137" sldId="842"/>
        </pc:sldMkLst>
      </pc:sldChg>
      <pc:sldChg chg="modNotesTx">
        <pc:chgData name="Jansens Heidi" userId="71e04477-dcbe-407a-92c8-b741d7718eeb" providerId="ADAL" clId="{6F7C44DE-1477-44C6-85CE-28F1DE2DA796}" dt="2022-08-25T12:14:17.344" v="2" actId="20577"/>
        <pc:sldMkLst>
          <pc:docMk/>
          <pc:sldMk cId="2358896634" sldId="849"/>
        </pc:sldMkLst>
      </pc:sldChg>
      <pc:sldChg chg="modNotesTx">
        <pc:chgData name="Jansens Heidi" userId="71e04477-dcbe-407a-92c8-b741d7718eeb" providerId="ADAL" clId="{6F7C44DE-1477-44C6-85CE-28F1DE2DA796}" dt="2022-08-25T12:13:50.955" v="0" actId="20577"/>
        <pc:sldMkLst>
          <pc:docMk/>
          <pc:sldMk cId="4233069219" sldId="856"/>
        </pc:sldMkLst>
      </pc:sldChg>
      <pc:sldChg chg="modNotesTx">
        <pc:chgData name="Jansens Heidi" userId="71e04477-dcbe-407a-92c8-b741d7718eeb" providerId="ADAL" clId="{6F7C44DE-1477-44C6-85CE-28F1DE2DA796}" dt="2022-08-25T12:15:50.923" v="13" actId="6549"/>
        <pc:sldMkLst>
          <pc:docMk/>
          <pc:sldMk cId="3222010636" sldId="872"/>
        </pc:sldMkLst>
      </pc:sldChg>
      <pc:sldChg chg="modNotesTx">
        <pc:chgData name="Jansens Heidi" userId="71e04477-dcbe-407a-92c8-b741d7718eeb" providerId="ADAL" clId="{6F7C44DE-1477-44C6-85CE-28F1DE2DA796}" dt="2022-08-25T12:14:23.556" v="3" actId="6549"/>
        <pc:sldMkLst>
          <pc:docMk/>
          <pc:sldMk cId="3764153955" sldId="873"/>
        </pc:sldMkLst>
      </pc:sldChg>
      <pc:sldChg chg="modNotesTx">
        <pc:chgData name="Jansens Heidi" userId="71e04477-dcbe-407a-92c8-b741d7718eeb" providerId="ADAL" clId="{6F7C44DE-1477-44C6-85CE-28F1DE2DA796}" dt="2022-08-25T12:15:54.254" v="14" actId="6549"/>
        <pc:sldMkLst>
          <pc:docMk/>
          <pc:sldMk cId="2483285371" sldId="875"/>
        </pc:sldMkLst>
      </pc:sldChg>
      <pc:sldChg chg="modNotes modNotesTx">
        <pc:chgData name="Jansens Heidi" userId="71e04477-dcbe-407a-92c8-b741d7718eeb" providerId="ADAL" clId="{6F7C44DE-1477-44C6-85CE-28F1DE2DA796}" dt="2022-08-25T12:22:29.265" v="41" actId="27636"/>
        <pc:sldMkLst>
          <pc:docMk/>
          <pc:sldMk cId="4201325651" sldId="884"/>
        </pc:sldMkLst>
      </pc:sldChg>
      <pc:sldChg chg="modNotesTx">
        <pc:chgData name="Jansens Heidi" userId="71e04477-dcbe-407a-92c8-b741d7718eeb" providerId="ADAL" clId="{6F7C44DE-1477-44C6-85CE-28F1DE2DA796}" dt="2022-08-25T12:14:56.153" v="7" actId="6549"/>
        <pc:sldMkLst>
          <pc:docMk/>
          <pc:sldMk cId="2848539526" sldId="886"/>
        </pc:sldMkLst>
      </pc:sldChg>
      <pc:sldChg chg="modNotesTx">
        <pc:chgData name="Jansens Heidi" userId="71e04477-dcbe-407a-92c8-b741d7718eeb" providerId="ADAL" clId="{6F7C44DE-1477-44C6-85CE-28F1DE2DA796}" dt="2022-08-25T12:15:26.076" v="12" actId="6549"/>
        <pc:sldMkLst>
          <pc:docMk/>
          <pc:sldMk cId="1042723162" sldId="887"/>
        </pc:sldMkLst>
      </pc:sldChg>
      <pc:sldChg chg="modNotes modNotesTx">
        <pc:chgData name="Jansens Heidi" userId="71e04477-dcbe-407a-92c8-b741d7718eeb" providerId="ADAL" clId="{6F7C44DE-1477-44C6-85CE-28F1DE2DA796}" dt="2022-08-25T12:22:29.288" v="43" actId="27636"/>
        <pc:sldMkLst>
          <pc:docMk/>
          <pc:sldMk cId="3518450229" sldId="891"/>
        </pc:sldMkLst>
      </pc:sldChg>
      <pc:sldChg chg="modNotesTx">
        <pc:chgData name="Jansens Heidi" userId="71e04477-dcbe-407a-92c8-b741d7718eeb" providerId="ADAL" clId="{6F7C44DE-1477-44C6-85CE-28F1DE2DA796}" dt="2022-08-25T12:15:22.987" v="11" actId="6549"/>
        <pc:sldMkLst>
          <pc:docMk/>
          <pc:sldMk cId="2405420353" sldId="895"/>
        </pc:sldMkLst>
      </pc:sldChg>
      <pc:sldChg chg="modNotesTx">
        <pc:chgData name="Jansens Heidi" userId="71e04477-dcbe-407a-92c8-b741d7718eeb" providerId="ADAL" clId="{6F7C44DE-1477-44C6-85CE-28F1DE2DA796}" dt="2022-08-25T12:15:16.831" v="9" actId="6549"/>
        <pc:sldMkLst>
          <pc:docMk/>
          <pc:sldMk cId="3958033931" sldId="899"/>
        </pc:sldMkLst>
      </pc:sldChg>
      <pc:sldChg chg="modNotesTx">
        <pc:chgData name="Jansens Heidi" userId="71e04477-dcbe-407a-92c8-b741d7718eeb" providerId="ADAL" clId="{6F7C44DE-1477-44C6-85CE-28F1DE2DA796}" dt="2022-08-25T12:16:15.362" v="17" actId="6549"/>
        <pc:sldMkLst>
          <pc:docMk/>
          <pc:sldMk cId="3595099439" sldId="900"/>
        </pc:sldMkLst>
      </pc:sldChg>
      <pc:sldChg chg="modNotes modNotesTx">
        <pc:chgData name="Jansens Heidi" userId="71e04477-dcbe-407a-92c8-b741d7718eeb" providerId="ADAL" clId="{6F7C44DE-1477-44C6-85CE-28F1DE2DA796}" dt="2022-08-25T12:22:29.308" v="45" actId="27636"/>
        <pc:sldMkLst>
          <pc:docMk/>
          <pc:sldMk cId="331511999" sldId="5426"/>
        </pc:sldMkLst>
      </pc:sldChg>
      <pc:sldChg chg="modNotesTx">
        <pc:chgData name="Jansens Heidi" userId="71e04477-dcbe-407a-92c8-b741d7718eeb" providerId="ADAL" clId="{6F7C44DE-1477-44C6-85CE-28F1DE2DA796}" dt="2022-08-25T12:16:17.733" v="18" actId="6549"/>
        <pc:sldMkLst>
          <pc:docMk/>
          <pc:sldMk cId="3170807948" sldId="5474"/>
        </pc:sldMkLst>
      </pc:sldChg>
      <pc:sldChg chg="modNotes modNotesTx">
        <pc:chgData name="Jansens Heidi" userId="71e04477-dcbe-407a-92c8-b741d7718eeb" providerId="ADAL" clId="{6F7C44DE-1477-44C6-85CE-28F1DE2DA796}" dt="2022-08-25T12:22:29.317" v="47" actId="27636"/>
        <pc:sldMkLst>
          <pc:docMk/>
          <pc:sldMk cId="2946872127" sldId="5475"/>
        </pc:sldMkLst>
      </pc:sldChg>
      <pc:sldChg chg="modNotesTx">
        <pc:chgData name="Jansens Heidi" userId="71e04477-dcbe-407a-92c8-b741d7718eeb" providerId="ADAL" clId="{6F7C44DE-1477-44C6-85CE-28F1DE2DA796}" dt="2022-08-25T12:14:51.942" v="6" actId="6549"/>
        <pc:sldMkLst>
          <pc:docMk/>
          <pc:sldMk cId="1299284138" sldId="5480"/>
        </pc:sldMkLst>
      </pc:sldChg>
      <pc:sldChg chg="modNotesTx">
        <pc:chgData name="Jansens Heidi" userId="71e04477-dcbe-407a-92c8-b741d7718eeb" providerId="ADAL" clId="{6F7C44DE-1477-44C6-85CE-28F1DE2DA796}" dt="2022-08-25T12:15:20.109" v="10" actId="6549"/>
        <pc:sldMkLst>
          <pc:docMk/>
          <pc:sldMk cId="1882930444" sldId="5481"/>
        </pc:sldMkLst>
      </pc:sldChg>
      <pc:sldChg chg="modNotes modNotesTx">
        <pc:chgData name="Jansens Heidi" userId="71e04477-dcbe-407a-92c8-b741d7718eeb" providerId="ADAL" clId="{6F7C44DE-1477-44C6-85CE-28F1DE2DA796}" dt="2022-08-25T12:22:29.280" v="42" actId="27636"/>
        <pc:sldMkLst>
          <pc:docMk/>
          <pc:sldMk cId="1349230342" sldId="5482"/>
        </pc:sldMkLst>
      </pc:sldChg>
    </pc:docChg>
  </pc:docChgLst>
  <pc:docChgLst>
    <pc:chgData name="Jacquemyn Goele" userId="9db86648-5104-4759-a13d-fca558f4567c" providerId="ADAL" clId="{DB33885F-3EE7-45AF-80B9-F59415FDFB39}"/>
    <pc:docChg chg="undo custSel addSld delSld modSld sldOrd">
      <pc:chgData name="Jacquemyn Goele" userId="9db86648-5104-4759-a13d-fca558f4567c" providerId="ADAL" clId="{DB33885F-3EE7-45AF-80B9-F59415FDFB39}" dt="2022-08-01T13:37:19.389" v="8352" actId="27636"/>
      <pc:docMkLst>
        <pc:docMk/>
      </pc:docMkLst>
      <pc:sldChg chg="addCm modCm">
        <pc:chgData name="Jacquemyn Goele" userId="9db86648-5104-4759-a13d-fca558f4567c" providerId="ADAL" clId="{DB33885F-3EE7-45AF-80B9-F59415FDFB39}" dt="2022-07-26T09:59:40.354" v="7687"/>
        <pc:sldMkLst>
          <pc:docMk/>
          <pc:sldMk cId="1989748721" sldId="815"/>
        </pc:sldMkLst>
      </pc:sldChg>
      <pc:sldChg chg="addCm modCm">
        <pc:chgData name="Jacquemyn Goele" userId="9db86648-5104-4759-a13d-fca558f4567c" providerId="ADAL" clId="{DB33885F-3EE7-45AF-80B9-F59415FDFB39}" dt="2022-07-26T10:00:41.859" v="7690" actId="5900"/>
        <pc:sldMkLst>
          <pc:docMk/>
          <pc:sldMk cId="2942733632" sldId="816"/>
        </pc:sldMkLst>
      </pc:sldChg>
      <pc:sldChg chg="modNotes">
        <pc:chgData name="Jacquemyn Goele" userId="9db86648-5104-4759-a13d-fca558f4567c" providerId="ADAL" clId="{DB33885F-3EE7-45AF-80B9-F59415FDFB39}" dt="2022-07-14T08:28:55.773" v="0" actId="27636"/>
        <pc:sldMkLst>
          <pc:docMk/>
          <pc:sldMk cId="3962000615" sldId="821"/>
        </pc:sldMkLst>
      </pc:sldChg>
      <pc:sldChg chg="addSp delSp modSp del mod ord modShow addCm modCm modNotesTx">
        <pc:chgData name="Jacquemyn Goele" userId="9db86648-5104-4759-a13d-fca558f4567c" providerId="ADAL" clId="{DB33885F-3EE7-45AF-80B9-F59415FDFB39}" dt="2022-07-26T09:58:16.552" v="7683" actId="47"/>
        <pc:sldMkLst>
          <pc:docMk/>
          <pc:sldMk cId="780000062" sldId="825"/>
        </pc:sldMkLst>
        <pc:spChg chg="mod">
          <ac:chgData name="Jacquemyn Goele" userId="9db86648-5104-4759-a13d-fca558f4567c" providerId="ADAL" clId="{DB33885F-3EE7-45AF-80B9-F59415FDFB39}" dt="2022-07-14T13:23:42.390" v="2315" actId="20577"/>
          <ac:spMkLst>
            <pc:docMk/>
            <pc:sldMk cId="780000062" sldId="825"/>
            <ac:spMk id="2" creationId="{E9616CB4-C196-488D-A108-1FC8807B1B91}"/>
          </ac:spMkLst>
        </pc:spChg>
        <pc:spChg chg="mod">
          <ac:chgData name="Jacquemyn Goele" userId="9db86648-5104-4759-a13d-fca558f4567c" providerId="ADAL" clId="{DB33885F-3EE7-45AF-80B9-F59415FDFB39}" dt="2022-07-14T15:01:40.357" v="3971" actId="27636"/>
          <ac:spMkLst>
            <pc:docMk/>
            <pc:sldMk cId="780000062" sldId="825"/>
            <ac:spMk id="3" creationId="{E39D55B6-4C64-44D2-8510-DB234714231E}"/>
          </ac:spMkLst>
        </pc:spChg>
        <pc:spChg chg="add del mod">
          <ac:chgData name="Jacquemyn Goele" userId="9db86648-5104-4759-a13d-fca558f4567c" providerId="ADAL" clId="{DB33885F-3EE7-45AF-80B9-F59415FDFB39}" dt="2022-07-14T13:23:24.361" v="2275" actId="478"/>
          <ac:spMkLst>
            <pc:docMk/>
            <pc:sldMk cId="780000062" sldId="825"/>
            <ac:spMk id="6" creationId="{E9445846-58CB-4F1B-B867-65A060EE63A4}"/>
          </ac:spMkLst>
        </pc:spChg>
      </pc:sldChg>
      <pc:sldChg chg="addSp delSp modSp mod modNotesTx">
        <pc:chgData name="Jacquemyn Goele" userId="9db86648-5104-4759-a13d-fca558f4567c" providerId="ADAL" clId="{DB33885F-3EE7-45AF-80B9-F59415FDFB39}" dt="2022-08-01T13:19:48.373" v="7753" actId="20577"/>
        <pc:sldMkLst>
          <pc:docMk/>
          <pc:sldMk cId="2676812239" sldId="826"/>
        </pc:sldMkLst>
        <pc:spChg chg="mod">
          <ac:chgData name="Jacquemyn Goele" userId="9db86648-5104-4759-a13d-fca558f4567c" providerId="ADAL" clId="{DB33885F-3EE7-45AF-80B9-F59415FDFB39}" dt="2022-07-14T12:43:38.210" v="862" actId="14100"/>
          <ac:spMkLst>
            <pc:docMk/>
            <pc:sldMk cId="2676812239" sldId="826"/>
            <ac:spMk id="2" creationId="{ECBCA30A-518C-8155-E19E-186B9512AAC8}"/>
          </ac:spMkLst>
        </pc:spChg>
        <pc:spChg chg="mod">
          <ac:chgData name="Jacquemyn Goele" userId="9db86648-5104-4759-a13d-fca558f4567c" providerId="ADAL" clId="{DB33885F-3EE7-45AF-80B9-F59415FDFB39}" dt="2022-08-01T13:19:48.373" v="7753" actId="20577"/>
          <ac:spMkLst>
            <pc:docMk/>
            <pc:sldMk cId="2676812239" sldId="826"/>
            <ac:spMk id="3" creationId="{B20DF5A0-4586-FF34-4047-11C8219BC11C}"/>
          </ac:spMkLst>
        </pc:spChg>
        <pc:spChg chg="add del mod">
          <ac:chgData name="Jacquemyn Goele" userId="9db86648-5104-4759-a13d-fca558f4567c" providerId="ADAL" clId="{DB33885F-3EE7-45AF-80B9-F59415FDFB39}" dt="2022-07-14T09:03:01.417" v="207" actId="478"/>
          <ac:spMkLst>
            <pc:docMk/>
            <pc:sldMk cId="2676812239" sldId="826"/>
            <ac:spMk id="7" creationId="{5348E4C4-2F6E-4B67-9804-CF6B8051D79E}"/>
          </ac:spMkLst>
        </pc:spChg>
        <pc:spChg chg="add mod">
          <ac:chgData name="Jacquemyn Goele" userId="9db86648-5104-4759-a13d-fca558f4567c" providerId="ADAL" clId="{DB33885F-3EE7-45AF-80B9-F59415FDFB39}" dt="2022-07-14T13:19:01.012" v="2192" actId="1076"/>
          <ac:spMkLst>
            <pc:docMk/>
            <pc:sldMk cId="2676812239" sldId="826"/>
            <ac:spMk id="8" creationId="{6B0FC184-8BAB-4819-A4DB-13CEDF0E42B9}"/>
          </ac:spMkLst>
        </pc:spChg>
        <pc:picChg chg="mod">
          <ac:chgData name="Jacquemyn Goele" userId="9db86648-5104-4759-a13d-fca558f4567c" providerId="ADAL" clId="{DB33885F-3EE7-45AF-80B9-F59415FDFB39}" dt="2022-08-01T13:19:41.357" v="7749" actId="1076"/>
          <ac:picMkLst>
            <pc:docMk/>
            <pc:sldMk cId="2676812239" sldId="826"/>
            <ac:picMk id="6" creationId="{1AC239D3-F2E3-92EF-7101-E5F33B8555A1}"/>
          </ac:picMkLst>
        </pc:picChg>
      </pc:sldChg>
      <pc:sldChg chg="addSp delSp modSp mod modNotesTx">
        <pc:chgData name="Jacquemyn Goele" userId="9db86648-5104-4759-a13d-fca558f4567c" providerId="ADAL" clId="{DB33885F-3EE7-45AF-80B9-F59415FDFB39}" dt="2022-08-01T13:23:07.001" v="8011" actId="20577"/>
        <pc:sldMkLst>
          <pc:docMk/>
          <pc:sldMk cId="1141969767" sldId="827"/>
        </pc:sldMkLst>
        <pc:spChg chg="add del mod">
          <ac:chgData name="Jacquemyn Goele" userId="9db86648-5104-4759-a13d-fca558f4567c" providerId="ADAL" clId="{DB33885F-3EE7-45AF-80B9-F59415FDFB39}" dt="2022-07-14T13:12:48.271" v="1932" actId="478"/>
          <ac:spMkLst>
            <pc:docMk/>
            <pc:sldMk cId="1141969767" sldId="827"/>
            <ac:spMk id="8" creationId="{AE1211FA-10D4-4758-8B75-60FF92AC1D83}"/>
          </ac:spMkLst>
        </pc:spChg>
        <pc:spChg chg="add del mod">
          <ac:chgData name="Jacquemyn Goele" userId="9db86648-5104-4759-a13d-fca558f4567c" providerId="ADAL" clId="{DB33885F-3EE7-45AF-80B9-F59415FDFB39}" dt="2022-07-14T13:19:34.219" v="2195" actId="478"/>
          <ac:spMkLst>
            <pc:docMk/>
            <pc:sldMk cId="1141969767" sldId="827"/>
            <ac:spMk id="9" creationId="{FD319CD3-EBF2-44FC-AC36-9DFC761C8D13}"/>
          </ac:spMkLst>
        </pc:spChg>
        <pc:spChg chg="add mod">
          <ac:chgData name="Jacquemyn Goele" userId="9db86648-5104-4759-a13d-fca558f4567c" providerId="ADAL" clId="{DB33885F-3EE7-45AF-80B9-F59415FDFB39}" dt="2022-07-14T13:19:40.616" v="2198"/>
          <ac:spMkLst>
            <pc:docMk/>
            <pc:sldMk cId="1141969767" sldId="827"/>
            <ac:spMk id="10" creationId="{594B8C42-56EE-47F9-A945-F017E35C087B}"/>
          </ac:spMkLst>
        </pc:spChg>
        <pc:spChg chg="mod">
          <ac:chgData name="Jacquemyn Goele" userId="9db86648-5104-4759-a13d-fca558f4567c" providerId="ADAL" clId="{DB33885F-3EE7-45AF-80B9-F59415FDFB39}" dt="2022-08-01T13:23:07.001" v="8011" actId="20577"/>
          <ac:spMkLst>
            <pc:docMk/>
            <pc:sldMk cId="1141969767" sldId="827"/>
            <ac:spMk id="13" creationId="{B9F754F4-FA77-4D17-69FC-40C2AB565851}"/>
          </ac:spMkLst>
        </pc:spChg>
        <pc:picChg chg="mod">
          <ac:chgData name="Jacquemyn Goele" userId="9db86648-5104-4759-a13d-fca558f4567c" providerId="ADAL" clId="{DB33885F-3EE7-45AF-80B9-F59415FDFB39}" dt="2022-08-01T13:22:35.132" v="7926" actId="1076"/>
          <ac:picMkLst>
            <pc:docMk/>
            <pc:sldMk cId="1141969767" sldId="827"/>
            <ac:picMk id="14" creationId="{277704B2-475F-F63B-9EBC-F5F91F2392C9}"/>
          </ac:picMkLst>
        </pc:picChg>
        <pc:picChg chg="mod">
          <ac:chgData name="Jacquemyn Goele" userId="9db86648-5104-4759-a13d-fca558f4567c" providerId="ADAL" clId="{DB33885F-3EE7-45AF-80B9-F59415FDFB39}" dt="2022-08-01T13:22:35.132" v="7926" actId="1076"/>
          <ac:picMkLst>
            <pc:docMk/>
            <pc:sldMk cId="1141969767" sldId="827"/>
            <ac:picMk id="15" creationId="{59E35389-1506-CBF4-B492-AA77D6685B6A}"/>
          </ac:picMkLst>
        </pc:picChg>
      </pc:sldChg>
      <pc:sldChg chg="addSp delSp modSp mod modNotesTx">
        <pc:chgData name="Jacquemyn Goele" userId="9db86648-5104-4759-a13d-fca558f4567c" providerId="ADAL" clId="{DB33885F-3EE7-45AF-80B9-F59415FDFB39}" dt="2022-08-01T13:23:25.812" v="8015" actId="113"/>
        <pc:sldMkLst>
          <pc:docMk/>
          <pc:sldMk cId="2304794222" sldId="828"/>
        </pc:sldMkLst>
        <pc:spChg chg="add del mod">
          <ac:chgData name="Jacquemyn Goele" userId="9db86648-5104-4759-a13d-fca558f4567c" providerId="ADAL" clId="{DB33885F-3EE7-45AF-80B9-F59415FDFB39}" dt="2022-07-14T13:13:19.189" v="1961" actId="478"/>
          <ac:spMkLst>
            <pc:docMk/>
            <pc:sldMk cId="2304794222" sldId="828"/>
            <ac:spMk id="6" creationId="{2CD3D00A-9AAD-41D0-B128-ADA2588A4510}"/>
          </ac:spMkLst>
        </pc:spChg>
        <pc:spChg chg="add del mod">
          <ac:chgData name="Jacquemyn Goele" userId="9db86648-5104-4759-a13d-fca558f4567c" providerId="ADAL" clId="{DB33885F-3EE7-45AF-80B9-F59415FDFB39}" dt="2022-07-14T13:13:18.530" v="1960" actId="478"/>
          <ac:spMkLst>
            <pc:docMk/>
            <pc:sldMk cId="2304794222" sldId="828"/>
            <ac:spMk id="7" creationId="{8B3CB1E2-6C1A-45EB-B65E-A824E22F95EA}"/>
          </ac:spMkLst>
        </pc:spChg>
        <pc:spChg chg="add del mod">
          <ac:chgData name="Jacquemyn Goele" userId="9db86648-5104-4759-a13d-fca558f4567c" providerId="ADAL" clId="{DB33885F-3EE7-45AF-80B9-F59415FDFB39}" dt="2022-07-14T13:19:37.733" v="2197" actId="478"/>
          <ac:spMkLst>
            <pc:docMk/>
            <pc:sldMk cId="2304794222" sldId="828"/>
            <ac:spMk id="8" creationId="{29C87E71-AD8E-47AD-8DB1-C0DD2761EE7E}"/>
          </ac:spMkLst>
        </pc:spChg>
        <pc:spChg chg="add mod">
          <ac:chgData name="Jacquemyn Goele" userId="9db86648-5104-4759-a13d-fca558f4567c" providerId="ADAL" clId="{DB33885F-3EE7-45AF-80B9-F59415FDFB39}" dt="2022-07-14T13:19:44.662" v="2199"/>
          <ac:spMkLst>
            <pc:docMk/>
            <pc:sldMk cId="2304794222" sldId="828"/>
            <ac:spMk id="9" creationId="{473CBE18-A348-405F-9E4F-4F90EC77321C}"/>
          </ac:spMkLst>
        </pc:spChg>
        <pc:spChg chg="mod">
          <ac:chgData name="Jacquemyn Goele" userId="9db86648-5104-4759-a13d-fca558f4567c" providerId="ADAL" clId="{DB33885F-3EE7-45AF-80B9-F59415FDFB39}" dt="2022-08-01T13:23:25.812" v="8015" actId="113"/>
          <ac:spMkLst>
            <pc:docMk/>
            <pc:sldMk cId="2304794222" sldId="828"/>
            <ac:spMk id="13" creationId="{B2E88AE1-E320-0156-7DFF-BE3976369FC9}"/>
          </ac:spMkLst>
        </pc:spChg>
      </pc:sldChg>
      <pc:sldChg chg="addSp delSp modSp mod modNotesTx">
        <pc:chgData name="Jacquemyn Goele" userId="9db86648-5104-4759-a13d-fca558f4567c" providerId="ADAL" clId="{DB33885F-3EE7-45AF-80B9-F59415FDFB39}" dt="2022-08-01T13:26:41.074" v="8135" actId="403"/>
        <pc:sldMkLst>
          <pc:docMk/>
          <pc:sldMk cId="1047875502" sldId="829"/>
        </pc:sldMkLst>
        <pc:spChg chg="mod">
          <ac:chgData name="Jacquemyn Goele" userId="9db86648-5104-4759-a13d-fca558f4567c" providerId="ADAL" clId="{DB33885F-3EE7-45AF-80B9-F59415FDFB39}" dt="2022-07-14T12:43:45.723" v="863" actId="14100"/>
          <ac:spMkLst>
            <pc:docMk/>
            <pc:sldMk cId="1047875502" sldId="829"/>
            <ac:spMk id="2" creationId="{AC94E90F-3C61-54ED-F4FD-C38C07BF163F}"/>
          </ac:spMkLst>
        </pc:spChg>
        <pc:spChg chg="add del mod">
          <ac:chgData name="Jacquemyn Goele" userId="9db86648-5104-4759-a13d-fca558f4567c" providerId="ADAL" clId="{DB33885F-3EE7-45AF-80B9-F59415FDFB39}" dt="2022-07-14T13:13:27.160" v="1964" actId="478"/>
          <ac:spMkLst>
            <pc:docMk/>
            <pc:sldMk cId="1047875502" sldId="829"/>
            <ac:spMk id="3" creationId="{BE538CD2-978C-4A7E-9D36-502C1D253D4D}"/>
          </ac:spMkLst>
        </pc:spChg>
        <pc:spChg chg="add del mod">
          <ac:chgData name="Jacquemyn Goele" userId="9db86648-5104-4759-a13d-fca558f4567c" providerId="ADAL" clId="{DB33885F-3EE7-45AF-80B9-F59415FDFB39}" dt="2022-07-14T13:13:26.321" v="1963" actId="478"/>
          <ac:spMkLst>
            <pc:docMk/>
            <pc:sldMk cId="1047875502" sldId="829"/>
            <ac:spMk id="7" creationId="{AB1C299F-45C6-4991-AD50-1FA35248C4A2}"/>
          </ac:spMkLst>
        </pc:spChg>
        <pc:spChg chg="add del mod">
          <ac:chgData name="Jacquemyn Goele" userId="9db86648-5104-4759-a13d-fca558f4567c" providerId="ADAL" clId="{DB33885F-3EE7-45AF-80B9-F59415FDFB39}" dt="2022-07-14T13:19:49.446" v="2201" actId="478"/>
          <ac:spMkLst>
            <pc:docMk/>
            <pc:sldMk cId="1047875502" sldId="829"/>
            <ac:spMk id="8" creationId="{0DBC995C-20E0-4964-B68D-ECA363C8C4B1}"/>
          </ac:spMkLst>
        </pc:spChg>
        <pc:spChg chg="mod">
          <ac:chgData name="Jacquemyn Goele" userId="9db86648-5104-4759-a13d-fca558f4567c" providerId="ADAL" clId="{DB33885F-3EE7-45AF-80B9-F59415FDFB39}" dt="2022-08-01T13:26:41.074" v="8135" actId="403"/>
          <ac:spMkLst>
            <pc:docMk/>
            <pc:sldMk cId="1047875502" sldId="829"/>
            <ac:spMk id="9" creationId="{C66C5D12-3FD4-488F-62E7-E81F7D6BE1CB}"/>
          </ac:spMkLst>
        </pc:spChg>
        <pc:spChg chg="add mod">
          <ac:chgData name="Jacquemyn Goele" userId="9db86648-5104-4759-a13d-fca558f4567c" providerId="ADAL" clId="{DB33885F-3EE7-45AF-80B9-F59415FDFB39}" dt="2022-07-14T13:19:47.356" v="2200"/>
          <ac:spMkLst>
            <pc:docMk/>
            <pc:sldMk cId="1047875502" sldId="829"/>
            <ac:spMk id="10" creationId="{BD0BF15C-97FD-4ADC-8807-AF7045E5D9B6}"/>
          </ac:spMkLst>
        </pc:spChg>
      </pc:sldChg>
      <pc:sldChg chg="addSp delSp modSp del mod">
        <pc:chgData name="Jacquemyn Goele" userId="9db86648-5104-4759-a13d-fca558f4567c" providerId="ADAL" clId="{DB33885F-3EE7-45AF-80B9-F59415FDFB39}" dt="2022-07-14T14:45:02.699" v="3227" actId="47"/>
        <pc:sldMkLst>
          <pc:docMk/>
          <pc:sldMk cId="513988772" sldId="830"/>
        </pc:sldMkLst>
        <pc:spChg chg="add del mod">
          <ac:chgData name="Jacquemyn Goele" userId="9db86648-5104-4759-a13d-fca558f4567c" providerId="ADAL" clId="{DB33885F-3EE7-45AF-80B9-F59415FDFB39}" dt="2022-07-14T13:13:34.424" v="1965" actId="478"/>
          <ac:spMkLst>
            <pc:docMk/>
            <pc:sldMk cId="513988772" sldId="830"/>
            <ac:spMk id="8" creationId="{7F61A114-09B2-4D8C-ACD4-67A5DB087EB0}"/>
          </ac:spMkLst>
        </pc:spChg>
        <pc:spChg chg="mod">
          <ac:chgData name="Jacquemyn Goele" userId="9db86648-5104-4759-a13d-fca558f4567c" providerId="ADAL" clId="{DB33885F-3EE7-45AF-80B9-F59415FDFB39}" dt="2022-07-14T13:13:40.268" v="1972" actId="20577"/>
          <ac:spMkLst>
            <pc:docMk/>
            <pc:sldMk cId="513988772" sldId="830"/>
            <ac:spMk id="9" creationId="{DD907C46-C5EB-CDF0-5A6D-3F17F7D6A567}"/>
          </ac:spMkLst>
        </pc:spChg>
        <pc:spChg chg="add del mod">
          <ac:chgData name="Jacquemyn Goele" userId="9db86648-5104-4759-a13d-fca558f4567c" providerId="ADAL" clId="{DB33885F-3EE7-45AF-80B9-F59415FDFB39}" dt="2022-07-14T13:24:34.919" v="2316" actId="478"/>
          <ac:spMkLst>
            <pc:docMk/>
            <pc:sldMk cId="513988772" sldId="830"/>
            <ac:spMk id="11" creationId="{232FAAE1-E217-41A3-ADEF-D345919658B6}"/>
          </ac:spMkLst>
        </pc:spChg>
        <pc:spChg chg="add mod">
          <ac:chgData name="Jacquemyn Goele" userId="9db86648-5104-4759-a13d-fca558f4567c" providerId="ADAL" clId="{DB33885F-3EE7-45AF-80B9-F59415FDFB39}" dt="2022-07-14T13:19:59.392" v="2204"/>
          <ac:spMkLst>
            <pc:docMk/>
            <pc:sldMk cId="513988772" sldId="830"/>
            <ac:spMk id="12" creationId="{916C87F2-EC92-45DC-8463-255E926F5E01}"/>
          </ac:spMkLst>
        </pc:spChg>
      </pc:sldChg>
      <pc:sldChg chg="addSp delSp modSp mod delCm modCm">
        <pc:chgData name="Jacquemyn Goele" userId="9db86648-5104-4759-a13d-fca558f4567c" providerId="ADAL" clId="{DB33885F-3EE7-45AF-80B9-F59415FDFB39}" dt="2022-08-01T13:28:48.855" v="8154" actId="20577"/>
        <pc:sldMkLst>
          <pc:docMk/>
          <pc:sldMk cId="1226934194" sldId="831"/>
        </pc:sldMkLst>
        <pc:spChg chg="mod ord">
          <ac:chgData name="Jacquemyn Goele" userId="9db86648-5104-4759-a13d-fca558f4567c" providerId="ADAL" clId="{DB33885F-3EE7-45AF-80B9-F59415FDFB39}" dt="2022-08-01T13:28:48.855" v="8154" actId="20577"/>
          <ac:spMkLst>
            <pc:docMk/>
            <pc:sldMk cId="1226934194" sldId="831"/>
            <ac:spMk id="9" creationId="{FEAB0882-EBF4-739D-3274-326C90FBA803}"/>
          </ac:spMkLst>
        </pc:spChg>
        <pc:spChg chg="add del mod">
          <ac:chgData name="Jacquemyn Goele" userId="9db86648-5104-4759-a13d-fca558f4567c" providerId="ADAL" clId="{DB33885F-3EE7-45AF-80B9-F59415FDFB39}" dt="2022-07-14T13:20:06.390" v="2206" actId="478"/>
          <ac:spMkLst>
            <pc:docMk/>
            <pc:sldMk cId="1226934194" sldId="831"/>
            <ac:spMk id="10" creationId="{2BB37186-F460-48CE-89B8-CC377469FCC9}"/>
          </ac:spMkLst>
        </pc:spChg>
        <pc:spChg chg="add mod">
          <ac:chgData name="Jacquemyn Goele" userId="9db86648-5104-4759-a13d-fca558f4567c" providerId="ADAL" clId="{DB33885F-3EE7-45AF-80B9-F59415FDFB39}" dt="2022-07-14T13:20:06.974" v="2207"/>
          <ac:spMkLst>
            <pc:docMk/>
            <pc:sldMk cId="1226934194" sldId="831"/>
            <ac:spMk id="11" creationId="{FC9A2755-C45A-4509-B478-D525173A1FA2}"/>
          </ac:spMkLst>
        </pc:spChg>
        <pc:picChg chg="add mod">
          <ac:chgData name="Jacquemyn Goele" userId="9db86648-5104-4759-a13d-fca558f4567c" providerId="ADAL" clId="{DB33885F-3EE7-45AF-80B9-F59415FDFB39}" dt="2022-08-01T13:28:35.060" v="8150" actId="1076"/>
          <ac:picMkLst>
            <pc:docMk/>
            <pc:sldMk cId="1226934194" sldId="831"/>
            <ac:picMk id="6" creationId="{6B95BDDD-3078-4035-BB38-B801C4A8F312}"/>
          </ac:picMkLst>
        </pc:picChg>
        <pc:picChg chg="mod">
          <ac:chgData name="Jacquemyn Goele" userId="9db86648-5104-4759-a13d-fca558f4567c" providerId="ADAL" clId="{DB33885F-3EE7-45AF-80B9-F59415FDFB39}" dt="2022-08-01T13:28:35.060" v="8150" actId="1076"/>
          <ac:picMkLst>
            <pc:docMk/>
            <pc:sldMk cId="1226934194" sldId="831"/>
            <ac:picMk id="7" creationId="{421FB89E-66D8-D1E8-929D-8531E00A881D}"/>
          </ac:picMkLst>
        </pc:picChg>
      </pc:sldChg>
      <pc:sldChg chg="addSp delSp modSp mod delCm modCm modNotesTx">
        <pc:chgData name="Jacquemyn Goele" userId="9db86648-5104-4759-a13d-fca558f4567c" providerId="ADAL" clId="{DB33885F-3EE7-45AF-80B9-F59415FDFB39}" dt="2022-08-01T13:33:17.260" v="8320" actId="12"/>
        <pc:sldMkLst>
          <pc:docMk/>
          <pc:sldMk cId="4083106218" sldId="832"/>
        </pc:sldMkLst>
        <pc:spChg chg="mod">
          <ac:chgData name="Jacquemyn Goele" userId="9db86648-5104-4759-a13d-fca558f4567c" providerId="ADAL" clId="{DB33885F-3EE7-45AF-80B9-F59415FDFB39}" dt="2022-07-26T09:51:08.790" v="7632" actId="13926"/>
          <ac:spMkLst>
            <pc:docMk/>
            <pc:sldMk cId="4083106218" sldId="832"/>
            <ac:spMk id="2" creationId="{48AC3862-D8A8-A72F-5AAA-991FD0B1283F}"/>
          </ac:spMkLst>
        </pc:spChg>
        <pc:spChg chg="add del mod">
          <ac:chgData name="Jacquemyn Goele" userId="9db86648-5104-4759-a13d-fca558f4567c" providerId="ADAL" clId="{DB33885F-3EE7-45AF-80B9-F59415FDFB39}" dt="2022-07-14T13:20:13.181" v="2210" actId="478"/>
          <ac:spMkLst>
            <pc:docMk/>
            <pc:sldMk cId="4083106218" sldId="832"/>
            <ac:spMk id="6" creationId="{57A3E936-2FA4-46FC-A074-A201C2762D73}"/>
          </ac:spMkLst>
        </pc:spChg>
        <pc:spChg chg="add mod">
          <ac:chgData name="Jacquemyn Goele" userId="9db86648-5104-4759-a13d-fca558f4567c" providerId="ADAL" clId="{DB33885F-3EE7-45AF-80B9-F59415FDFB39}" dt="2022-07-14T13:20:10.448" v="2209"/>
          <ac:spMkLst>
            <pc:docMk/>
            <pc:sldMk cId="4083106218" sldId="832"/>
            <ac:spMk id="7" creationId="{56BE8973-3268-4C45-BD12-AFEBD9A06C79}"/>
          </ac:spMkLst>
        </pc:spChg>
        <pc:spChg chg="mod">
          <ac:chgData name="Jacquemyn Goele" userId="9db86648-5104-4759-a13d-fca558f4567c" providerId="ADAL" clId="{DB33885F-3EE7-45AF-80B9-F59415FDFB39}" dt="2022-08-01T13:33:17.260" v="8320" actId="12"/>
          <ac:spMkLst>
            <pc:docMk/>
            <pc:sldMk cId="4083106218" sldId="832"/>
            <ac:spMk id="11" creationId="{D1ABBF61-0601-3C7D-B5ED-A17ED4BC68F9}"/>
          </ac:spMkLst>
        </pc:spChg>
      </pc:sldChg>
      <pc:sldChg chg="addSp delSp modSp del mod">
        <pc:chgData name="Jacquemyn Goele" userId="9db86648-5104-4759-a13d-fca558f4567c" providerId="ADAL" clId="{DB33885F-3EE7-45AF-80B9-F59415FDFB39}" dt="2022-07-14T08:39:28.580" v="150" actId="2696"/>
        <pc:sldMkLst>
          <pc:docMk/>
          <pc:sldMk cId="4290408418" sldId="833"/>
        </pc:sldMkLst>
        <pc:spChg chg="mod">
          <ac:chgData name="Jacquemyn Goele" userId="9db86648-5104-4759-a13d-fca558f4567c" providerId="ADAL" clId="{DB33885F-3EE7-45AF-80B9-F59415FDFB39}" dt="2022-07-14T08:37:15.174" v="91" actId="404"/>
          <ac:spMkLst>
            <pc:docMk/>
            <pc:sldMk cId="4290408418" sldId="833"/>
            <ac:spMk id="7" creationId="{9B2D9AE8-1933-8C64-643B-F58D6F10BC09}"/>
          </ac:spMkLst>
        </pc:spChg>
        <pc:spChg chg="add del">
          <ac:chgData name="Jacquemyn Goele" userId="9db86648-5104-4759-a13d-fca558f4567c" providerId="ADAL" clId="{DB33885F-3EE7-45AF-80B9-F59415FDFB39}" dt="2022-07-14T08:32:38.054" v="18" actId="22"/>
          <ac:spMkLst>
            <pc:docMk/>
            <pc:sldMk cId="4290408418" sldId="833"/>
            <ac:spMk id="8" creationId="{C6430CB7-5FC9-4E66-B082-74DB995EE09F}"/>
          </ac:spMkLst>
        </pc:spChg>
        <pc:picChg chg="add mod">
          <ac:chgData name="Jacquemyn Goele" userId="9db86648-5104-4759-a13d-fca558f4567c" providerId="ADAL" clId="{DB33885F-3EE7-45AF-80B9-F59415FDFB39}" dt="2022-07-14T08:37:18.025" v="92" actId="1076"/>
          <ac:picMkLst>
            <pc:docMk/>
            <pc:sldMk cId="4290408418" sldId="833"/>
            <ac:picMk id="9" creationId="{AB60A6D4-507F-46E1-9DB1-1387BB84249D}"/>
          </ac:picMkLst>
        </pc:picChg>
      </pc:sldChg>
      <pc:sldChg chg="addSp delSp modSp mod delCm modCm modNotesTx">
        <pc:chgData name="Jacquemyn Goele" userId="9db86648-5104-4759-a13d-fca558f4567c" providerId="ADAL" clId="{DB33885F-3EE7-45AF-80B9-F59415FDFB39}" dt="2022-08-01T13:32:31.479" v="8309" actId="403"/>
        <pc:sldMkLst>
          <pc:docMk/>
          <pc:sldMk cId="64419713" sldId="834"/>
        </pc:sldMkLst>
        <pc:spChg chg="mod ord">
          <ac:chgData name="Jacquemyn Goele" userId="9db86648-5104-4759-a13d-fca558f4567c" providerId="ADAL" clId="{DB33885F-3EE7-45AF-80B9-F59415FDFB39}" dt="2022-08-01T13:32:31.479" v="8309" actId="403"/>
          <ac:spMkLst>
            <pc:docMk/>
            <pc:sldMk cId="64419713" sldId="834"/>
            <ac:spMk id="9" creationId="{FEAB0882-EBF4-739D-3274-326C90FBA803}"/>
          </ac:spMkLst>
        </pc:spChg>
        <pc:spChg chg="add del mod">
          <ac:chgData name="Jacquemyn Goele" userId="9db86648-5104-4759-a13d-fca558f4567c" providerId="ADAL" clId="{DB33885F-3EE7-45AF-80B9-F59415FDFB39}" dt="2022-07-14T13:20:16.994" v="2211" actId="478"/>
          <ac:spMkLst>
            <pc:docMk/>
            <pc:sldMk cId="64419713" sldId="834"/>
            <ac:spMk id="10" creationId="{CC3C9822-C189-4750-B1DE-9B4A28B20AC1}"/>
          </ac:spMkLst>
        </pc:spChg>
        <pc:spChg chg="add mod">
          <ac:chgData name="Jacquemyn Goele" userId="9db86648-5104-4759-a13d-fca558f4567c" providerId="ADAL" clId="{DB33885F-3EE7-45AF-80B9-F59415FDFB39}" dt="2022-07-14T13:20:08.726" v="2208"/>
          <ac:spMkLst>
            <pc:docMk/>
            <pc:sldMk cId="64419713" sldId="834"/>
            <ac:spMk id="11" creationId="{6F24ECCF-FD7A-4BCB-9B0A-90C5BD92BAAE}"/>
          </ac:spMkLst>
        </pc:spChg>
        <pc:picChg chg="add mod">
          <ac:chgData name="Jacquemyn Goele" userId="9db86648-5104-4759-a13d-fca558f4567c" providerId="ADAL" clId="{DB33885F-3EE7-45AF-80B9-F59415FDFB39}" dt="2022-08-01T13:31:37.629" v="8288" actId="1076"/>
          <ac:picMkLst>
            <pc:docMk/>
            <pc:sldMk cId="64419713" sldId="834"/>
            <ac:picMk id="6" creationId="{8299C150-BCCA-42AA-890B-BF24E6BC1FCE}"/>
          </ac:picMkLst>
        </pc:picChg>
        <pc:picChg chg="mod">
          <ac:chgData name="Jacquemyn Goele" userId="9db86648-5104-4759-a13d-fca558f4567c" providerId="ADAL" clId="{DB33885F-3EE7-45AF-80B9-F59415FDFB39}" dt="2022-08-01T13:31:37.629" v="8288" actId="1076"/>
          <ac:picMkLst>
            <pc:docMk/>
            <pc:sldMk cId="64419713" sldId="834"/>
            <ac:picMk id="7" creationId="{421FB89E-66D8-D1E8-929D-8531E00A881D}"/>
          </ac:picMkLst>
        </pc:picChg>
      </pc:sldChg>
      <pc:sldChg chg="addSp delSp modSp add mod ord delCm modNotesTx">
        <pc:chgData name="Jacquemyn Goele" userId="9db86648-5104-4759-a13d-fca558f4567c" providerId="ADAL" clId="{DB33885F-3EE7-45AF-80B9-F59415FDFB39}" dt="2022-08-01T13:37:19.389" v="8352" actId="27636"/>
        <pc:sldMkLst>
          <pc:docMk/>
          <pc:sldMk cId="1069304175" sldId="836"/>
        </pc:sldMkLst>
        <pc:spChg chg="mod">
          <ac:chgData name="Jacquemyn Goele" userId="9db86648-5104-4759-a13d-fca558f4567c" providerId="ADAL" clId="{DB33885F-3EE7-45AF-80B9-F59415FDFB39}" dt="2022-07-26T09:54:28.936" v="7659" actId="14100"/>
          <ac:spMkLst>
            <pc:docMk/>
            <pc:sldMk cId="1069304175" sldId="836"/>
            <ac:spMk id="2" creationId="{DF505C25-3142-A3F0-0057-79B07185BC0D}"/>
          </ac:spMkLst>
        </pc:spChg>
        <pc:spChg chg="mod ord">
          <ac:chgData name="Jacquemyn Goele" userId="9db86648-5104-4759-a13d-fca558f4567c" providerId="ADAL" clId="{DB33885F-3EE7-45AF-80B9-F59415FDFB39}" dt="2022-08-01T13:37:19.389" v="8352" actId="27636"/>
          <ac:spMkLst>
            <pc:docMk/>
            <pc:sldMk cId="1069304175" sldId="836"/>
            <ac:spMk id="9" creationId="{FEAB0882-EBF4-739D-3274-326C90FBA803}"/>
          </ac:spMkLst>
        </pc:spChg>
        <pc:spChg chg="add del mod">
          <ac:chgData name="Jacquemyn Goele" userId="9db86648-5104-4759-a13d-fca558f4567c" providerId="ADAL" clId="{DB33885F-3EE7-45AF-80B9-F59415FDFB39}" dt="2022-07-14T13:20:20.479" v="2212" actId="478"/>
          <ac:spMkLst>
            <pc:docMk/>
            <pc:sldMk cId="1069304175" sldId="836"/>
            <ac:spMk id="10" creationId="{C449280F-B52D-408E-ACDA-D95C0C039CE2}"/>
          </ac:spMkLst>
        </pc:spChg>
        <pc:spChg chg="add mod">
          <ac:chgData name="Jacquemyn Goele" userId="9db86648-5104-4759-a13d-fca558f4567c" providerId="ADAL" clId="{DB33885F-3EE7-45AF-80B9-F59415FDFB39}" dt="2022-07-14T13:20:21.300" v="2213"/>
          <ac:spMkLst>
            <pc:docMk/>
            <pc:sldMk cId="1069304175" sldId="836"/>
            <ac:spMk id="11" creationId="{E27364D5-1EAA-4AD7-858B-5635A0F9E41F}"/>
          </ac:spMkLst>
        </pc:spChg>
        <pc:picChg chg="add mod">
          <ac:chgData name="Jacquemyn Goele" userId="9db86648-5104-4759-a13d-fca558f4567c" providerId="ADAL" clId="{DB33885F-3EE7-45AF-80B9-F59415FDFB39}" dt="2022-08-01T13:36:43.363" v="8340" actId="1076"/>
          <ac:picMkLst>
            <pc:docMk/>
            <pc:sldMk cId="1069304175" sldId="836"/>
            <ac:picMk id="6" creationId="{3C3C1128-57C8-4188-906C-745F7CE5EFA6}"/>
          </ac:picMkLst>
        </pc:picChg>
        <pc:picChg chg="mod">
          <ac:chgData name="Jacquemyn Goele" userId="9db86648-5104-4759-a13d-fca558f4567c" providerId="ADAL" clId="{DB33885F-3EE7-45AF-80B9-F59415FDFB39}" dt="2022-08-01T13:36:43.363" v="8340" actId="1076"/>
          <ac:picMkLst>
            <pc:docMk/>
            <pc:sldMk cId="1069304175" sldId="836"/>
            <ac:picMk id="7" creationId="{421FB89E-66D8-D1E8-929D-8531E00A881D}"/>
          </ac:picMkLst>
        </pc:picChg>
      </pc:sldChg>
      <pc:sldChg chg="addSp delSp modSp new del mod modShow modNotesTx">
        <pc:chgData name="Jacquemyn Goele" userId="9db86648-5104-4759-a13d-fca558f4567c" providerId="ADAL" clId="{DB33885F-3EE7-45AF-80B9-F59415FDFB39}" dt="2022-07-26T09:58:14.188" v="7682" actId="47"/>
        <pc:sldMkLst>
          <pc:docMk/>
          <pc:sldMk cId="301252457" sldId="837"/>
        </pc:sldMkLst>
        <pc:spChg chg="mod">
          <ac:chgData name="Jacquemyn Goele" userId="9db86648-5104-4759-a13d-fca558f4567c" providerId="ADAL" clId="{DB33885F-3EE7-45AF-80B9-F59415FDFB39}" dt="2022-07-14T13:04:08.810" v="1755" actId="20577"/>
          <ac:spMkLst>
            <pc:docMk/>
            <pc:sldMk cId="301252457" sldId="837"/>
            <ac:spMk id="2" creationId="{10E6CA6C-8473-40C7-B3AB-50974305AD77}"/>
          </ac:spMkLst>
        </pc:spChg>
        <pc:spChg chg="add mod">
          <ac:chgData name="Jacquemyn Goele" userId="9db86648-5104-4759-a13d-fca558f4567c" providerId="ADAL" clId="{DB33885F-3EE7-45AF-80B9-F59415FDFB39}" dt="2022-07-15T09:38:20.124" v="4978" actId="1076"/>
          <ac:spMkLst>
            <pc:docMk/>
            <pc:sldMk cId="301252457" sldId="837"/>
            <ac:spMk id="3" creationId="{00643DAC-BAC6-4DC0-A96C-FE17293DDC3A}"/>
          </ac:spMkLst>
        </pc:spChg>
        <pc:spChg chg="del">
          <ac:chgData name="Jacquemyn Goele" userId="9db86648-5104-4759-a13d-fca558f4567c" providerId="ADAL" clId="{DB33885F-3EE7-45AF-80B9-F59415FDFB39}" dt="2022-07-14T09:10:31.633" v="281" actId="1032"/>
          <ac:spMkLst>
            <pc:docMk/>
            <pc:sldMk cId="301252457" sldId="837"/>
            <ac:spMk id="3" creationId="{9B531235-C3A8-4F19-85A9-927090A482FC}"/>
          </ac:spMkLst>
        </pc:spChg>
        <pc:spChg chg="add mod">
          <ac:chgData name="Jacquemyn Goele" userId="9db86648-5104-4759-a13d-fca558f4567c" providerId="ADAL" clId="{DB33885F-3EE7-45AF-80B9-F59415FDFB39}" dt="2022-07-15T09:37:58.923" v="4975" actId="404"/>
          <ac:spMkLst>
            <pc:docMk/>
            <pc:sldMk cId="301252457" sldId="837"/>
            <ac:spMk id="8" creationId="{3C797639-D60B-421E-96C0-F6B613521760}"/>
          </ac:spMkLst>
        </pc:spChg>
        <pc:spChg chg="add del mod">
          <ac:chgData name="Jacquemyn Goele" userId="9db86648-5104-4759-a13d-fca558f4567c" providerId="ADAL" clId="{DB33885F-3EE7-45AF-80B9-F59415FDFB39}" dt="2022-07-14T12:58:43.102" v="1646" actId="478"/>
          <ac:spMkLst>
            <pc:docMk/>
            <pc:sldMk cId="301252457" sldId="837"/>
            <ac:spMk id="9" creationId="{20D4C0DA-FE87-485A-9DD8-3CB55133B0BF}"/>
          </ac:spMkLst>
        </pc:spChg>
        <pc:spChg chg="add mod">
          <ac:chgData name="Jacquemyn Goele" userId="9db86648-5104-4759-a13d-fca558f4567c" providerId="ADAL" clId="{DB33885F-3EE7-45AF-80B9-F59415FDFB39}" dt="2022-07-15T09:34:56.103" v="4782" actId="571"/>
          <ac:spMkLst>
            <pc:docMk/>
            <pc:sldMk cId="301252457" sldId="837"/>
            <ac:spMk id="9" creationId="{948ED69B-2F57-4E87-ACC9-B50F49082454}"/>
          </ac:spMkLst>
        </pc:spChg>
        <pc:spChg chg="add mod">
          <ac:chgData name="Jacquemyn Goele" userId="9db86648-5104-4759-a13d-fca558f4567c" providerId="ADAL" clId="{DB33885F-3EE7-45AF-80B9-F59415FDFB39}" dt="2022-07-15T09:39:07.806" v="5006" actId="20577"/>
          <ac:spMkLst>
            <pc:docMk/>
            <pc:sldMk cId="301252457" sldId="837"/>
            <ac:spMk id="10" creationId="{E63E55E3-7918-417B-9C23-F5FF2605AF41}"/>
          </ac:spMkLst>
        </pc:spChg>
        <pc:spChg chg="add mod">
          <ac:chgData name="Jacquemyn Goele" userId="9db86648-5104-4759-a13d-fca558f4567c" providerId="ADAL" clId="{DB33885F-3EE7-45AF-80B9-F59415FDFB39}" dt="2022-07-15T11:54:09.363" v="6313" actId="1076"/>
          <ac:spMkLst>
            <pc:docMk/>
            <pc:sldMk cId="301252457" sldId="837"/>
            <ac:spMk id="11" creationId="{53392C8C-13AF-4AD7-BF14-0477A1E3CA8A}"/>
          </ac:spMkLst>
        </pc:spChg>
        <pc:spChg chg="add mod">
          <ac:chgData name="Jacquemyn Goele" userId="9db86648-5104-4759-a13d-fca558f4567c" providerId="ADAL" clId="{DB33885F-3EE7-45AF-80B9-F59415FDFB39}" dt="2022-07-15T09:35:05.607" v="4786" actId="571"/>
          <ac:spMkLst>
            <pc:docMk/>
            <pc:sldMk cId="301252457" sldId="837"/>
            <ac:spMk id="12" creationId="{4D7B25A0-C04F-4C66-B023-BAB5201D8DA5}"/>
          </ac:spMkLst>
        </pc:spChg>
        <pc:spChg chg="add mod">
          <ac:chgData name="Jacquemyn Goele" userId="9db86648-5104-4759-a13d-fca558f4567c" providerId="ADAL" clId="{DB33885F-3EE7-45AF-80B9-F59415FDFB39}" dt="2022-07-15T09:40:16.472" v="5079" actId="1076"/>
          <ac:spMkLst>
            <pc:docMk/>
            <pc:sldMk cId="301252457" sldId="837"/>
            <ac:spMk id="13" creationId="{BE9E9C25-B544-41F0-8EC6-B8D11636A7DC}"/>
          </ac:spMkLst>
        </pc:spChg>
        <pc:spChg chg="add del mod">
          <ac:chgData name="Jacquemyn Goele" userId="9db86648-5104-4759-a13d-fca558f4567c" providerId="ADAL" clId="{DB33885F-3EE7-45AF-80B9-F59415FDFB39}" dt="2022-07-14T12:48:56.042" v="1040" actId="478"/>
          <ac:spMkLst>
            <pc:docMk/>
            <pc:sldMk cId="301252457" sldId="837"/>
            <ac:spMk id="14" creationId="{2060740A-91D5-4B71-8AB6-88D3826C82B1}"/>
          </ac:spMkLst>
        </pc:spChg>
        <pc:spChg chg="add mod">
          <ac:chgData name="Jacquemyn Goele" userId="9db86648-5104-4759-a13d-fca558f4567c" providerId="ADAL" clId="{DB33885F-3EE7-45AF-80B9-F59415FDFB39}" dt="2022-07-15T09:37:33.261" v="4973" actId="1076"/>
          <ac:spMkLst>
            <pc:docMk/>
            <pc:sldMk cId="301252457" sldId="837"/>
            <ac:spMk id="14" creationId="{5280F906-7C1F-4BB7-B9BF-9CE1D0A6108F}"/>
          </ac:spMkLst>
        </pc:spChg>
        <pc:spChg chg="add mod">
          <ac:chgData name="Jacquemyn Goele" userId="9db86648-5104-4759-a13d-fca558f4567c" providerId="ADAL" clId="{DB33885F-3EE7-45AF-80B9-F59415FDFB39}" dt="2022-07-15T09:38:48.982" v="4991" actId="20577"/>
          <ac:spMkLst>
            <pc:docMk/>
            <pc:sldMk cId="301252457" sldId="837"/>
            <ac:spMk id="15" creationId="{C162A345-C2B1-49DF-BC9B-84A016E5D0FE}"/>
          </ac:spMkLst>
        </pc:spChg>
        <pc:spChg chg="add del mod">
          <ac:chgData name="Jacquemyn Goele" userId="9db86648-5104-4759-a13d-fca558f4567c" providerId="ADAL" clId="{DB33885F-3EE7-45AF-80B9-F59415FDFB39}" dt="2022-07-14T13:08:36.680" v="1855" actId="478"/>
          <ac:spMkLst>
            <pc:docMk/>
            <pc:sldMk cId="301252457" sldId="837"/>
            <ac:spMk id="17" creationId="{18BB8E7C-829C-4DDE-ABB3-9DF576507042}"/>
          </ac:spMkLst>
        </pc:spChg>
        <pc:spChg chg="add mod">
          <ac:chgData name="Jacquemyn Goele" userId="9db86648-5104-4759-a13d-fca558f4567c" providerId="ADAL" clId="{DB33885F-3EE7-45AF-80B9-F59415FDFB39}" dt="2022-07-15T09:39:56.920" v="5078" actId="14100"/>
          <ac:spMkLst>
            <pc:docMk/>
            <pc:sldMk cId="301252457" sldId="837"/>
            <ac:spMk id="17" creationId="{467CBC20-56D2-4F53-A985-6EE5498A0360}"/>
          </ac:spMkLst>
        </pc:spChg>
        <pc:graphicFrameChg chg="add del mod modGraphic">
          <ac:chgData name="Jacquemyn Goele" userId="9db86648-5104-4759-a13d-fca558f4567c" providerId="ADAL" clId="{DB33885F-3EE7-45AF-80B9-F59415FDFB39}" dt="2022-07-14T13:08:34.479" v="1854" actId="478"/>
          <ac:graphicFrameMkLst>
            <pc:docMk/>
            <pc:sldMk cId="301252457" sldId="837"/>
            <ac:graphicFrameMk id="6" creationId="{144BEE82-5950-479B-B36C-731FAD05BC76}"/>
          </ac:graphicFrameMkLst>
        </pc:graphicFrameChg>
        <pc:graphicFrameChg chg="add del mod modGraphic">
          <ac:chgData name="Jacquemyn Goele" userId="9db86648-5104-4759-a13d-fca558f4567c" providerId="ADAL" clId="{DB33885F-3EE7-45AF-80B9-F59415FDFB39}" dt="2022-07-14T12:58:53.057" v="1647" actId="478"/>
          <ac:graphicFrameMkLst>
            <pc:docMk/>
            <pc:sldMk cId="301252457" sldId="837"/>
            <ac:graphicFrameMk id="7" creationId="{F52406AE-37A2-4033-961E-726B31ACFF84}"/>
          </ac:graphicFrameMkLst>
        </pc:graphicFrameChg>
        <pc:cxnChg chg="add mod">
          <ac:chgData name="Jacquemyn Goele" userId="9db86648-5104-4759-a13d-fca558f4567c" providerId="ADAL" clId="{DB33885F-3EE7-45AF-80B9-F59415FDFB39}" dt="2022-07-15T09:38:31.146" v="4980" actId="1582"/>
          <ac:cxnSpMkLst>
            <pc:docMk/>
            <pc:sldMk cId="301252457" sldId="837"/>
            <ac:cxnSpMk id="7" creationId="{4B3775A8-CF43-4763-B9BA-A40CB1617B54}"/>
          </ac:cxnSpMkLst>
        </pc:cxnChg>
        <pc:cxnChg chg="add del">
          <ac:chgData name="Jacquemyn Goele" userId="9db86648-5104-4759-a13d-fca558f4567c" providerId="ADAL" clId="{DB33885F-3EE7-45AF-80B9-F59415FDFB39}" dt="2022-07-14T12:58:56.387" v="1649" actId="478"/>
          <ac:cxnSpMkLst>
            <pc:docMk/>
            <pc:sldMk cId="301252457" sldId="837"/>
            <ac:cxnSpMk id="13" creationId="{99F2F2EB-7E9A-4F78-8087-D27CD241DAB2}"/>
          </ac:cxnSpMkLst>
        </pc:cxnChg>
      </pc:sldChg>
      <pc:sldChg chg="addSp delSp modSp mod modNotesTx">
        <pc:chgData name="Jacquemyn Goele" userId="9db86648-5104-4759-a13d-fca558f4567c" providerId="ADAL" clId="{DB33885F-3EE7-45AF-80B9-F59415FDFB39}" dt="2022-07-15T12:47:52.056" v="7361" actId="20577"/>
        <pc:sldMkLst>
          <pc:docMk/>
          <pc:sldMk cId="2523323719" sldId="838"/>
        </pc:sldMkLst>
        <pc:spChg chg="mod">
          <ac:chgData name="Jacquemyn Goele" userId="9db86648-5104-4759-a13d-fca558f4567c" providerId="ADAL" clId="{DB33885F-3EE7-45AF-80B9-F59415FDFB39}" dt="2022-07-15T09:52:59.514" v="5606" actId="20577"/>
          <ac:spMkLst>
            <pc:docMk/>
            <pc:sldMk cId="2523323719" sldId="838"/>
            <ac:spMk id="3" creationId="{4435E6B1-923D-7887-A86E-06CF774B7678}"/>
          </ac:spMkLst>
        </pc:spChg>
        <pc:spChg chg="add del mod">
          <ac:chgData name="Jacquemyn Goele" userId="9db86648-5104-4759-a13d-fca558f4567c" providerId="ADAL" clId="{DB33885F-3EE7-45AF-80B9-F59415FDFB39}" dt="2022-07-15T09:48:21.382" v="5364" actId="478"/>
          <ac:spMkLst>
            <pc:docMk/>
            <pc:sldMk cId="2523323719" sldId="838"/>
            <ac:spMk id="6" creationId="{5B0EAC2D-FD7C-4359-8A68-96AFD020D64D}"/>
          </ac:spMkLst>
        </pc:spChg>
        <pc:spChg chg="add mod">
          <ac:chgData name="Jacquemyn Goele" userId="9db86648-5104-4759-a13d-fca558f4567c" providerId="ADAL" clId="{DB33885F-3EE7-45AF-80B9-F59415FDFB39}" dt="2022-07-15T12:47:52.056" v="7361" actId="20577"/>
          <ac:spMkLst>
            <pc:docMk/>
            <pc:sldMk cId="2523323719" sldId="838"/>
            <ac:spMk id="7" creationId="{56185F70-7E21-45DB-92B9-CD4E9FBC13F9}"/>
          </ac:spMkLst>
        </pc:spChg>
      </pc:sldChg>
      <pc:sldChg chg="addSp delSp modSp mod modNotesTx">
        <pc:chgData name="Jacquemyn Goele" userId="9db86648-5104-4759-a13d-fca558f4567c" providerId="ADAL" clId="{DB33885F-3EE7-45AF-80B9-F59415FDFB39}" dt="2022-07-15T12:47:58.217" v="7363"/>
        <pc:sldMkLst>
          <pc:docMk/>
          <pc:sldMk cId="3484902017" sldId="839"/>
        </pc:sldMkLst>
        <pc:spChg chg="mod">
          <ac:chgData name="Jacquemyn Goele" userId="9db86648-5104-4759-a13d-fca558f4567c" providerId="ADAL" clId="{DB33885F-3EE7-45AF-80B9-F59415FDFB39}" dt="2022-07-15T09:55:45.786" v="5818" actId="6549"/>
          <ac:spMkLst>
            <pc:docMk/>
            <pc:sldMk cId="3484902017" sldId="839"/>
            <ac:spMk id="2" creationId="{9D43E316-FFF8-8C75-F731-C49834EDEC31}"/>
          </ac:spMkLst>
        </pc:spChg>
        <pc:spChg chg="mod">
          <ac:chgData name="Jacquemyn Goele" userId="9db86648-5104-4759-a13d-fca558f4567c" providerId="ADAL" clId="{DB33885F-3EE7-45AF-80B9-F59415FDFB39}" dt="2022-07-15T09:55:11.684" v="5766" actId="20577"/>
          <ac:spMkLst>
            <pc:docMk/>
            <pc:sldMk cId="3484902017" sldId="839"/>
            <ac:spMk id="3" creationId="{ED94313F-44AC-6223-A10D-E8B35E330304}"/>
          </ac:spMkLst>
        </pc:spChg>
        <pc:spChg chg="add del mod">
          <ac:chgData name="Jacquemyn Goele" userId="9db86648-5104-4759-a13d-fca558f4567c" providerId="ADAL" clId="{DB33885F-3EE7-45AF-80B9-F59415FDFB39}" dt="2022-07-14T13:17:28.118" v="2140" actId="478"/>
          <ac:spMkLst>
            <pc:docMk/>
            <pc:sldMk cId="3484902017" sldId="839"/>
            <ac:spMk id="6" creationId="{117E1574-AF5E-468C-9A4A-3986CFA6C2F1}"/>
          </ac:spMkLst>
        </pc:spChg>
        <pc:spChg chg="add del mod">
          <ac:chgData name="Jacquemyn Goele" userId="9db86648-5104-4759-a13d-fca558f4567c" providerId="ADAL" clId="{DB33885F-3EE7-45AF-80B9-F59415FDFB39}" dt="2022-07-14T13:20:56.060" v="2234" actId="478"/>
          <ac:spMkLst>
            <pc:docMk/>
            <pc:sldMk cId="3484902017" sldId="839"/>
            <ac:spMk id="7" creationId="{83B87C56-2E8A-4914-9C8F-D194D9DF6871}"/>
          </ac:spMkLst>
        </pc:spChg>
        <pc:spChg chg="add mod">
          <ac:chgData name="Jacquemyn Goele" userId="9db86648-5104-4759-a13d-fca558f4567c" providerId="ADAL" clId="{DB33885F-3EE7-45AF-80B9-F59415FDFB39}" dt="2022-07-15T12:47:58.217" v="7363"/>
          <ac:spMkLst>
            <pc:docMk/>
            <pc:sldMk cId="3484902017" sldId="839"/>
            <ac:spMk id="8" creationId="{27590110-CD53-4D48-8A4E-2825D71FAE8D}"/>
          </ac:spMkLst>
        </pc:spChg>
      </pc:sldChg>
      <pc:sldChg chg="addSp delSp modSp mod">
        <pc:chgData name="Jacquemyn Goele" userId="9db86648-5104-4759-a13d-fca558f4567c" providerId="ADAL" clId="{DB33885F-3EE7-45AF-80B9-F59415FDFB39}" dt="2022-07-15T12:48:04.614" v="7365"/>
        <pc:sldMkLst>
          <pc:docMk/>
          <pc:sldMk cId="2067391519" sldId="840"/>
        </pc:sldMkLst>
        <pc:spChg chg="mod">
          <ac:chgData name="Jacquemyn Goele" userId="9db86648-5104-4759-a13d-fca558f4567c" providerId="ADAL" clId="{DB33885F-3EE7-45AF-80B9-F59415FDFB39}" dt="2022-07-15T10:00:01.089" v="5949"/>
          <ac:spMkLst>
            <pc:docMk/>
            <pc:sldMk cId="2067391519" sldId="840"/>
            <ac:spMk id="2" creationId="{E7E0D405-B77C-B2CF-A556-AA25B277FF2C}"/>
          </ac:spMkLst>
        </pc:spChg>
        <pc:spChg chg="mod">
          <ac:chgData name="Jacquemyn Goele" userId="9db86648-5104-4759-a13d-fca558f4567c" providerId="ADAL" clId="{DB33885F-3EE7-45AF-80B9-F59415FDFB39}" dt="2022-07-15T10:02:23.499" v="6132" actId="13926"/>
          <ac:spMkLst>
            <pc:docMk/>
            <pc:sldMk cId="2067391519" sldId="840"/>
            <ac:spMk id="3" creationId="{850BB7A7-B22B-E973-DAEF-659C1CC925D1}"/>
          </ac:spMkLst>
        </pc:spChg>
        <pc:spChg chg="add del mod">
          <ac:chgData name="Jacquemyn Goele" userId="9db86648-5104-4759-a13d-fca558f4567c" providerId="ADAL" clId="{DB33885F-3EE7-45AF-80B9-F59415FDFB39}" dt="2022-07-14T13:21:02.468" v="2237" actId="478"/>
          <ac:spMkLst>
            <pc:docMk/>
            <pc:sldMk cId="2067391519" sldId="840"/>
            <ac:spMk id="6" creationId="{A75F19D5-2412-46C8-BA76-4CBD8A3AA992}"/>
          </ac:spMkLst>
        </pc:spChg>
        <pc:spChg chg="add mod">
          <ac:chgData name="Jacquemyn Goele" userId="9db86648-5104-4759-a13d-fca558f4567c" providerId="ADAL" clId="{DB33885F-3EE7-45AF-80B9-F59415FDFB39}" dt="2022-07-15T12:48:04.614" v="7365"/>
          <ac:spMkLst>
            <pc:docMk/>
            <pc:sldMk cId="2067391519" sldId="840"/>
            <ac:spMk id="7" creationId="{1F83997B-4C4B-4F8C-AA84-589E62C30AA5}"/>
          </ac:spMkLst>
        </pc:spChg>
      </pc:sldChg>
      <pc:sldChg chg="addSp delSp modSp mod">
        <pc:chgData name="Jacquemyn Goele" userId="9db86648-5104-4759-a13d-fca558f4567c" providerId="ADAL" clId="{DB33885F-3EE7-45AF-80B9-F59415FDFB39}" dt="2022-07-15T12:48:09.681" v="7367"/>
        <pc:sldMkLst>
          <pc:docMk/>
          <pc:sldMk cId="1484504316" sldId="841"/>
        </pc:sldMkLst>
        <pc:spChg chg="mod">
          <ac:chgData name="Jacquemyn Goele" userId="9db86648-5104-4759-a13d-fca558f4567c" providerId="ADAL" clId="{DB33885F-3EE7-45AF-80B9-F59415FDFB39}" dt="2022-07-15T10:05:39.958" v="6308" actId="20577"/>
          <ac:spMkLst>
            <pc:docMk/>
            <pc:sldMk cId="1484504316" sldId="841"/>
            <ac:spMk id="3" creationId="{3C741B3D-C352-2DD0-8322-75AE7F735BEF}"/>
          </ac:spMkLst>
        </pc:spChg>
        <pc:spChg chg="add del mod">
          <ac:chgData name="Jacquemyn Goele" userId="9db86648-5104-4759-a13d-fca558f4567c" providerId="ADAL" clId="{DB33885F-3EE7-45AF-80B9-F59415FDFB39}" dt="2022-07-14T13:21:20.259" v="2262" actId="478"/>
          <ac:spMkLst>
            <pc:docMk/>
            <pc:sldMk cId="1484504316" sldId="841"/>
            <ac:spMk id="6" creationId="{AE2D6CE9-8F72-43B3-802F-052099487609}"/>
          </ac:spMkLst>
        </pc:spChg>
        <pc:spChg chg="add mod">
          <ac:chgData name="Jacquemyn Goele" userId="9db86648-5104-4759-a13d-fca558f4567c" providerId="ADAL" clId="{DB33885F-3EE7-45AF-80B9-F59415FDFB39}" dt="2022-07-15T12:48:09.681" v="7367"/>
          <ac:spMkLst>
            <pc:docMk/>
            <pc:sldMk cId="1484504316" sldId="841"/>
            <ac:spMk id="7" creationId="{81395CF1-2D00-4756-AFA8-3AE56BAE5E34}"/>
          </ac:spMkLst>
        </pc:spChg>
      </pc:sldChg>
      <pc:sldChg chg="addSp delSp modSp add mod delCm modNotesTx">
        <pc:chgData name="Jacquemyn Goele" userId="9db86648-5104-4759-a13d-fca558f4567c" providerId="ADAL" clId="{DB33885F-3EE7-45AF-80B9-F59415FDFB39}" dt="2022-08-01T13:27:24.950" v="8144" actId="6549"/>
        <pc:sldMkLst>
          <pc:docMk/>
          <pc:sldMk cId="3822852137" sldId="842"/>
        </pc:sldMkLst>
        <pc:spChg chg="mod ord">
          <ac:chgData name="Jacquemyn Goele" userId="9db86648-5104-4759-a13d-fca558f4567c" providerId="ADAL" clId="{DB33885F-3EE7-45AF-80B9-F59415FDFB39}" dt="2022-08-01T13:27:24.950" v="8144" actId="6549"/>
          <ac:spMkLst>
            <pc:docMk/>
            <pc:sldMk cId="3822852137" sldId="842"/>
            <ac:spMk id="9" creationId="{DD907C46-C5EB-CDF0-5A6D-3F17F7D6A567}"/>
          </ac:spMkLst>
        </pc:spChg>
        <pc:spChg chg="del">
          <ac:chgData name="Jacquemyn Goele" userId="9db86648-5104-4759-a13d-fca558f4567c" providerId="ADAL" clId="{DB33885F-3EE7-45AF-80B9-F59415FDFB39}" dt="2022-07-14T13:19:54.454" v="2203" actId="478"/>
          <ac:spMkLst>
            <pc:docMk/>
            <pc:sldMk cId="3822852137" sldId="842"/>
            <ac:spMk id="11" creationId="{232FAAE1-E217-41A3-ADEF-D345919658B6}"/>
          </ac:spMkLst>
        </pc:spChg>
        <pc:spChg chg="add mod">
          <ac:chgData name="Jacquemyn Goele" userId="9db86648-5104-4759-a13d-fca558f4567c" providerId="ADAL" clId="{DB33885F-3EE7-45AF-80B9-F59415FDFB39}" dt="2022-07-14T13:20:02.980" v="2205"/>
          <ac:spMkLst>
            <pc:docMk/>
            <pc:sldMk cId="3822852137" sldId="842"/>
            <ac:spMk id="12" creationId="{A8427153-CD5A-4783-8380-3805EC808699}"/>
          </ac:spMkLst>
        </pc:spChg>
        <pc:picChg chg="mod">
          <ac:chgData name="Jacquemyn Goele" userId="9db86648-5104-4759-a13d-fca558f4567c" providerId="ADAL" clId="{DB33885F-3EE7-45AF-80B9-F59415FDFB39}" dt="2022-07-14T15:06:00.731" v="4202" actId="1076"/>
          <ac:picMkLst>
            <pc:docMk/>
            <pc:sldMk cId="3822852137" sldId="842"/>
            <ac:picMk id="7" creationId="{8C4B2A70-5125-7FD7-45F3-0DA2C9ADDA88}"/>
          </ac:picMkLst>
        </pc:picChg>
        <pc:picChg chg="mod">
          <ac:chgData name="Jacquemyn Goele" userId="9db86648-5104-4759-a13d-fca558f4567c" providerId="ADAL" clId="{DB33885F-3EE7-45AF-80B9-F59415FDFB39}" dt="2022-07-14T15:06:00.731" v="4202" actId="1076"/>
          <ac:picMkLst>
            <pc:docMk/>
            <pc:sldMk cId="3822852137" sldId="842"/>
            <ac:picMk id="10" creationId="{2D4ABEF8-E613-C8F0-65A7-3B03D52EF1DC}"/>
          </ac:picMkLst>
        </pc:picChg>
      </pc:sldChg>
      <pc:sldChg chg="addSp delSp modSp add del mod">
        <pc:chgData name="Jacquemyn Goele" userId="9db86648-5104-4759-a13d-fca558f4567c" providerId="ADAL" clId="{DB33885F-3EE7-45AF-80B9-F59415FDFB39}" dt="2022-07-15T12:46:53.671" v="7354" actId="47"/>
        <pc:sldMkLst>
          <pc:docMk/>
          <pc:sldMk cId="4079211124" sldId="843"/>
        </pc:sldMkLst>
        <pc:spChg chg="del">
          <ac:chgData name="Jacquemyn Goele" userId="9db86648-5104-4759-a13d-fca558f4567c" providerId="ADAL" clId="{DB33885F-3EE7-45AF-80B9-F59415FDFB39}" dt="2022-07-15T11:57:27.471" v="6351" actId="478"/>
          <ac:spMkLst>
            <pc:docMk/>
            <pc:sldMk cId="4079211124" sldId="843"/>
            <ac:spMk id="3" creationId="{00643DAC-BAC6-4DC0-A96C-FE17293DDC3A}"/>
          </ac:spMkLst>
        </pc:spChg>
        <pc:spChg chg="add">
          <ac:chgData name="Jacquemyn Goele" userId="9db86648-5104-4759-a13d-fca558f4567c" providerId="ADAL" clId="{DB33885F-3EE7-45AF-80B9-F59415FDFB39}" dt="2022-07-15T11:58:07.014" v="6361" actId="11529"/>
          <ac:spMkLst>
            <pc:docMk/>
            <pc:sldMk cId="4079211124" sldId="843"/>
            <ac:spMk id="6" creationId="{67797949-97CF-450F-B439-0AE9E06461B0}"/>
          </ac:spMkLst>
        </pc:spChg>
        <pc:spChg chg="mod">
          <ac:chgData name="Jacquemyn Goele" userId="9db86648-5104-4759-a13d-fca558f4567c" providerId="ADAL" clId="{DB33885F-3EE7-45AF-80B9-F59415FDFB39}" dt="2022-07-15T12:04:43.449" v="6726" actId="14100"/>
          <ac:spMkLst>
            <pc:docMk/>
            <pc:sldMk cId="4079211124" sldId="843"/>
            <ac:spMk id="8" creationId="{3C797639-D60B-421E-96C0-F6B613521760}"/>
          </ac:spMkLst>
        </pc:spChg>
        <pc:spChg chg="add del mod">
          <ac:chgData name="Jacquemyn Goele" userId="9db86648-5104-4759-a13d-fca558f4567c" providerId="ADAL" clId="{DB33885F-3EE7-45AF-80B9-F59415FDFB39}" dt="2022-07-15T11:59:30.230" v="6380" actId="478"/>
          <ac:spMkLst>
            <pc:docMk/>
            <pc:sldMk cId="4079211124" sldId="843"/>
            <ac:spMk id="9" creationId="{BF777194-1408-4FB8-A713-B6029B065D33}"/>
          </ac:spMkLst>
        </pc:spChg>
        <pc:spChg chg="mod">
          <ac:chgData name="Jacquemyn Goele" userId="9db86648-5104-4759-a13d-fca558f4567c" providerId="ADAL" clId="{DB33885F-3EE7-45AF-80B9-F59415FDFB39}" dt="2022-07-15T12:01:49.613" v="6414" actId="14100"/>
          <ac:spMkLst>
            <pc:docMk/>
            <pc:sldMk cId="4079211124" sldId="843"/>
            <ac:spMk id="10" creationId="{E63E55E3-7918-417B-9C23-F5FF2605AF41}"/>
          </ac:spMkLst>
        </pc:spChg>
        <pc:spChg chg="mod">
          <ac:chgData name="Jacquemyn Goele" userId="9db86648-5104-4759-a13d-fca558f4567c" providerId="ADAL" clId="{DB33885F-3EE7-45AF-80B9-F59415FDFB39}" dt="2022-07-15T12:06:00.279" v="6738" actId="11530"/>
          <ac:spMkLst>
            <pc:docMk/>
            <pc:sldMk cId="4079211124" sldId="843"/>
            <ac:spMk id="11" creationId="{53392C8C-13AF-4AD7-BF14-0477A1E3CA8A}"/>
          </ac:spMkLst>
        </pc:spChg>
        <pc:spChg chg="add del">
          <ac:chgData name="Jacquemyn Goele" userId="9db86648-5104-4759-a13d-fca558f4567c" providerId="ADAL" clId="{DB33885F-3EE7-45AF-80B9-F59415FDFB39}" dt="2022-07-15T11:59:43.899" v="6382" actId="478"/>
          <ac:spMkLst>
            <pc:docMk/>
            <pc:sldMk cId="4079211124" sldId="843"/>
            <ac:spMk id="12" creationId="{52408F3B-2490-4F13-8661-2494FB726B26}"/>
          </ac:spMkLst>
        </pc:spChg>
        <pc:spChg chg="del mod">
          <ac:chgData name="Jacquemyn Goele" userId="9db86648-5104-4759-a13d-fca558f4567c" providerId="ADAL" clId="{DB33885F-3EE7-45AF-80B9-F59415FDFB39}" dt="2022-07-15T11:57:30.460" v="6353" actId="478"/>
          <ac:spMkLst>
            <pc:docMk/>
            <pc:sldMk cId="4079211124" sldId="843"/>
            <ac:spMk id="14" creationId="{5280F906-7C1F-4BB7-B9BF-9CE1D0A6108F}"/>
          </ac:spMkLst>
        </pc:spChg>
        <pc:spChg chg="mod">
          <ac:chgData name="Jacquemyn Goele" userId="9db86648-5104-4759-a13d-fca558f4567c" providerId="ADAL" clId="{DB33885F-3EE7-45AF-80B9-F59415FDFB39}" dt="2022-07-15T12:02:16.913" v="6420" actId="1076"/>
          <ac:spMkLst>
            <pc:docMk/>
            <pc:sldMk cId="4079211124" sldId="843"/>
            <ac:spMk id="15" creationId="{C162A345-C2B1-49DF-BC9B-84A016E5D0FE}"/>
          </ac:spMkLst>
        </pc:spChg>
        <pc:spChg chg="add del mod">
          <ac:chgData name="Jacquemyn Goele" userId="9db86648-5104-4759-a13d-fca558f4567c" providerId="ADAL" clId="{DB33885F-3EE7-45AF-80B9-F59415FDFB39}" dt="2022-07-15T11:58:08.309" v="6362" actId="478"/>
          <ac:spMkLst>
            <pc:docMk/>
            <pc:sldMk cId="4079211124" sldId="843"/>
            <ac:spMk id="16" creationId="{E3647790-7316-4CE2-B8C7-BFCFE8CFDF59}"/>
          </ac:spMkLst>
        </pc:spChg>
        <pc:spChg chg="mod">
          <ac:chgData name="Jacquemyn Goele" userId="9db86648-5104-4759-a13d-fca558f4567c" providerId="ADAL" clId="{DB33885F-3EE7-45AF-80B9-F59415FDFB39}" dt="2022-07-15T12:02:19.833" v="6421" actId="1076"/>
          <ac:spMkLst>
            <pc:docMk/>
            <pc:sldMk cId="4079211124" sldId="843"/>
            <ac:spMk id="17" creationId="{467CBC20-56D2-4F53-A985-6EE5498A0360}"/>
          </ac:spMkLst>
        </pc:spChg>
        <pc:spChg chg="add del mod">
          <ac:chgData name="Jacquemyn Goele" userId="9db86648-5104-4759-a13d-fca558f4567c" providerId="ADAL" clId="{DB33885F-3EE7-45AF-80B9-F59415FDFB39}" dt="2022-07-15T11:58:09.127" v="6363" actId="478"/>
          <ac:spMkLst>
            <pc:docMk/>
            <pc:sldMk cId="4079211124" sldId="843"/>
            <ac:spMk id="18" creationId="{70C7C687-FA84-4035-895B-C4D59AC9F2A5}"/>
          </ac:spMkLst>
        </pc:spChg>
        <pc:spChg chg="add mod ord">
          <ac:chgData name="Jacquemyn Goele" userId="9db86648-5104-4759-a13d-fca558f4567c" providerId="ADAL" clId="{DB33885F-3EE7-45AF-80B9-F59415FDFB39}" dt="2022-07-15T12:06:33.810" v="6741" actId="11530"/>
          <ac:spMkLst>
            <pc:docMk/>
            <pc:sldMk cId="4079211124" sldId="843"/>
            <ac:spMk id="19" creationId="{7D23FBFB-72E4-47ED-9E89-3F27135B6DFD}"/>
          </ac:spMkLst>
        </pc:spChg>
        <pc:spChg chg="add mod">
          <ac:chgData name="Jacquemyn Goele" userId="9db86648-5104-4759-a13d-fca558f4567c" providerId="ADAL" clId="{DB33885F-3EE7-45AF-80B9-F59415FDFB39}" dt="2022-07-15T12:05:08.406" v="6728" actId="404"/>
          <ac:spMkLst>
            <pc:docMk/>
            <pc:sldMk cId="4079211124" sldId="843"/>
            <ac:spMk id="20" creationId="{20F8F162-8A93-4543-B265-6780D2B6B2FA}"/>
          </ac:spMkLst>
        </pc:spChg>
        <pc:spChg chg="add mod">
          <ac:chgData name="Jacquemyn Goele" userId="9db86648-5104-4759-a13d-fca558f4567c" providerId="ADAL" clId="{DB33885F-3EE7-45AF-80B9-F59415FDFB39}" dt="2022-07-15T12:02:56.593" v="6520" actId="20577"/>
          <ac:spMkLst>
            <pc:docMk/>
            <pc:sldMk cId="4079211124" sldId="843"/>
            <ac:spMk id="21" creationId="{F112F87A-812C-4FEE-83F3-FA486D5AEAB6}"/>
          </ac:spMkLst>
        </pc:spChg>
        <pc:spChg chg="add mod">
          <ac:chgData name="Jacquemyn Goele" userId="9db86648-5104-4759-a13d-fca558f4567c" providerId="ADAL" clId="{DB33885F-3EE7-45AF-80B9-F59415FDFB39}" dt="2022-07-15T12:03:18.850" v="6588" actId="20577"/>
          <ac:spMkLst>
            <pc:docMk/>
            <pc:sldMk cId="4079211124" sldId="843"/>
            <ac:spMk id="22" creationId="{FA9D9143-9D44-4C8B-80BD-E856C76221AF}"/>
          </ac:spMkLst>
        </pc:spChg>
        <pc:spChg chg="add mod">
          <ac:chgData name="Jacquemyn Goele" userId="9db86648-5104-4759-a13d-fca558f4567c" providerId="ADAL" clId="{DB33885F-3EE7-45AF-80B9-F59415FDFB39}" dt="2022-07-15T12:03:40.699" v="6634" actId="20577"/>
          <ac:spMkLst>
            <pc:docMk/>
            <pc:sldMk cId="4079211124" sldId="843"/>
            <ac:spMk id="23" creationId="{9805786D-9C9F-438D-85D9-632773760D1B}"/>
          </ac:spMkLst>
        </pc:spChg>
        <pc:spChg chg="add mod">
          <ac:chgData name="Jacquemyn Goele" userId="9db86648-5104-4759-a13d-fca558f4567c" providerId="ADAL" clId="{DB33885F-3EE7-45AF-80B9-F59415FDFB39}" dt="2022-07-15T12:04:15.226" v="6720" actId="1076"/>
          <ac:spMkLst>
            <pc:docMk/>
            <pc:sldMk cId="4079211124" sldId="843"/>
            <ac:spMk id="24" creationId="{81349EB9-BA4C-487F-B3A4-9EF404BF082F}"/>
          </ac:spMkLst>
        </pc:spChg>
        <pc:cxnChg chg="del mod">
          <ac:chgData name="Jacquemyn Goele" userId="9db86648-5104-4759-a13d-fca558f4567c" providerId="ADAL" clId="{DB33885F-3EE7-45AF-80B9-F59415FDFB39}" dt="2022-07-15T11:57:31.095" v="6354" actId="478"/>
          <ac:cxnSpMkLst>
            <pc:docMk/>
            <pc:sldMk cId="4079211124" sldId="843"/>
            <ac:cxnSpMk id="7" creationId="{4B3775A8-CF43-4763-B9BA-A40CB1617B54}"/>
          </ac:cxnSpMkLst>
        </pc:cxnChg>
      </pc:sldChg>
      <pc:sldChg chg="addSp delSp modSp add mod modNotesTx">
        <pc:chgData name="Jacquemyn Goele" userId="9db86648-5104-4759-a13d-fca558f4567c" providerId="ADAL" clId="{DB33885F-3EE7-45AF-80B9-F59415FDFB39}" dt="2022-08-01T13:05:58.668" v="7692" actId="1076"/>
        <pc:sldMkLst>
          <pc:docMk/>
          <pc:sldMk cId="322130511" sldId="844"/>
        </pc:sldMkLst>
        <pc:spChg chg="mod">
          <ac:chgData name="Jacquemyn Goele" userId="9db86648-5104-4759-a13d-fca558f4567c" providerId="ADAL" clId="{DB33885F-3EE7-45AF-80B9-F59415FDFB39}" dt="2022-07-15T12:39:13.842" v="7214" actId="14100"/>
          <ac:spMkLst>
            <pc:docMk/>
            <pc:sldMk cId="322130511" sldId="844"/>
            <ac:spMk id="2" creationId="{10E6CA6C-8473-40C7-B3AB-50974305AD77}"/>
          </ac:spMkLst>
        </pc:spChg>
        <pc:spChg chg="add del mod ord">
          <ac:chgData name="Jacquemyn Goele" userId="9db86648-5104-4759-a13d-fca558f4567c" providerId="ADAL" clId="{DB33885F-3EE7-45AF-80B9-F59415FDFB39}" dt="2022-07-15T12:42:25.081" v="7303" actId="478"/>
          <ac:spMkLst>
            <pc:docMk/>
            <pc:sldMk cId="322130511" sldId="844"/>
            <ac:spMk id="3" creationId="{4F38DF15-CB53-4EB5-B6F2-6FAF4A469B09}"/>
          </ac:spMkLst>
        </pc:spChg>
        <pc:spChg chg="del">
          <ac:chgData name="Jacquemyn Goele" userId="9db86648-5104-4759-a13d-fca558f4567c" providerId="ADAL" clId="{DB33885F-3EE7-45AF-80B9-F59415FDFB39}" dt="2022-07-15T12:28:07.919" v="7057" actId="478"/>
          <ac:spMkLst>
            <pc:docMk/>
            <pc:sldMk cId="322130511" sldId="844"/>
            <ac:spMk id="6" creationId="{67797949-97CF-450F-B439-0AE9E06461B0}"/>
          </ac:spMkLst>
        </pc:spChg>
        <pc:spChg chg="add del mod">
          <ac:chgData name="Jacquemyn Goele" userId="9db86648-5104-4759-a13d-fca558f4567c" providerId="ADAL" clId="{DB33885F-3EE7-45AF-80B9-F59415FDFB39}" dt="2022-07-15T12:39:10.483" v="7212" actId="478"/>
          <ac:spMkLst>
            <pc:docMk/>
            <pc:sldMk cId="322130511" sldId="844"/>
            <ac:spMk id="7" creationId="{2E9524F0-F96C-4DF7-8C86-2E01555D6E5C}"/>
          </ac:spMkLst>
        </pc:spChg>
        <pc:spChg chg="mod">
          <ac:chgData name="Jacquemyn Goele" userId="9db86648-5104-4759-a13d-fca558f4567c" providerId="ADAL" clId="{DB33885F-3EE7-45AF-80B9-F59415FDFB39}" dt="2022-07-15T12:52:10.387" v="7387" actId="20577"/>
          <ac:spMkLst>
            <pc:docMk/>
            <pc:sldMk cId="322130511" sldId="844"/>
            <ac:spMk id="8" creationId="{3C797639-D60B-421E-96C0-F6B613521760}"/>
          </ac:spMkLst>
        </pc:spChg>
        <pc:spChg chg="mod">
          <ac:chgData name="Jacquemyn Goele" userId="9db86648-5104-4759-a13d-fca558f4567c" providerId="ADAL" clId="{DB33885F-3EE7-45AF-80B9-F59415FDFB39}" dt="2022-07-15T12:44:22.039" v="7325" actId="1076"/>
          <ac:spMkLst>
            <pc:docMk/>
            <pc:sldMk cId="322130511" sldId="844"/>
            <ac:spMk id="10" creationId="{E63E55E3-7918-417B-9C23-F5FF2605AF41}"/>
          </ac:spMkLst>
        </pc:spChg>
        <pc:spChg chg="del mod">
          <ac:chgData name="Jacquemyn Goele" userId="9db86648-5104-4759-a13d-fca558f4567c" providerId="ADAL" clId="{DB33885F-3EE7-45AF-80B9-F59415FDFB39}" dt="2022-07-15T12:21:08.911" v="6971" actId="478"/>
          <ac:spMkLst>
            <pc:docMk/>
            <pc:sldMk cId="322130511" sldId="844"/>
            <ac:spMk id="11" creationId="{53392C8C-13AF-4AD7-BF14-0477A1E3CA8A}"/>
          </ac:spMkLst>
        </pc:spChg>
        <pc:spChg chg="del mod">
          <ac:chgData name="Jacquemyn Goele" userId="9db86648-5104-4759-a13d-fca558f4567c" providerId="ADAL" clId="{DB33885F-3EE7-45AF-80B9-F59415FDFB39}" dt="2022-07-15T12:07:31.501" v="6747" actId="478"/>
          <ac:spMkLst>
            <pc:docMk/>
            <pc:sldMk cId="322130511" sldId="844"/>
            <ac:spMk id="13" creationId="{BE9E9C25-B544-41F0-8EC6-B8D11636A7DC}"/>
          </ac:spMkLst>
        </pc:spChg>
        <pc:spChg chg="mod">
          <ac:chgData name="Jacquemyn Goele" userId="9db86648-5104-4759-a13d-fca558f4567c" providerId="ADAL" clId="{DB33885F-3EE7-45AF-80B9-F59415FDFB39}" dt="2022-07-15T12:50:54.161" v="7373" actId="1076"/>
          <ac:spMkLst>
            <pc:docMk/>
            <pc:sldMk cId="322130511" sldId="844"/>
            <ac:spMk id="15" creationId="{C162A345-C2B1-49DF-BC9B-84A016E5D0FE}"/>
          </ac:spMkLst>
        </pc:spChg>
        <pc:spChg chg="mod">
          <ac:chgData name="Jacquemyn Goele" userId="9db86648-5104-4759-a13d-fca558f4567c" providerId="ADAL" clId="{DB33885F-3EE7-45AF-80B9-F59415FDFB39}" dt="2022-07-15T12:50:51.039" v="7372" actId="1076"/>
          <ac:spMkLst>
            <pc:docMk/>
            <pc:sldMk cId="322130511" sldId="844"/>
            <ac:spMk id="17" creationId="{467CBC20-56D2-4F53-A985-6EE5498A0360}"/>
          </ac:spMkLst>
        </pc:spChg>
        <pc:spChg chg="add mod ord">
          <ac:chgData name="Jacquemyn Goele" userId="9db86648-5104-4759-a13d-fca558f4567c" providerId="ADAL" clId="{DB33885F-3EE7-45AF-80B9-F59415FDFB39}" dt="2022-07-15T12:51:19.876" v="7375" actId="167"/>
          <ac:spMkLst>
            <pc:docMk/>
            <pc:sldMk cId="322130511" sldId="844"/>
            <ac:spMk id="18" creationId="{9841C1D1-B55A-4BB9-97F7-03A980DDC937}"/>
          </ac:spMkLst>
        </pc:spChg>
        <pc:spChg chg="del">
          <ac:chgData name="Jacquemyn Goele" userId="9db86648-5104-4759-a13d-fca558f4567c" providerId="ADAL" clId="{DB33885F-3EE7-45AF-80B9-F59415FDFB39}" dt="2022-07-15T12:07:23.989" v="6743" actId="478"/>
          <ac:spMkLst>
            <pc:docMk/>
            <pc:sldMk cId="322130511" sldId="844"/>
            <ac:spMk id="19" creationId="{7D23FBFB-72E4-47ED-9E89-3F27135B6DFD}"/>
          </ac:spMkLst>
        </pc:spChg>
        <pc:spChg chg="mod">
          <ac:chgData name="Jacquemyn Goele" userId="9db86648-5104-4759-a13d-fca558f4567c" providerId="ADAL" clId="{DB33885F-3EE7-45AF-80B9-F59415FDFB39}" dt="2022-07-15T12:35:39.112" v="7166" actId="1076"/>
          <ac:spMkLst>
            <pc:docMk/>
            <pc:sldMk cId="322130511" sldId="844"/>
            <ac:spMk id="20" creationId="{20F8F162-8A93-4543-B265-6780D2B6B2FA}"/>
          </ac:spMkLst>
        </pc:spChg>
        <pc:spChg chg="mod">
          <ac:chgData name="Jacquemyn Goele" userId="9db86648-5104-4759-a13d-fca558f4567c" providerId="ADAL" clId="{DB33885F-3EE7-45AF-80B9-F59415FDFB39}" dt="2022-07-15T12:35:39.112" v="7166" actId="1076"/>
          <ac:spMkLst>
            <pc:docMk/>
            <pc:sldMk cId="322130511" sldId="844"/>
            <ac:spMk id="21" creationId="{F112F87A-812C-4FEE-83F3-FA486D5AEAB6}"/>
          </ac:spMkLst>
        </pc:spChg>
        <pc:spChg chg="mod">
          <ac:chgData name="Jacquemyn Goele" userId="9db86648-5104-4759-a13d-fca558f4567c" providerId="ADAL" clId="{DB33885F-3EE7-45AF-80B9-F59415FDFB39}" dt="2022-07-15T12:35:39.112" v="7166" actId="1076"/>
          <ac:spMkLst>
            <pc:docMk/>
            <pc:sldMk cId="322130511" sldId="844"/>
            <ac:spMk id="22" creationId="{FA9D9143-9D44-4C8B-80BD-E856C76221AF}"/>
          </ac:spMkLst>
        </pc:spChg>
        <pc:spChg chg="mod">
          <ac:chgData name="Jacquemyn Goele" userId="9db86648-5104-4759-a13d-fca558f4567c" providerId="ADAL" clId="{DB33885F-3EE7-45AF-80B9-F59415FDFB39}" dt="2022-07-15T12:35:39.112" v="7166" actId="1076"/>
          <ac:spMkLst>
            <pc:docMk/>
            <pc:sldMk cId="322130511" sldId="844"/>
            <ac:spMk id="23" creationId="{9805786D-9C9F-438D-85D9-632773760D1B}"/>
          </ac:spMkLst>
        </pc:spChg>
        <pc:spChg chg="mod ord">
          <ac:chgData name="Jacquemyn Goele" userId="9db86648-5104-4759-a13d-fca558f4567c" providerId="ADAL" clId="{DB33885F-3EE7-45AF-80B9-F59415FDFB39}" dt="2022-07-15T12:51:19.876" v="7375" actId="167"/>
          <ac:spMkLst>
            <pc:docMk/>
            <pc:sldMk cId="322130511" sldId="844"/>
            <ac:spMk id="24" creationId="{81349EB9-BA4C-487F-B3A4-9EF404BF082F}"/>
          </ac:spMkLst>
        </pc:spChg>
        <pc:spChg chg="add del mod">
          <ac:chgData name="Jacquemyn Goele" userId="9db86648-5104-4759-a13d-fca558f4567c" providerId="ADAL" clId="{DB33885F-3EE7-45AF-80B9-F59415FDFB39}" dt="2022-07-15T12:11:12.702" v="6933" actId="478"/>
          <ac:spMkLst>
            <pc:docMk/>
            <pc:sldMk cId="322130511" sldId="844"/>
            <ac:spMk id="25" creationId="{5D38A17A-FCE3-4667-8C7A-CC6875B62976}"/>
          </ac:spMkLst>
        </pc:spChg>
        <pc:spChg chg="add mod">
          <ac:chgData name="Jacquemyn Goele" userId="9db86648-5104-4759-a13d-fca558f4567c" providerId="ADAL" clId="{DB33885F-3EE7-45AF-80B9-F59415FDFB39}" dt="2022-07-15T12:44:26.202" v="7326" actId="1076"/>
          <ac:spMkLst>
            <pc:docMk/>
            <pc:sldMk cId="322130511" sldId="844"/>
            <ac:spMk id="26" creationId="{F831D602-5018-4E96-A457-0A8AA2299B63}"/>
          </ac:spMkLst>
        </pc:spChg>
        <pc:spChg chg="add mod">
          <ac:chgData name="Jacquemyn Goele" userId="9db86648-5104-4759-a13d-fca558f4567c" providerId="ADAL" clId="{DB33885F-3EE7-45AF-80B9-F59415FDFB39}" dt="2022-07-15T12:50:47.809" v="7371" actId="1076"/>
          <ac:spMkLst>
            <pc:docMk/>
            <pc:sldMk cId="322130511" sldId="844"/>
            <ac:spMk id="27" creationId="{39267C24-9302-41AA-824B-34A4874B304D}"/>
          </ac:spMkLst>
        </pc:spChg>
        <pc:spChg chg="add mod">
          <ac:chgData name="Jacquemyn Goele" userId="9db86648-5104-4759-a13d-fca558f4567c" providerId="ADAL" clId="{DB33885F-3EE7-45AF-80B9-F59415FDFB39}" dt="2022-07-15T12:52:24.289" v="7390" actId="1038"/>
          <ac:spMkLst>
            <pc:docMk/>
            <pc:sldMk cId="322130511" sldId="844"/>
            <ac:spMk id="28" creationId="{8A6704AB-1A0B-4CFD-AAE6-98B8BB13B24A}"/>
          </ac:spMkLst>
        </pc:spChg>
        <pc:spChg chg="add del mod ord">
          <ac:chgData name="Jacquemyn Goele" userId="9db86648-5104-4759-a13d-fca558f4567c" providerId="ADAL" clId="{DB33885F-3EE7-45AF-80B9-F59415FDFB39}" dt="2022-07-15T12:42:23.187" v="7302" actId="478"/>
          <ac:spMkLst>
            <pc:docMk/>
            <pc:sldMk cId="322130511" sldId="844"/>
            <ac:spMk id="29" creationId="{FC2E4905-B5C4-45C4-9395-C5E865DDF4E2}"/>
          </ac:spMkLst>
        </pc:spChg>
        <pc:spChg chg="add mod ord">
          <ac:chgData name="Jacquemyn Goele" userId="9db86648-5104-4759-a13d-fca558f4567c" providerId="ADAL" clId="{DB33885F-3EE7-45AF-80B9-F59415FDFB39}" dt="2022-07-15T12:51:19.876" v="7375" actId="167"/>
          <ac:spMkLst>
            <pc:docMk/>
            <pc:sldMk cId="322130511" sldId="844"/>
            <ac:spMk id="30" creationId="{78C4F818-CCF0-415E-A9AE-A03E1B74966D}"/>
          </ac:spMkLst>
        </pc:spChg>
        <pc:spChg chg="add mod">
          <ac:chgData name="Jacquemyn Goele" userId="9db86648-5104-4759-a13d-fca558f4567c" providerId="ADAL" clId="{DB33885F-3EE7-45AF-80B9-F59415FDFB39}" dt="2022-08-01T13:05:51.814" v="7691" actId="1076"/>
          <ac:spMkLst>
            <pc:docMk/>
            <pc:sldMk cId="322130511" sldId="844"/>
            <ac:spMk id="31" creationId="{3D398855-5171-48D6-A207-D5F50E40BE48}"/>
          </ac:spMkLst>
        </pc:spChg>
        <pc:spChg chg="add mod">
          <ac:chgData name="Jacquemyn Goele" userId="9db86648-5104-4759-a13d-fca558f4567c" providerId="ADAL" clId="{DB33885F-3EE7-45AF-80B9-F59415FDFB39}" dt="2022-08-01T13:05:58.668" v="7692" actId="1076"/>
          <ac:spMkLst>
            <pc:docMk/>
            <pc:sldMk cId="322130511" sldId="844"/>
            <ac:spMk id="32" creationId="{A372DC39-0CCB-4CAA-8332-B5E1B88B8632}"/>
          </ac:spMkLst>
        </pc:spChg>
      </pc:sldChg>
      <pc:sldChg chg="modSp mod addCm modCm">
        <pc:chgData name="Jacquemyn Goele" userId="9db86648-5104-4759-a13d-fca558f4567c" providerId="ADAL" clId="{DB33885F-3EE7-45AF-80B9-F59415FDFB39}" dt="2022-07-26T09:57:09.074" v="7681"/>
        <pc:sldMkLst>
          <pc:docMk/>
          <pc:sldMk cId="2529440903" sldId="845"/>
        </pc:sldMkLst>
        <pc:spChg chg="mod">
          <ac:chgData name="Jacquemyn Goele" userId="9db86648-5104-4759-a13d-fca558f4567c" providerId="ADAL" clId="{DB33885F-3EE7-45AF-80B9-F59415FDFB39}" dt="2022-07-26T09:56:22.958" v="7679" actId="14100"/>
          <ac:spMkLst>
            <pc:docMk/>
            <pc:sldMk cId="2529440903" sldId="845"/>
            <ac:spMk id="2" creationId="{2CA0106C-27C3-8232-849B-CA9F25DE9E7E}"/>
          </ac:spMkLst>
        </pc:spChg>
      </pc:sldChg>
      <pc:sldChg chg="addSp delSp modSp add del mod">
        <pc:chgData name="Jacquemyn Goele" userId="9db86648-5104-4759-a13d-fca558f4567c" providerId="ADAL" clId="{DB33885F-3EE7-45AF-80B9-F59415FDFB39}" dt="2022-07-15T12:42:51.227" v="7309" actId="47"/>
        <pc:sldMkLst>
          <pc:docMk/>
          <pc:sldMk cId="2815695240" sldId="845"/>
        </pc:sldMkLst>
        <pc:spChg chg="mod">
          <ac:chgData name="Jacquemyn Goele" userId="9db86648-5104-4759-a13d-fca558f4567c" providerId="ADAL" clId="{DB33885F-3EE7-45AF-80B9-F59415FDFB39}" dt="2022-07-15T12:12:52.103" v="6945" actId="1076"/>
          <ac:spMkLst>
            <pc:docMk/>
            <pc:sldMk cId="2815695240" sldId="845"/>
            <ac:spMk id="2" creationId="{10E6CA6C-8473-40C7-B3AB-50974305AD77}"/>
          </ac:spMkLst>
        </pc:spChg>
        <pc:spChg chg="add del">
          <ac:chgData name="Jacquemyn Goele" userId="9db86648-5104-4759-a13d-fca558f4567c" providerId="ADAL" clId="{DB33885F-3EE7-45AF-80B9-F59415FDFB39}" dt="2022-07-15T12:18:15.858" v="6953" actId="478"/>
          <ac:spMkLst>
            <pc:docMk/>
            <pc:sldMk cId="2815695240" sldId="845"/>
            <ac:spMk id="3" creationId="{C9E78F6B-B2CB-4383-8F7F-1F23493F0A80}"/>
          </ac:spMkLst>
        </pc:spChg>
        <pc:spChg chg="add del mod">
          <ac:chgData name="Jacquemyn Goele" userId="9db86648-5104-4759-a13d-fca558f4567c" providerId="ADAL" clId="{DB33885F-3EE7-45AF-80B9-F59415FDFB39}" dt="2022-07-15T12:20:43.330" v="6968" actId="478"/>
          <ac:spMkLst>
            <pc:docMk/>
            <pc:sldMk cId="2815695240" sldId="845"/>
            <ac:spMk id="7" creationId="{0F2B0B79-30FD-46D0-BA0C-F90F03AEFD75}"/>
          </ac:spMkLst>
        </pc:spChg>
        <pc:spChg chg="add del">
          <ac:chgData name="Jacquemyn Goele" userId="9db86648-5104-4759-a13d-fca558f4567c" providerId="ADAL" clId="{DB33885F-3EE7-45AF-80B9-F59415FDFB39}" dt="2022-07-15T12:21:04.125" v="6970" actId="478"/>
          <ac:spMkLst>
            <pc:docMk/>
            <pc:sldMk cId="2815695240" sldId="845"/>
            <ac:spMk id="9" creationId="{D8C60104-941F-471A-B616-4FB0D1DF18DB}"/>
          </ac:spMkLst>
        </pc:spChg>
        <pc:spChg chg="del">
          <ac:chgData name="Jacquemyn Goele" userId="9db86648-5104-4759-a13d-fca558f4567c" providerId="ADAL" clId="{DB33885F-3EE7-45AF-80B9-F59415FDFB39}" dt="2022-07-15T12:12:46.146" v="6941" actId="478"/>
          <ac:spMkLst>
            <pc:docMk/>
            <pc:sldMk cId="2815695240" sldId="845"/>
            <ac:spMk id="18" creationId="{9841C1D1-B55A-4BB9-97F7-03A980DDC937}"/>
          </ac:spMkLst>
        </pc:spChg>
        <pc:spChg chg="del mod">
          <ac:chgData name="Jacquemyn Goele" userId="9db86648-5104-4759-a13d-fca558f4567c" providerId="ADAL" clId="{DB33885F-3EE7-45AF-80B9-F59415FDFB39}" dt="2022-07-15T12:13:13.749" v="6946" actId="478"/>
          <ac:spMkLst>
            <pc:docMk/>
            <pc:sldMk cId="2815695240" sldId="845"/>
            <ac:spMk id="20" creationId="{20F8F162-8A93-4543-B265-6780D2B6B2FA}"/>
          </ac:spMkLst>
        </pc:spChg>
        <pc:spChg chg="del mod">
          <ac:chgData name="Jacquemyn Goele" userId="9db86648-5104-4759-a13d-fca558f4567c" providerId="ADAL" clId="{DB33885F-3EE7-45AF-80B9-F59415FDFB39}" dt="2022-07-15T12:13:14.394" v="6947" actId="478"/>
          <ac:spMkLst>
            <pc:docMk/>
            <pc:sldMk cId="2815695240" sldId="845"/>
            <ac:spMk id="21" creationId="{F112F87A-812C-4FEE-83F3-FA486D5AEAB6}"/>
          </ac:spMkLst>
        </pc:spChg>
        <pc:spChg chg="del">
          <ac:chgData name="Jacquemyn Goele" userId="9db86648-5104-4759-a13d-fca558f4567c" providerId="ADAL" clId="{DB33885F-3EE7-45AF-80B9-F59415FDFB39}" dt="2022-07-15T12:13:15.564" v="6948" actId="478"/>
          <ac:spMkLst>
            <pc:docMk/>
            <pc:sldMk cId="2815695240" sldId="845"/>
            <ac:spMk id="22" creationId="{FA9D9143-9D44-4C8B-80BD-E856C76221AF}"/>
          </ac:spMkLst>
        </pc:spChg>
        <pc:spChg chg="del">
          <ac:chgData name="Jacquemyn Goele" userId="9db86648-5104-4759-a13d-fca558f4567c" providerId="ADAL" clId="{DB33885F-3EE7-45AF-80B9-F59415FDFB39}" dt="2022-07-15T12:12:46.146" v="6941" actId="478"/>
          <ac:spMkLst>
            <pc:docMk/>
            <pc:sldMk cId="2815695240" sldId="845"/>
            <ac:spMk id="23" creationId="{9805786D-9C9F-438D-85D9-632773760D1B}"/>
          </ac:spMkLst>
        </pc:spChg>
        <pc:spChg chg="del">
          <ac:chgData name="Jacquemyn Goele" userId="9db86648-5104-4759-a13d-fca558f4567c" providerId="ADAL" clId="{DB33885F-3EE7-45AF-80B9-F59415FDFB39}" dt="2022-07-15T12:12:46.146" v="6941" actId="478"/>
          <ac:spMkLst>
            <pc:docMk/>
            <pc:sldMk cId="2815695240" sldId="845"/>
            <ac:spMk id="24" creationId="{81349EB9-BA4C-487F-B3A4-9EF404BF082F}"/>
          </ac:spMkLst>
        </pc:spChg>
        <pc:spChg chg="del">
          <ac:chgData name="Jacquemyn Goele" userId="9db86648-5104-4759-a13d-fca558f4567c" providerId="ADAL" clId="{DB33885F-3EE7-45AF-80B9-F59415FDFB39}" dt="2022-07-15T12:13:16.143" v="6949" actId="478"/>
          <ac:spMkLst>
            <pc:docMk/>
            <pc:sldMk cId="2815695240" sldId="845"/>
            <ac:spMk id="26" creationId="{F831D602-5018-4E96-A457-0A8AA2299B63}"/>
          </ac:spMkLst>
        </pc:spChg>
        <pc:spChg chg="del">
          <ac:chgData name="Jacquemyn Goele" userId="9db86648-5104-4759-a13d-fca558f4567c" providerId="ADAL" clId="{DB33885F-3EE7-45AF-80B9-F59415FDFB39}" dt="2022-07-15T12:13:16.898" v="6951" actId="478"/>
          <ac:spMkLst>
            <pc:docMk/>
            <pc:sldMk cId="2815695240" sldId="845"/>
            <ac:spMk id="27" creationId="{39267C24-9302-41AA-824B-34A4874B304D}"/>
          </ac:spMkLst>
        </pc:spChg>
        <pc:spChg chg="del">
          <ac:chgData name="Jacquemyn Goele" userId="9db86648-5104-4759-a13d-fca558f4567c" providerId="ADAL" clId="{DB33885F-3EE7-45AF-80B9-F59415FDFB39}" dt="2022-07-15T12:13:16.561" v="6950" actId="478"/>
          <ac:spMkLst>
            <pc:docMk/>
            <pc:sldMk cId="2815695240" sldId="845"/>
            <ac:spMk id="28" creationId="{8A6704AB-1A0B-4CFD-AAE6-98B8BB13B24A}"/>
          </ac:spMkLst>
        </pc:spChg>
      </pc:sldChg>
    </pc:docChg>
  </pc:docChgLst>
  <pc:docChgLst>
    <pc:chgData name="De Decker Sarah" userId="S::sarah.dedecker@ond.vlaanderen.be::0e4a429e-f323-4c14-9e9f-b9be74764867" providerId="AD" clId="Web-{DEC3F119-27F6-8197-DD37-6C3A130D805C}"/>
    <pc:docChg chg="addSld modSld sldOrd">
      <pc:chgData name="De Decker Sarah" userId="S::sarah.dedecker@ond.vlaanderen.be::0e4a429e-f323-4c14-9e9f-b9be74764867" providerId="AD" clId="Web-{DEC3F119-27F6-8197-DD37-6C3A130D805C}" dt="2022-07-20T11:05:11.224" v="127" actId="20577"/>
      <pc:docMkLst>
        <pc:docMk/>
      </pc:docMkLst>
      <pc:sldChg chg="modNotes">
        <pc:chgData name="De Decker Sarah" userId="S::sarah.dedecker@ond.vlaanderen.be::0e4a429e-f323-4c14-9e9f-b9be74764867" providerId="AD" clId="Web-{DEC3F119-27F6-8197-DD37-6C3A130D805C}" dt="2022-07-20T10:56:24.202" v="125"/>
        <pc:sldMkLst>
          <pc:docMk/>
          <pc:sldMk cId="2523323719" sldId="838"/>
        </pc:sldMkLst>
      </pc:sldChg>
      <pc:sldChg chg="modSp modNotes">
        <pc:chgData name="De Decker Sarah" userId="S::sarah.dedecker@ond.vlaanderen.be::0e4a429e-f323-4c14-9e9f-b9be74764867" providerId="AD" clId="Web-{DEC3F119-27F6-8197-DD37-6C3A130D805C}" dt="2022-07-20T10:56:39.921" v="126"/>
        <pc:sldMkLst>
          <pc:docMk/>
          <pc:sldMk cId="3484902017" sldId="839"/>
        </pc:sldMkLst>
        <pc:spChg chg="mod">
          <ac:chgData name="De Decker Sarah" userId="S::sarah.dedecker@ond.vlaanderen.be::0e4a429e-f323-4c14-9e9f-b9be74764867" providerId="AD" clId="Web-{DEC3F119-27F6-8197-DD37-6C3A130D805C}" dt="2022-07-20T10:55:42.591" v="124" actId="20577"/>
          <ac:spMkLst>
            <pc:docMk/>
            <pc:sldMk cId="3484902017" sldId="839"/>
            <ac:spMk id="3" creationId="{ED94313F-44AC-6223-A10D-E8B35E330304}"/>
          </ac:spMkLst>
        </pc:spChg>
      </pc:sldChg>
      <pc:sldChg chg="modSp ord">
        <pc:chgData name="De Decker Sarah" userId="S::sarah.dedecker@ond.vlaanderen.be::0e4a429e-f323-4c14-9e9f-b9be74764867" providerId="AD" clId="Web-{DEC3F119-27F6-8197-DD37-6C3A130D805C}" dt="2022-07-20T11:05:11.224" v="127" actId="20577"/>
        <pc:sldMkLst>
          <pc:docMk/>
          <pc:sldMk cId="2529440903" sldId="845"/>
        </pc:sldMkLst>
        <pc:spChg chg="mod">
          <ac:chgData name="De Decker Sarah" userId="S::sarah.dedecker@ond.vlaanderen.be::0e4a429e-f323-4c14-9e9f-b9be74764867" providerId="AD" clId="Web-{DEC3F119-27F6-8197-DD37-6C3A130D805C}" dt="2022-07-20T11:05:11.224" v="127" actId="20577"/>
          <ac:spMkLst>
            <pc:docMk/>
            <pc:sldMk cId="2529440903" sldId="845"/>
            <ac:spMk id="3" creationId="{FA3A53FC-AC77-0CA4-0C5D-EEEE48686F7E}"/>
          </ac:spMkLst>
        </pc:spChg>
      </pc:sldChg>
      <pc:sldChg chg="addSp delSp modSp new mod setBg">
        <pc:chgData name="De Decker Sarah" userId="S::sarah.dedecker@ond.vlaanderen.be::0e4a429e-f323-4c14-9e9f-b9be74764867" providerId="AD" clId="Web-{DEC3F119-27F6-8197-DD37-6C3A130D805C}" dt="2022-07-20T10:55:13.574" v="120"/>
        <pc:sldMkLst>
          <pc:docMk/>
          <pc:sldMk cId="3806015136" sldId="846"/>
        </pc:sldMkLst>
        <pc:spChg chg="del mod">
          <ac:chgData name="De Decker Sarah" userId="S::sarah.dedecker@ond.vlaanderen.be::0e4a429e-f323-4c14-9e9f-b9be74764867" providerId="AD" clId="Web-{DEC3F119-27F6-8197-DD37-6C3A130D805C}" dt="2022-07-20T10:53:18.118" v="19"/>
          <ac:spMkLst>
            <pc:docMk/>
            <pc:sldMk cId="3806015136" sldId="846"/>
            <ac:spMk id="2" creationId="{C8E9C62F-B13A-D266-8AD8-F32E6B486399}"/>
          </ac:spMkLst>
        </pc:spChg>
        <pc:spChg chg="del">
          <ac:chgData name="De Decker Sarah" userId="S::sarah.dedecker@ond.vlaanderen.be::0e4a429e-f323-4c14-9e9f-b9be74764867" providerId="AD" clId="Web-{DEC3F119-27F6-8197-DD37-6C3A130D805C}" dt="2022-07-20T09:55:11.513" v="6"/>
          <ac:spMkLst>
            <pc:docMk/>
            <pc:sldMk cId="3806015136" sldId="846"/>
            <ac:spMk id="3" creationId="{A78B1371-C6FF-613E-50D0-8329AD124A0D}"/>
          </ac:spMkLst>
        </pc:spChg>
        <pc:spChg chg="mod">
          <ac:chgData name="De Decker Sarah" userId="S::sarah.dedecker@ond.vlaanderen.be::0e4a429e-f323-4c14-9e9f-b9be74764867" providerId="AD" clId="Web-{DEC3F119-27F6-8197-DD37-6C3A130D805C}" dt="2022-07-20T10:52:36.960" v="18"/>
          <ac:spMkLst>
            <pc:docMk/>
            <pc:sldMk cId="3806015136" sldId="846"/>
            <ac:spMk id="4" creationId="{EB2B16CB-933D-7172-7279-1FAD9A066836}"/>
          </ac:spMkLst>
        </pc:spChg>
        <pc:spChg chg="mod">
          <ac:chgData name="De Decker Sarah" userId="S::sarah.dedecker@ond.vlaanderen.be::0e4a429e-f323-4c14-9e9f-b9be74764867" providerId="AD" clId="Web-{DEC3F119-27F6-8197-DD37-6C3A130D805C}" dt="2022-07-20T10:52:36.960" v="18"/>
          <ac:spMkLst>
            <pc:docMk/>
            <pc:sldMk cId="3806015136" sldId="846"/>
            <ac:spMk id="5" creationId="{45C4BF8F-BD87-3781-AE44-7BD1F5849F29}"/>
          </ac:spMkLst>
        </pc:spChg>
        <pc:spChg chg="add del mod">
          <ac:chgData name="De Decker Sarah" userId="S::sarah.dedecker@ond.vlaanderen.be::0e4a429e-f323-4c14-9e9f-b9be74764867" providerId="AD" clId="Web-{DEC3F119-27F6-8197-DD37-6C3A130D805C}" dt="2022-07-20T10:52:26.038" v="17"/>
          <ac:spMkLst>
            <pc:docMk/>
            <pc:sldMk cId="3806015136" sldId="846"/>
            <ac:spMk id="9" creationId="{7B5E7981-E862-0A2B-2B4D-C710F5187E40}"/>
          </ac:spMkLst>
        </pc:spChg>
        <pc:graphicFrameChg chg="add del mod ord modGraphic">
          <ac:chgData name="De Decker Sarah" userId="S::sarah.dedecker@ond.vlaanderen.be::0e4a429e-f323-4c14-9e9f-b9be74764867" providerId="AD" clId="Web-{DEC3F119-27F6-8197-DD37-6C3A130D805C}" dt="2022-07-20T10:52:13.084" v="16"/>
          <ac:graphicFrameMkLst>
            <pc:docMk/>
            <pc:sldMk cId="3806015136" sldId="846"/>
            <ac:graphicFrameMk id="6" creationId="{9F3F0E82-F081-0F26-E81F-D082AC7A69BC}"/>
          </ac:graphicFrameMkLst>
        </pc:graphicFrameChg>
        <pc:graphicFrameChg chg="add del mod">
          <ac:chgData name="De Decker Sarah" userId="S::sarah.dedecker@ond.vlaanderen.be::0e4a429e-f323-4c14-9e9f-b9be74764867" providerId="AD" clId="Web-{DEC3F119-27F6-8197-DD37-6C3A130D805C}" dt="2022-07-20T10:52:10.022" v="15"/>
          <ac:graphicFrameMkLst>
            <pc:docMk/>
            <pc:sldMk cId="3806015136" sldId="846"/>
            <ac:graphicFrameMk id="7" creationId="{E96DA16F-11D5-F2A9-7DB0-2644BC4C6F69}"/>
          </ac:graphicFrameMkLst>
        </pc:graphicFrameChg>
        <pc:graphicFrameChg chg="add mod ord modGraphic">
          <ac:chgData name="De Decker Sarah" userId="S::sarah.dedecker@ond.vlaanderen.be::0e4a429e-f323-4c14-9e9f-b9be74764867" providerId="AD" clId="Web-{DEC3F119-27F6-8197-DD37-6C3A130D805C}" dt="2022-07-20T10:55:13.574" v="120"/>
          <ac:graphicFrameMkLst>
            <pc:docMk/>
            <pc:sldMk cId="3806015136" sldId="846"/>
            <ac:graphicFrameMk id="11" creationId="{9B3D6056-8DE9-5CE6-9A30-3D67F77795F6}"/>
          </ac:graphicFrameMkLst>
        </pc:graphicFrameChg>
      </pc:sldChg>
    </pc:docChg>
  </pc:docChgLst>
  <pc:docChgLst>
    <pc:chgData name="Boel Jeroen" userId="9ed7d02c-6775-4f2a-a300-9136bac3fe01" providerId="ADAL" clId="{9CDA4050-CA75-4F25-BF57-36CA1F9E480B}"/>
    <pc:docChg chg="undo custSel modSld">
      <pc:chgData name="Boel Jeroen" userId="9ed7d02c-6775-4f2a-a300-9136bac3fe01" providerId="ADAL" clId="{9CDA4050-CA75-4F25-BF57-36CA1F9E480B}" dt="2022-07-15T09:49:42.630" v="155" actId="313"/>
      <pc:docMkLst>
        <pc:docMk/>
      </pc:docMkLst>
      <pc:sldChg chg="modSp mod addCm modCm">
        <pc:chgData name="Boel Jeroen" userId="9ed7d02c-6775-4f2a-a300-9136bac3fe01" providerId="ADAL" clId="{9CDA4050-CA75-4F25-BF57-36CA1F9E480B}" dt="2022-07-15T08:43:09.501" v="50" actId="13926"/>
        <pc:sldMkLst>
          <pc:docMk/>
          <pc:sldMk cId="1226934194" sldId="831"/>
        </pc:sldMkLst>
        <pc:spChg chg="mod">
          <ac:chgData name="Boel Jeroen" userId="9ed7d02c-6775-4f2a-a300-9136bac3fe01" providerId="ADAL" clId="{9CDA4050-CA75-4F25-BF57-36CA1F9E480B}" dt="2022-07-15T08:43:09.501" v="50" actId="13926"/>
          <ac:spMkLst>
            <pc:docMk/>
            <pc:sldMk cId="1226934194" sldId="831"/>
            <ac:spMk id="9" creationId="{FEAB0882-EBF4-739D-3274-326C90FBA803}"/>
          </ac:spMkLst>
        </pc:spChg>
      </pc:sldChg>
      <pc:sldChg chg="addCm modCm">
        <pc:chgData name="Boel Jeroen" userId="9ed7d02c-6775-4f2a-a300-9136bac3fe01" providerId="ADAL" clId="{9CDA4050-CA75-4F25-BF57-36CA1F9E480B}" dt="2022-07-15T08:50:11.263" v="109"/>
        <pc:sldMkLst>
          <pc:docMk/>
          <pc:sldMk cId="4083106218" sldId="832"/>
        </pc:sldMkLst>
      </pc:sldChg>
      <pc:sldChg chg="modSp mod addCm modCm">
        <pc:chgData name="Boel Jeroen" userId="9ed7d02c-6775-4f2a-a300-9136bac3fe01" providerId="ADAL" clId="{9CDA4050-CA75-4F25-BF57-36CA1F9E480B}" dt="2022-07-15T08:48:10.864" v="107" actId="20577"/>
        <pc:sldMkLst>
          <pc:docMk/>
          <pc:sldMk cId="64419713" sldId="834"/>
        </pc:sldMkLst>
        <pc:spChg chg="mod">
          <ac:chgData name="Boel Jeroen" userId="9ed7d02c-6775-4f2a-a300-9136bac3fe01" providerId="ADAL" clId="{9CDA4050-CA75-4F25-BF57-36CA1F9E480B}" dt="2022-07-15T08:48:10.864" v="107" actId="20577"/>
          <ac:spMkLst>
            <pc:docMk/>
            <pc:sldMk cId="64419713" sldId="834"/>
            <ac:spMk id="9" creationId="{FEAB0882-EBF4-739D-3274-326C90FBA803}"/>
          </ac:spMkLst>
        </pc:spChg>
      </pc:sldChg>
      <pc:sldChg chg="modSp mod addCm modCm">
        <pc:chgData name="Boel Jeroen" userId="9ed7d02c-6775-4f2a-a300-9136bac3fe01" providerId="ADAL" clId="{9CDA4050-CA75-4F25-BF57-36CA1F9E480B}" dt="2022-07-15T08:58:23.084" v="154"/>
        <pc:sldMkLst>
          <pc:docMk/>
          <pc:sldMk cId="1069304175" sldId="836"/>
        </pc:sldMkLst>
        <pc:spChg chg="mod">
          <ac:chgData name="Boel Jeroen" userId="9ed7d02c-6775-4f2a-a300-9136bac3fe01" providerId="ADAL" clId="{9CDA4050-CA75-4F25-BF57-36CA1F9E480B}" dt="2022-07-15T08:50:43.449" v="152" actId="20577"/>
          <ac:spMkLst>
            <pc:docMk/>
            <pc:sldMk cId="1069304175" sldId="836"/>
            <ac:spMk id="9" creationId="{FEAB0882-EBF4-739D-3274-326C90FBA803}"/>
          </ac:spMkLst>
        </pc:spChg>
      </pc:sldChg>
      <pc:sldChg chg="modSp mod">
        <pc:chgData name="Boel Jeroen" userId="9ed7d02c-6775-4f2a-a300-9136bac3fe01" providerId="ADAL" clId="{9CDA4050-CA75-4F25-BF57-36CA1F9E480B}" dt="2022-07-15T09:49:42.630" v="155" actId="313"/>
        <pc:sldMkLst>
          <pc:docMk/>
          <pc:sldMk cId="2523323719" sldId="838"/>
        </pc:sldMkLst>
        <pc:spChg chg="mod">
          <ac:chgData name="Boel Jeroen" userId="9ed7d02c-6775-4f2a-a300-9136bac3fe01" providerId="ADAL" clId="{9CDA4050-CA75-4F25-BF57-36CA1F9E480B}" dt="2022-07-15T09:49:42.630" v="155" actId="313"/>
          <ac:spMkLst>
            <pc:docMk/>
            <pc:sldMk cId="2523323719" sldId="838"/>
            <ac:spMk id="3" creationId="{4435E6B1-923D-7887-A86E-06CF774B7678}"/>
          </ac:spMkLst>
        </pc:spChg>
      </pc:sldChg>
      <pc:sldChg chg="modSp mod addCm modCm">
        <pc:chgData name="Boel Jeroen" userId="9ed7d02c-6775-4f2a-a300-9136bac3fe01" providerId="ADAL" clId="{9CDA4050-CA75-4F25-BF57-36CA1F9E480B}" dt="2022-07-15T08:42:18.174" v="46"/>
        <pc:sldMkLst>
          <pc:docMk/>
          <pc:sldMk cId="3822852137" sldId="842"/>
        </pc:sldMkLst>
        <pc:spChg chg="mod">
          <ac:chgData name="Boel Jeroen" userId="9ed7d02c-6775-4f2a-a300-9136bac3fe01" providerId="ADAL" clId="{9CDA4050-CA75-4F25-BF57-36CA1F9E480B}" dt="2022-07-15T08:41:48.374" v="44" actId="13926"/>
          <ac:spMkLst>
            <pc:docMk/>
            <pc:sldMk cId="3822852137" sldId="842"/>
            <ac:spMk id="9" creationId="{DD907C46-C5EB-CDF0-5A6D-3F17F7D6A567}"/>
          </ac:spMkLst>
        </pc:spChg>
      </pc:sldChg>
    </pc:docChg>
  </pc:docChgLst>
  <pc:docChgLst>
    <pc:chgData name="Verbeke Luk" userId="S::luk.verbeke@ond.vlaanderen.be::742fd895-39b6-4514-87cf-ad5e30d0a4c9" providerId="AD" clId="Web-{98451EFD-0FDC-BB56-50FD-073CE89A14F9}"/>
    <pc:docChg chg="addSld modSld">
      <pc:chgData name="Verbeke Luk" userId="S::luk.verbeke@ond.vlaanderen.be::742fd895-39b6-4514-87cf-ad5e30d0a4c9" providerId="AD" clId="Web-{98451EFD-0FDC-BB56-50FD-073CE89A14F9}" dt="2022-07-07T07:15:10.426" v="99" actId="20577"/>
      <pc:docMkLst>
        <pc:docMk/>
      </pc:docMkLst>
      <pc:sldChg chg="addSp delSp modSp">
        <pc:chgData name="Verbeke Luk" userId="S::luk.verbeke@ond.vlaanderen.be::742fd895-39b6-4514-87cf-ad5e30d0a4c9" providerId="AD" clId="Web-{98451EFD-0FDC-BB56-50FD-073CE89A14F9}" dt="2022-07-07T06:14:51.072" v="8" actId="14100"/>
        <pc:sldMkLst>
          <pc:docMk/>
          <pc:sldMk cId="15164706" sldId="803"/>
        </pc:sldMkLst>
        <pc:spChg chg="del">
          <ac:chgData name="Verbeke Luk" userId="S::luk.verbeke@ond.vlaanderen.be::742fd895-39b6-4514-87cf-ad5e30d0a4c9" providerId="AD" clId="Web-{98451EFD-0FDC-BB56-50FD-073CE89A14F9}" dt="2022-07-07T06:14:10.712" v="3"/>
          <ac:spMkLst>
            <pc:docMk/>
            <pc:sldMk cId="15164706" sldId="803"/>
            <ac:spMk id="3" creationId="{AC0A21A0-E9B4-4A9D-BCAE-CACB83A88BDF}"/>
          </ac:spMkLst>
        </pc:spChg>
        <pc:spChg chg="mod">
          <ac:chgData name="Verbeke Luk" userId="S::luk.verbeke@ond.vlaanderen.be::742fd895-39b6-4514-87cf-ad5e30d0a4c9" providerId="AD" clId="Web-{98451EFD-0FDC-BB56-50FD-073CE89A14F9}" dt="2022-07-07T06:14:33.900" v="5" actId="1076"/>
          <ac:spMkLst>
            <pc:docMk/>
            <pc:sldMk cId="15164706" sldId="803"/>
            <ac:spMk id="11" creationId="{4E9D1E0B-8D66-6F5E-18D6-9579A573C33E}"/>
          </ac:spMkLst>
        </pc:spChg>
        <pc:cxnChg chg="add mod">
          <ac:chgData name="Verbeke Luk" userId="S::luk.verbeke@ond.vlaanderen.be::742fd895-39b6-4514-87cf-ad5e30d0a4c9" providerId="AD" clId="Web-{98451EFD-0FDC-BB56-50FD-073CE89A14F9}" dt="2022-07-07T06:14:17.447" v="4" actId="14100"/>
          <ac:cxnSpMkLst>
            <pc:docMk/>
            <pc:sldMk cId="15164706" sldId="803"/>
            <ac:cxnSpMk id="12" creationId="{0840B160-511E-7955-9138-EB7D544C7ADD}"/>
          </ac:cxnSpMkLst>
        </pc:cxnChg>
        <pc:cxnChg chg="add mod">
          <ac:chgData name="Verbeke Luk" userId="S::luk.verbeke@ond.vlaanderen.be::742fd895-39b6-4514-87cf-ad5e30d0a4c9" providerId="AD" clId="Web-{98451EFD-0FDC-BB56-50FD-073CE89A14F9}" dt="2022-07-07T06:14:51.072" v="8" actId="14100"/>
          <ac:cxnSpMkLst>
            <pc:docMk/>
            <pc:sldMk cId="15164706" sldId="803"/>
            <ac:cxnSpMk id="15" creationId="{0A9F3928-8ED4-2F77-3165-66203F9D0825}"/>
          </ac:cxnSpMkLst>
        </pc:cxnChg>
      </pc:sldChg>
      <pc:sldChg chg="modSp">
        <pc:chgData name="Verbeke Luk" userId="S::luk.verbeke@ond.vlaanderen.be::742fd895-39b6-4514-87cf-ad5e30d0a4c9" providerId="AD" clId="Web-{98451EFD-0FDC-BB56-50FD-073CE89A14F9}" dt="2022-07-07T07:08:55.303" v="79" actId="20577"/>
        <pc:sldMkLst>
          <pc:docMk/>
          <pc:sldMk cId="280481742" sldId="807"/>
        </pc:sldMkLst>
        <pc:spChg chg="mod">
          <ac:chgData name="Verbeke Luk" userId="S::luk.verbeke@ond.vlaanderen.be::742fd895-39b6-4514-87cf-ad5e30d0a4c9" providerId="AD" clId="Web-{98451EFD-0FDC-BB56-50FD-073CE89A14F9}" dt="2022-07-07T07:08:55.303" v="79" actId="20577"/>
          <ac:spMkLst>
            <pc:docMk/>
            <pc:sldMk cId="280481742" sldId="807"/>
            <ac:spMk id="3" creationId="{8769AEA8-CB87-CDBD-2BAF-95F345E12A5F}"/>
          </ac:spMkLst>
        </pc:spChg>
      </pc:sldChg>
      <pc:sldChg chg="modSp">
        <pc:chgData name="Verbeke Luk" userId="S::luk.verbeke@ond.vlaanderen.be::742fd895-39b6-4514-87cf-ad5e30d0a4c9" providerId="AD" clId="Web-{98451EFD-0FDC-BB56-50FD-073CE89A14F9}" dt="2022-07-07T07:15:10.426" v="99" actId="20577"/>
        <pc:sldMkLst>
          <pc:docMk/>
          <pc:sldMk cId="4225277268" sldId="809"/>
        </pc:sldMkLst>
        <pc:spChg chg="mod">
          <ac:chgData name="Verbeke Luk" userId="S::luk.verbeke@ond.vlaanderen.be::742fd895-39b6-4514-87cf-ad5e30d0a4c9" providerId="AD" clId="Web-{98451EFD-0FDC-BB56-50FD-073CE89A14F9}" dt="2022-07-07T07:15:10.426" v="99" actId="20577"/>
          <ac:spMkLst>
            <pc:docMk/>
            <pc:sldMk cId="4225277268" sldId="809"/>
            <ac:spMk id="3" creationId="{3379B509-5DB7-408D-194D-6BCE931EA57D}"/>
          </ac:spMkLst>
        </pc:spChg>
      </pc:sldChg>
      <pc:sldChg chg="modSp new">
        <pc:chgData name="Verbeke Luk" userId="S::luk.verbeke@ond.vlaanderen.be::742fd895-39b6-4514-87cf-ad5e30d0a4c9" providerId="AD" clId="Web-{98451EFD-0FDC-BB56-50FD-073CE89A14F9}" dt="2022-07-07T07:07:56.378" v="72" actId="20577"/>
        <pc:sldMkLst>
          <pc:docMk/>
          <pc:sldMk cId="2942733632" sldId="816"/>
        </pc:sldMkLst>
        <pc:spChg chg="mod">
          <ac:chgData name="Verbeke Luk" userId="S::luk.verbeke@ond.vlaanderen.be::742fd895-39b6-4514-87cf-ad5e30d0a4c9" providerId="AD" clId="Web-{98451EFD-0FDC-BB56-50FD-073CE89A14F9}" dt="2022-07-07T07:07:56.378" v="72" actId="20577"/>
          <ac:spMkLst>
            <pc:docMk/>
            <pc:sldMk cId="2942733632" sldId="816"/>
            <ac:spMk id="2" creationId="{02DBABA8-D84F-7FEB-908E-5C82CEE50B77}"/>
          </ac:spMkLst>
        </pc:spChg>
        <pc:spChg chg="mod">
          <ac:chgData name="Verbeke Luk" userId="S::luk.verbeke@ond.vlaanderen.be::742fd895-39b6-4514-87cf-ad5e30d0a4c9" providerId="AD" clId="Web-{98451EFD-0FDC-BB56-50FD-073CE89A14F9}" dt="2022-07-07T07:07:51.206" v="68" actId="20577"/>
          <ac:spMkLst>
            <pc:docMk/>
            <pc:sldMk cId="2942733632" sldId="816"/>
            <ac:spMk id="3" creationId="{33B8B7D9-DA4C-F979-5C1C-2AB0CD75D33E}"/>
          </ac:spMkLst>
        </pc:spChg>
      </pc:sldChg>
    </pc:docChg>
  </pc:docChgLst>
  <pc:docChgLst>
    <pc:chgData name="Verbeke Luk" userId="742fd895-39b6-4514-87cf-ad5e30d0a4c9" providerId="ADAL" clId="{D5361FDE-1092-4FFF-8B0F-E58743DCC019}"/>
    <pc:docChg chg="undo custSel addSld delSld modSld sldOrd">
      <pc:chgData name="Verbeke Luk" userId="742fd895-39b6-4514-87cf-ad5e30d0a4c9" providerId="ADAL" clId="{D5361FDE-1092-4FFF-8B0F-E58743DCC019}" dt="2022-08-25T06:30:02.927" v="6104" actId="20577"/>
      <pc:docMkLst>
        <pc:docMk/>
      </pc:docMkLst>
      <pc:sldChg chg="modSp mod">
        <pc:chgData name="Verbeke Luk" userId="742fd895-39b6-4514-87cf-ad5e30d0a4c9" providerId="ADAL" clId="{D5361FDE-1092-4FFF-8B0F-E58743DCC019}" dt="2022-08-23T07:26:07.081" v="657" actId="20577"/>
        <pc:sldMkLst>
          <pc:docMk/>
          <pc:sldMk cId="2058267938" sldId="754"/>
        </pc:sldMkLst>
        <pc:graphicFrameChg chg="modGraphic">
          <ac:chgData name="Verbeke Luk" userId="742fd895-39b6-4514-87cf-ad5e30d0a4c9" providerId="ADAL" clId="{D5361FDE-1092-4FFF-8B0F-E58743DCC019}" dt="2022-08-23T07:26:07.081" v="657" actId="20577"/>
          <ac:graphicFrameMkLst>
            <pc:docMk/>
            <pc:sldMk cId="2058267938" sldId="754"/>
            <ac:graphicFrameMk id="6" creationId="{C8991C1D-79C7-41F8-890C-9F5C9DB144B0}"/>
          </ac:graphicFrameMkLst>
        </pc:graphicFrameChg>
      </pc:sldChg>
      <pc:sldChg chg="addSp modSp mod">
        <pc:chgData name="Verbeke Luk" userId="742fd895-39b6-4514-87cf-ad5e30d0a4c9" providerId="ADAL" clId="{D5361FDE-1092-4FFF-8B0F-E58743DCC019}" dt="2022-08-23T07:27:36.290" v="719" actId="122"/>
        <pc:sldMkLst>
          <pc:docMk/>
          <pc:sldMk cId="3657724554" sldId="786"/>
        </pc:sldMkLst>
        <pc:spChg chg="mod">
          <ac:chgData name="Verbeke Luk" userId="742fd895-39b6-4514-87cf-ad5e30d0a4c9" providerId="ADAL" clId="{D5361FDE-1092-4FFF-8B0F-E58743DCC019}" dt="2022-08-23T07:27:02.603" v="695" actId="1076"/>
          <ac:spMkLst>
            <pc:docMk/>
            <pc:sldMk cId="3657724554" sldId="786"/>
            <ac:spMk id="2" creationId="{1C4CD570-8524-4FED-B7A4-151387640482}"/>
          </ac:spMkLst>
        </pc:spChg>
        <pc:spChg chg="add mod">
          <ac:chgData name="Verbeke Luk" userId="742fd895-39b6-4514-87cf-ad5e30d0a4c9" providerId="ADAL" clId="{D5361FDE-1092-4FFF-8B0F-E58743DCC019}" dt="2022-08-23T07:27:36.290" v="719" actId="122"/>
          <ac:spMkLst>
            <pc:docMk/>
            <pc:sldMk cId="3657724554" sldId="786"/>
            <ac:spMk id="3" creationId="{FF8CD4C7-68CB-45F4-8F06-F2F333310889}"/>
          </ac:spMkLst>
        </pc:spChg>
      </pc:sldChg>
      <pc:sldChg chg="del">
        <pc:chgData name="Verbeke Luk" userId="742fd895-39b6-4514-87cf-ad5e30d0a4c9" providerId="ADAL" clId="{D5361FDE-1092-4FFF-8B0F-E58743DCC019}" dt="2022-08-23T07:30:58.396" v="727" actId="47"/>
        <pc:sldMkLst>
          <pc:docMk/>
          <pc:sldMk cId="3236381686" sldId="790"/>
        </pc:sldMkLst>
      </pc:sldChg>
      <pc:sldChg chg="modSp mod modNotesTx">
        <pc:chgData name="Verbeke Luk" userId="742fd895-39b6-4514-87cf-ad5e30d0a4c9" providerId="ADAL" clId="{D5361FDE-1092-4FFF-8B0F-E58743DCC019}" dt="2022-08-25T06:30:02.927" v="6104" actId="20577"/>
        <pc:sldMkLst>
          <pc:docMk/>
          <pc:sldMk cId="973735532" sldId="799"/>
        </pc:sldMkLst>
        <pc:spChg chg="mod">
          <ac:chgData name="Verbeke Luk" userId="742fd895-39b6-4514-87cf-ad5e30d0a4c9" providerId="ADAL" clId="{D5361FDE-1092-4FFF-8B0F-E58743DCC019}" dt="2022-08-24T08:30:20.229" v="1234" actId="20577"/>
          <ac:spMkLst>
            <pc:docMk/>
            <pc:sldMk cId="973735532" sldId="799"/>
            <ac:spMk id="3" creationId="{C2F62E3E-90E5-494E-9942-300C56FAB4F4}"/>
          </ac:spMkLst>
        </pc:spChg>
      </pc:sldChg>
      <pc:sldChg chg="modSp mod modNotesTx">
        <pc:chgData name="Verbeke Luk" userId="742fd895-39b6-4514-87cf-ad5e30d0a4c9" providerId="ADAL" clId="{D5361FDE-1092-4FFF-8B0F-E58743DCC019}" dt="2022-08-25T06:28:00.588" v="6101" actId="20577"/>
        <pc:sldMkLst>
          <pc:docMk/>
          <pc:sldMk cId="2124811434" sldId="800"/>
        </pc:sldMkLst>
        <pc:spChg chg="mod">
          <ac:chgData name="Verbeke Luk" userId="742fd895-39b6-4514-87cf-ad5e30d0a4c9" providerId="ADAL" clId="{D5361FDE-1092-4FFF-8B0F-E58743DCC019}" dt="2022-08-23T07:33:14.898" v="819" actId="6549"/>
          <ac:spMkLst>
            <pc:docMk/>
            <pc:sldMk cId="2124811434" sldId="800"/>
            <ac:spMk id="2" creationId="{763CFBD1-ABA5-4F0E-9818-7D3144B6CB9A}"/>
          </ac:spMkLst>
        </pc:spChg>
        <pc:spChg chg="mod">
          <ac:chgData name="Verbeke Luk" userId="742fd895-39b6-4514-87cf-ad5e30d0a4c9" providerId="ADAL" clId="{D5361FDE-1092-4FFF-8B0F-E58743DCC019}" dt="2022-08-25T06:28:00.588" v="6101" actId="20577"/>
          <ac:spMkLst>
            <pc:docMk/>
            <pc:sldMk cId="2124811434" sldId="800"/>
            <ac:spMk id="3" creationId="{A452017B-D6D4-40DC-9D73-8E42328DA80F}"/>
          </ac:spMkLst>
        </pc:spChg>
      </pc:sldChg>
      <pc:sldChg chg="modSp mod modNotesTx">
        <pc:chgData name="Verbeke Luk" userId="742fd895-39b6-4514-87cf-ad5e30d0a4c9" providerId="ADAL" clId="{D5361FDE-1092-4FFF-8B0F-E58743DCC019}" dt="2022-08-24T08:56:32.077" v="2735" actId="20577"/>
        <pc:sldMkLst>
          <pc:docMk/>
          <pc:sldMk cId="3666293768" sldId="801"/>
        </pc:sldMkLst>
        <pc:spChg chg="mod">
          <ac:chgData name="Verbeke Luk" userId="742fd895-39b6-4514-87cf-ad5e30d0a4c9" providerId="ADAL" clId="{D5361FDE-1092-4FFF-8B0F-E58743DCC019}" dt="2022-08-23T07:31:38.513" v="733" actId="20577"/>
          <ac:spMkLst>
            <pc:docMk/>
            <pc:sldMk cId="3666293768" sldId="801"/>
            <ac:spMk id="2" creationId="{030C690D-E523-4F49-8AF6-2039837F790A}"/>
          </ac:spMkLst>
        </pc:spChg>
        <pc:spChg chg="mod">
          <ac:chgData name="Verbeke Luk" userId="742fd895-39b6-4514-87cf-ad5e30d0a4c9" providerId="ADAL" clId="{D5361FDE-1092-4FFF-8B0F-E58743DCC019}" dt="2022-08-23T07:53:50.632" v="1078" actId="6549"/>
          <ac:spMkLst>
            <pc:docMk/>
            <pc:sldMk cId="3666293768" sldId="801"/>
            <ac:spMk id="3" creationId="{8FE0BB1B-0DA8-4FF6-BFCC-C4692B1FFD5E}"/>
          </ac:spMkLst>
        </pc:spChg>
      </pc:sldChg>
      <pc:sldChg chg="modSp mod addCm modNotesTx">
        <pc:chgData name="Verbeke Luk" userId="742fd895-39b6-4514-87cf-ad5e30d0a4c9" providerId="ADAL" clId="{D5361FDE-1092-4FFF-8B0F-E58743DCC019}" dt="2022-08-25T06:05:12.479" v="5959" actId="6549"/>
        <pc:sldMkLst>
          <pc:docMk/>
          <pc:sldMk cId="394271802" sldId="802"/>
        </pc:sldMkLst>
        <pc:spChg chg="mod">
          <ac:chgData name="Verbeke Luk" userId="742fd895-39b6-4514-87cf-ad5e30d0a4c9" providerId="ADAL" clId="{D5361FDE-1092-4FFF-8B0F-E58743DCC019}" dt="2022-08-23T07:31:43.337" v="739" actId="20577"/>
          <ac:spMkLst>
            <pc:docMk/>
            <pc:sldMk cId="394271802" sldId="802"/>
            <ac:spMk id="2" creationId="{B3B6235B-EE30-404E-8C51-5704F6B55780}"/>
          </ac:spMkLst>
        </pc:spChg>
        <pc:spChg chg="mod">
          <ac:chgData name="Verbeke Luk" userId="742fd895-39b6-4514-87cf-ad5e30d0a4c9" providerId="ADAL" clId="{D5361FDE-1092-4FFF-8B0F-E58743DCC019}" dt="2022-08-23T07:54:34.431" v="1080" actId="113"/>
          <ac:spMkLst>
            <pc:docMk/>
            <pc:sldMk cId="394271802" sldId="802"/>
            <ac:spMk id="3" creationId="{8DFDD9D0-0DAB-4FAB-B1BF-56A18E2F8ADE}"/>
          </ac:spMkLst>
        </pc:spChg>
      </pc:sldChg>
      <pc:sldChg chg="modSp mod modNotesTx">
        <pc:chgData name="Verbeke Luk" userId="742fd895-39b6-4514-87cf-ad5e30d0a4c9" providerId="ADAL" clId="{D5361FDE-1092-4FFF-8B0F-E58743DCC019}" dt="2022-08-24T12:12:34.397" v="5016" actId="20577"/>
        <pc:sldMkLst>
          <pc:docMk/>
          <pc:sldMk cId="45916376" sldId="804"/>
        </pc:sldMkLst>
        <pc:spChg chg="mod">
          <ac:chgData name="Verbeke Luk" userId="742fd895-39b6-4514-87cf-ad5e30d0a4c9" providerId="ADAL" clId="{D5361FDE-1092-4FFF-8B0F-E58743DCC019}" dt="2022-08-23T07:35:34.987" v="907" actId="20577"/>
          <ac:spMkLst>
            <pc:docMk/>
            <pc:sldMk cId="45916376" sldId="804"/>
            <ac:spMk id="3" creationId="{0F478CFE-80BA-40E3-B205-DBD868AC2043}"/>
          </ac:spMkLst>
        </pc:spChg>
      </pc:sldChg>
      <pc:sldChg chg="modSp mod">
        <pc:chgData name="Verbeke Luk" userId="742fd895-39b6-4514-87cf-ad5e30d0a4c9" providerId="ADAL" clId="{D5361FDE-1092-4FFF-8B0F-E58743DCC019}" dt="2022-08-19T09:14:43.093" v="638" actId="20577"/>
        <pc:sldMkLst>
          <pc:docMk/>
          <pc:sldMk cId="756135624" sldId="805"/>
        </pc:sldMkLst>
        <pc:spChg chg="mod">
          <ac:chgData name="Verbeke Luk" userId="742fd895-39b6-4514-87cf-ad5e30d0a4c9" providerId="ADAL" clId="{D5361FDE-1092-4FFF-8B0F-E58743DCC019}" dt="2022-08-19T09:14:43.093" v="638" actId="20577"/>
          <ac:spMkLst>
            <pc:docMk/>
            <pc:sldMk cId="756135624" sldId="805"/>
            <ac:spMk id="3" creationId="{F99E5D45-CE17-48E2-909D-89887AEBD16B}"/>
          </ac:spMkLst>
        </pc:spChg>
      </pc:sldChg>
      <pc:sldChg chg="modSp mod modNotesTx">
        <pc:chgData name="Verbeke Luk" userId="742fd895-39b6-4514-87cf-ad5e30d0a4c9" providerId="ADAL" clId="{D5361FDE-1092-4FFF-8B0F-E58743DCC019}" dt="2022-08-25T06:27:26.318" v="6096" actId="20577"/>
        <pc:sldMkLst>
          <pc:docMk/>
          <pc:sldMk cId="1005726476" sldId="806"/>
        </pc:sldMkLst>
        <pc:spChg chg="mod">
          <ac:chgData name="Verbeke Luk" userId="742fd895-39b6-4514-87cf-ad5e30d0a4c9" providerId="ADAL" clId="{D5361FDE-1092-4FFF-8B0F-E58743DCC019}" dt="2022-08-24T12:14:18.334" v="5183" actId="20577"/>
          <ac:spMkLst>
            <pc:docMk/>
            <pc:sldMk cId="1005726476" sldId="806"/>
            <ac:spMk id="3" creationId="{FC147A9B-93F0-4DEF-B436-594019EB1B46}"/>
          </ac:spMkLst>
        </pc:spChg>
      </pc:sldChg>
      <pc:sldChg chg="modSp add del mod">
        <pc:chgData name="Verbeke Luk" userId="742fd895-39b6-4514-87cf-ad5e30d0a4c9" providerId="ADAL" clId="{D5361FDE-1092-4FFF-8B0F-E58743DCC019}" dt="2022-08-23T07:30:48.366" v="723" actId="47"/>
        <pc:sldMkLst>
          <pc:docMk/>
          <pc:sldMk cId="280481742" sldId="807"/>
        </pc:sldMkLst>
        <pc:spChg chg="mod">
          <ac:chgData name="Verbeke Luk" userId="742fd895-39b6-4514-87cf-ad5e30d0a4c9" providerId="ADAL" clId="{D5361FDE-1092-4FFF-8B0F-E58743DCC019}" dt="2022-08-09T11:29:19.690" v="299" actId="20577"/>
          <ac:spMkLst>
            <pc:docMk/>
            <pc:sldMk cId="280481742" sldId="807"/>
            <ac:spMk id="3" creationId="{8769AEA8-CB87-CDBD-2BAF-95F345E12A5F}"/>
          </ac:spMkLst>
        </pc:spChg>
      </pc:sldChg>
      <pc:sldChg chg="modSp add del mod">
        <pc:chgData name="Verbeke Luk" userId="742fd895-39b6-4514-87cf-ad5e30d0a4c9" providerId="ADAL" clId="{D5361FDE-1092-4FFF-8B0F-E58743DCC019}" dt="2022-08-23T07:30:52.590" v="724" actId="47"/>
        <pc:sldMkLst>
          <pc:docMk/>
          <pc:sldMk cId="4039494527" sldId="808"/>
        </pc:sldMkLst>
        <pc:spChg chg="mod">
          <ac:chgData name="Verbeke Luk" userId="742fd895-39b6-4514-87cf-ad5e30d0a4c9" providerId="ADAL" clId="{D5361FDE-1092-4FFF-8B0F-E58743DCC019}" dt="2022-08-09T11:30:04.616" v="305" actId="20577"/>
          <ac:spMkLst>
            <pc:docMk/>
            <pc:sldMk cId="4039494527" sldId="808"/>
            <ac:spMk id="3" creationId="{8769AEA8-CB87-CDBD-2BAF-95F345E12A5F}"/>
          </ac:spMkLst>
        </pc:spChg>
      </pc:sldChg>
      <pc:sldChg chg="modSp add del mod">
        <pc:chgData name="Verbeke Luk" userId="742fd895-39b6-4514-87cf-ad5e30d0a4c9" providerId="ADAL" clId="{D5361FDE-1092-4FFF-8B0F-E58743DCC019}" dt="2022-08-23T07:30:53.735" v="725" actId="47"/>
        <pc:sldMkLst>
          <pc:docMk/>
          <pc:sldMk cId="4225277268" sldId="809"/>
        </pc:sldMkLst>
        <pc:spChg chg="mod">
          <ac:chgData name="Verbeke Luk" userId="742fd895-39b6-4514-87cf-ad5e30d0a4c9" providerId="ADAL" clId="{D5361FDE-1092-4FFF-8B0F-E58743DCC019}" dt="2022-08-09T11:26:58.562" v="247" actId="20577"/>
          <ac:spMkLst>
            <pc:docMk/>
            <pc:sldMk cId="4225277268" sldId="809"/>
            <ac:spMk id="3" creationId="{3379B509-5DB7-408D-194D-6BCE931EA57D}"/>
          </ac:spMkLst>
        </pc:spChg>
      </pc:sldChg>
      <pc:sldChg chg="modSp add del mod">
        <pc:chgData name="Verbeke Luk" userId="742fd895-39b6-4514-87cf-ad5e30d0a4c9" providerId="ADAL" clId="{D5361FDE-1092-4FFF-8B0F-E58743DCC019}" dt="2022-08-23T07:30:54.683" v="726" actId="47"/>
        <pc:sldMkLst>
          <pc:docMk/>
          <pc:sldMk cId="3126261217" sldId="810"/>
        </pc:sldMkLst>
        <pc:spChg chg="mod">
          <ac:chgData name="Verbeke Luk" userId="742fd895-39b6-4514-87cf-ad5e30d0a4c9" providerId="ADAL" clId="{D5361FDE-1092-4FFF-8B0F-E58743DCC019}" dt="2022-08-09T11:23:16.263" v="93" actId="255"/>
          <ac:spMkLst>
            <pc:docMk/>
            <pc:sldMk cId="3126261217" sldId="810"/>
            <ac:spMk id="3" creationId="{3379B509-5DB7-408D-194D-6BCE931EA57D}"/>
          </ac:spMkLst>
        </pc:spChg>
      </pc:sldChg>
      <pc:sldChg chg="modSp del mod ord">
        <pc:chgData name="Verbeke Luk" userId="742fd895-39b6-4514-87cf-ad5e30d0a4c9" providerId="ADAL" clId="{D5361FDE-1092-4FFF-8B0F-E58743DCC019}" dt="2022-08-23T07:39:52.382" v="914" actId="2696"/>
        <pc:sldMkLst>
          <pc:docMk/>
          <pc:sldMk cId="1404553155" sldId="811"/>
        </pc:sldMkLst>
        <pc:spChg chg="mod">
          <ac:chgData name="Verbeke Luk" userId="742fd895-39b6-4514-87cf-ad5e30d0a4c9" providerId="ADAL" clId="{D5361FDE-1092-4FFF-8B0F-E58743DCC019}" dt="2022-08-09T11:11:47.064" v="10" actId="20577"/>
          <ac:spMkLst>
            <pc:docMk/>
            <pc:sldMk cId="1404553155" sldId="811"/>
            <ac:spMk id="3" creationId="{3379B509-5DB7-408D-194D-6BCE931EA57D}"/>
          </ac:spMkLst>
        </pc:spChg>
      </pc:sldChg>
      <pc:sldChg chg="modSp del mod ord">
        <pc:chgData name="Verbeke Luk" userId="742fd895-39b6-4514-87cf-ad5e30d0a4c9" providerId="ADAL" clId="{D5361FDE-1092-4FFF-8B0F-E58743DCC019}" dt="2022-08-23T07:39:52.382" v="914" actId="2696"/>
        <pc:sldMkLst>
          <pc:docMk/>
          <pc:sldMk cId="2326902619" sldId="812"/>
        </pc:sldMkLst>
        <pc:picChg chg="mod">
          <ac:chgData name="Verbeke Luk" userId="742fd895-39b6-4514-87cf-ad5e30d0a4c9" providerId="ADAL" clId="{D5361FDE-1092-4FFF-8B0F-E58743DCC019}" dt="2022-08-09T11:12:55.325" v="73" actId="14100"/>
          <ac:picMkLst>
            <pc:docMk/>
            <pc:sldMk cId="2326902619" sldId="812"/>
            <ac:picMk id="6" creationId="{C0969D0B-0466-F0C5-2272-814C9108B2AF}"/>
          </ac:picMkLst>
        </pc:picChg>
      </pc:sldChg>
      <pc:sldChg chg="modSp del mod ord">
        <pc:chgData name="Verbeke Luk" userId="742fd895-39b6-4514-87cf-ad5e30d0a4c9" providerId="ADAL" clId="{D5361FDE-1092-4FFF-8B0F-E58743DCC019}" dt="2022-08-23T07:39:52.382" v="914" actId="2696"/>
        <pc:sldMkLst>
          <pc:docMk/>
          <pc:sldMk cId="611683627" sldId="813"/>
        </pc:sldMkLst>
        <pc:spChg chg="mod">
          <ac:chgData name="Verbeke Luk" userId="742fd895-39b6-4514-87cf-ad5e30d0a4c9" providerId="ADAL" clId="{D5361FDE-1092-4FFF-8B0F-E58743DCC019}" dt="2022-08-09T11:12:47.876" v="72" actId="20577"/>
          <ac:spMkLst>
            <pc:docMk/>
            <pc:sldMk cId="611683627" sldId="813"/>
            <ac:spMk id="3" creationId="{3379B509-5DB7-408D-194D-6BCE931EA57D}"/>
          </ac:spMkLst>
        </pc:spChg>
      </pc:sldChg>
      <pc:sldChg chg="del">
        <pc:chgData name="Verbeke Luk" userId="742fd895-39b6-4514-87cf-ad5e30d0a4c9" providerId="ADAL" clId="{D5361FDE-1092-4FFF-8B0F-E58743DCC019}" dt="2022-08-23T07:35:43.186" v="908" actId="2696"/>
        <pc:sldMkLst>
          <pc:docMk/>
          <pc:sldMk cId="4088294774" sldId="814"/>
        </pc:sldMkLst>
      </pc:sldChg>
      <pc:sldChg chg="del">
        <pc:chgData name="Verbeke Luk" userId="742fd895-39b6-4514-87cf-ad5e30d0a4c9" providerId="ADAL" clId="{D5361FDE-1092-4FFF-8B0F-E58743DCC019}" dt="2022-08-18T12:57:17.395" v="444" actId="2696"/>
        <pc:sldMkLst>
          <pc:docMk/>
          <pc:sldMk cId="1989748721" sldId="815"/>
        </pc:sldMkLst>
      </pc:sldChg>
      <pc:sldChg chg="del modCm">
        <pc:chgData name="Verbeke Luk" userId="742fd895-39b6-4514-87cf-ad5e30d0a4c9" providerId="ADAL" clId="{D5361FDE-1092-4FFF-8B0F-E58743DCC019}" dt="2022-08-18T12:55:49.182" v="440" actId="2696"/>
        <pc:sldMkLst>
          <pc:docMk/>
          <pc:sldMk cId="2942733632" sldId="816"/>
        </pc:sldMkLst>
      </pc:sldChg>
      <pc:sldChg chg="del">
        <pc:chgData name="Verbeke Luk" userId="742fd895-39b6-4514-87cf-ad5e30d0a4c9" providerId="ADAL" clId="{D5361FDE-1092-4FFF-8B0F-E58743DCC019}" dt="2022-08-23T07:39:52.382" v="914" actId="2696"/>
        <pc:sldMkLst>
          <pc:docMk/>
          <pc:sldMk cId="3873475507" sldId="824"/>
        </pc:sldMkLst>
      </pc:sldChg>
      <pc:sldChg chg="modSp mod">
        <pc:chgData name="Verbeke Luk" userId="742fd895-39b6-4514-87cf-ad5e30d0a4c9" providerId="ADAL" clId="{D5361FDE-1092-4FFF-8B0F-E58743DCC019}" dt="2022-08-23T07:38:14.862" v="913" actId="313"/>
        <pc:sldMkLst>
          <pc:docMk/>
          <pc:sldMk cId="2676812239" sldId="826"/>
        </pc:sldMkLst>
        <pc:spChg chg="mod">
          <ac:chgData name="Verbeke Luk" userId="742fd895-39b6-4514-87cf-ad5e30d0a4c9" providerId="ADAL" clId="{D5361FDE-1092-4FFF-8B0F-E58743DCC019}" dt="2022-08-23T07:38:14.862" v="913" actId="313"/>
          <ac:spMkLst>
            <pc:docMk/>
            <pc:sldMk cId="2676812239" sldId="826"/>
            <ac:spMk id="3" creationId="{B20DF5A0-4586-FF34-4047-11C8219BC11C}"/>
          </ac:spMkLst>
        </pc:spChg>
      </pc:sldChg>
      <pc:sldChg chg="modSp mod">
        <pc:chgData name="Verbeke Luk" userId="742fd895-39b6-4514-87cf-ad5e30d0a4c9" providerId="ADAL" clId="{D5361FDE-1092-4FFF-8B0F-E58743DCC019}" dt="2022-08-23T11:31:48.966" v="1233" actId="15"/>
        <pc:sldMkLst>
          <pc:docMk/>
          <pc:sldMk cId="700374990" sldId="868"/>
        </pc:sldMkLst>
        <pc:spChg chg="mod">
          <ac:chgData name="Verbeke Luk" userId="742fd895-39b6-4514-87cf-ad5e30d0a4c9" providerId="ADAL" clId="{D5361FDE-1092-4FFF-8B0F-E58743DCC019}" dt="2022-08-23T11:31:48.966" v="1233" actId="15"/>
          <ac:spMkLst>
            <pc:docMk/>
            <pc:sldMk cId="700374990" sldId="868"/>
            <ac:spMk id="35844" creationId="{00000000-0000-0000-0000-000000000000}"/>
          </ac:spMkLst>
        </pc:spChg>
      </pc:sldChg>
      <pc:sldChg chg="modSp mod">
        <pc:chgData name="Verbeke Luk" userId="742fd895-39b6-4514-87cf-ad5e30d0a4c9" providerId="ADAL" clId="{D5361FDE-1092-4FFF-8B0F-E58743DCC019}" dt="2022-08-23T11:31:24.706" v="1226" actId="21"/>
        <pc:sldMkLst>
          <pc:docMk/>
          <pc:sldMk cId="1243488873" sldId="871"/>
        </pc:sldMkLst>
        <pc:spChg chg="mod">
          <ac:chgData name="Verbeke Luk" userId="742fd895-39b6-4514-87cf-ad5e30d0a4c9" providerId="ADAL" clId="{D5361FDE-1092-4FFF-8B0F-E58743DCC019}" dt="2022-08-23T11:31:24.706" v="1226" actId="21"/>
          <ac:spMkLst>
            <pc:docMk/>
            <pc:sldMk cId="1243488873" sldId="871"/>
            <ac:spMk id="35844" creationId="{00000000-0000-0000-0000-000000000000}"/>
          </ac:spMkLst>
        </pc:spChg>
      </pc:sldChg>
      <pc:sldChg chg="modSp mod">
        <pc:chgData name="Verbeke Luk" userId="742fd895-39b6-4514-87cf-ad5e30d0a4c9" providerId="ADAL" clId="{D5361FDE-1092-4FFF-8B0F-E58743DCC019}" dt="2022-08-23T07:52:17.746" v="1075" actId="20577"/>
        <pc:sldMkLst>
          <pc:docMk/>
          <pc:sldMk cId="1391606419" sldId="5473"/>
        </pc:sldMkLst>
        <pc:spChg chg="mod">
          <ac:chgData name="Verbeke Luk" userId="742fd895-39b6-4514-87cf-ad5e30d0a4c9" providerId="ADAL" clId="{D5361FDE-1092-4FFF-8B0F-E58743DCC019}" dt="2022-08-23T07:52:17.746" v="1075" actId="20577"/>
          <ac:spMkLst>
            <pc:docMk/>
            <pc:sldMk cId="1391606419" sldId="5473"/>
            <ac:spMk id="2" creationId="{E9E71F93-6025-4FD3-BFE7-6CD0D3C7D42B}"/>
          </ac:spMkLst>
        </pc:spChg>
        <pc:spChg chg="mod">
          <ac:chgData name="Verbeke Luk" userId="742fd895-39b6-4514-87cf-ad5e30d0a4c9" providerId="ADAL" clId="{D5361FDE-1092-4FFF-8B0F-E58743DCC019}" dt="2022-08-23T07:29:04.693" v="720" actId="255"/>
          <ac:spMkLst>
            <pc:docMk/>
            <pc:sldMk cId="1391606419" sldId="5473"/>
            <ac:spMk id="3" creationId="{C2F62E3E-90E5-494E-9942-300C56FAB4F4}"/>
          </ac:spMkLst>
        </pc:spChg>
      </pc:sldChg>
      <pc:sldChg chg="modSp mod ord modNotesTx">
        <pc:chgData name="Verbeke Luk" userId="742fd895-39b6-4514-87cf-ad5e30d0a4c9" providerId="ADAL" clId="{D5361FDE-1092-4FFF-8B0F-E58743DCC019}" dt="2022-08-25T06:03:58.117" v="5945" actId="20577"/>
        <pc:sldMkLst>
          <pc:docMk/>
          <pc:sldMk cId="3170807948" sldId="5474"/>
        </pc:sldMkLst>
        <pc:spChg chg="mod">
          <ac:chgData name="Verbeke Luk" userId="742fd895-39b6-4514-87cf-ad5e30d0a4c9" providerId="ADAL" clId="{D5361FDE-1092-4FFF-8B0F-E58743DCC019}" dt="2022-08-23T07:32:24.138" v="776" actId="20577"/>
          <ac:spMkLst>
            <pc:docMk/>
            <pc:sldMk cId="3170807948" sldId="5474"/>
            <ac:spMk id="2" creationId="{E9E71F93-6025-4FD3-BFE7-6CD0D3C7D42B}"/>
          </ac:spMkLst>
        </pc:spChg>
      </pc:sldChg>
      <pc:sldChg chg="modSp mod modNotesTx">
        <pc:chgData name="Verbeke Luk" userId="742fd895-39b6-4514-87cf-ad5e30d0a4c9" providerId="ADAL" clId="{D5361FDE-1092-4FFF-8B0F-E58743DCC019}" dt="2022-08-25T06:22:28.926" v="6073" actId="255"/>
        <pc:sldMkLst>
          <pc:docMk/>
          <pc:sldMk cId="2946872127" sldId="5475"/>
        </pc:sldMkLst>
        <pc:spChg chg="mod">
          <ac:chgData name="Verbeke Luk" userId="742fd895-39b6-4514-87cf-ad5e30d0a4c9" providerId="ADAL" clId="{D5361FDE-1092-4FFF-8B0F-E58743DCC019}" dt="2022-08-23T07:36:41.253" v="911" actId="13926"/>
          <ac:spMkLst>
            <pc:docMk/>
            <pc:sldMk cId="2946872127" sldId="5475"/>
            <ac:spMk id="3" creationId="{0F478CFE-80BA-40E3-B205-DBD868AC2043}"/>
          </ac:spMkLst>
        </pc:spChg>
      </pc:sldChg>
    </pc:docChg>
  </pc:docChgLst>
  <pc:docChgLst>
    <pc:chgData name="Coppens Christel" userId="S::christel.coppens@ond.vlaanderen.be::09eb7ea1-efff-494b-8a4d-0cccfe1f719b" providerId="AD" clId="Web-{A40B6B4E-41E2-32AD-C801-DE6909620E4C}"/>
    <pc:docChg chg="modSld">
      <pc:chgData name="Coppens Christel" userId="S::christel.coppens@ond.vlaanderen.be::09eb7ea1-efff-494b-8a4d-0cccfe1f719b" providerId="AD" clId="Web-{A40B6B4E-41E2-32AD-C801-DE6909620E4C}" dt="2022-05-31T10:21:04.810" v="15"/>
      <pc:docMkLst>
        <pc:docMk/>
      </pc:docMkLst>
      <pc:sldChg chg="modSp">
        <pc:chgData name="Coppens Christel" userId="S::christel.coppens@ond.vlaanderen.be::09eb7ea1-efff-494b-8a4d-0cccfe1f719b" providerId="AD" clId="Web-{A40B6B4E-41E2-32AD-C801-DE6909620E4C}" dt="2022-05-31T10:19:54.793" v="0" actId="14100"/>
        <pc:sldMkLst>
          <pc:docMk/>
          <pc:sldMk cId="0" sldId="587"/>
        </pc:sldMkLst>
        <pc:spChg chg="mod">
          <ac:chgData name="Coppens Christel" userId="S::christel.coppens@ond.vlaanderen.be::09eb7ea1-efff-494b-8a4d-0cccfe1f719b" providerId="AD" clId="Web-{A40B6B4E-41E2-32AD-C801-DE6909620E4C}" dt="2022-05-31T10:19:54.793" v="0" actId="14100"/>
          <ac:spMkLst>
            <pc:docMk/>
            <pc:sldMk cId="0" sldId="587"/>
            <ac:spMk id="21506" creationId="{00000000-0000-0000-0000-000000000000}"/>
          </ac:spMkLst>
        </pc:spChg>
      </pc:sldChg>
      <pc:sldChg chg="addSp delSp modSp">
        <pc:chgData name="Coppens Christel" userId="S::christel.coppens@ond.vlaanderen.be::09eb7ea1-efff-494b-8a4d-0cccfe1f719b" providerId="AD" clId="Web-{A40B6B4E-41E2-32AD-C801-DE6909620E4C}" dt="2022-05-31T10:21:04.810" v="15"/>
        <pc:sldMkLst>
          <pc:docMk/>
          <pc:sldMk cId="3470467746" sldId="753"/>
        </pc:sldMkLst>
        <pc:spChg chg="mod">
          <ac:chgData name="Coppens Christel" userId="S::christel.coppens@ond.vlaanderen.be::09eb7ea1-efff-494b-8a4d-0cccfe1f719b" providerId="AD" clId="Web-{A40B6B4E-41E2-32AD-C801-DE6909620E4C}" dt="2022-05-31T10:20:51.810" v="14" actId="1076"/>
          <ac:spMkLst>
            <pc:docMk/>
            <pc:sldMk cId="3470467746" sldId="753"/>
            <ac:spMk id="2" creationId="{1A3ECEAC-9DD2-4035-8FF3-B686AC0DD91C}"/>
          </ac:spMkLst>
        </pc:spChg>
        <pc:spChg chg="add del">
          <ac:chgData name="Coppens Christel" userId="S::christel.coppens@ond.vlaanderen.be::09eb7ea1-efff-494b-8a4d-0cccfe1f719b" providerId="AD" clId="Web-{A40B6B4E-41E2-32AD-C801-DE6909620E4C}" dt="2022-05-31T10:20:29.872" v="8"/>
          <ac:spMkLst>
            <pc:docMk/>
            <pc:sldMk cId="3470467746" sldId="753"/>
            <ac:spMk id="3" creationId="{F478B0FF-CBC7-E20D-66E1-2CB3F0329B00}"/>
          </ac:spMkLst>
        </pc:spChg>
        <pc:spChg chg="del">
          <ac:chgData name="Coppens Christel" userId="S::christel.coppens@ond.vlaanderen.be::09eb7ea1-efff-494b-8a4d-0cccfe1f719b" providerId="AD" clId="Web-{A40B6B4E-41E2-32AD-C801-DE6909620E4C}" dt="2022-05-31T10:21:04.810" v="15"/>
          <ac:spMkLst>
            <pc:docMk/>
            <pc:sldMk cId="3470467746" sldId="753"/>
            <ac:spMk id="4" creationId="{3C1672E6-F901-41BA-9391-57528B28F7FD}"/>
          </ac:spMkLst>
        </pc:spChg>
      </pc:sldChg>
    </pc:docChg>
  </pc:docChgLst>
  <pc:docChgLst>
    <pc:chgData name="Laermans Evelyn" userId="a2c5199d-f9d3-4818-a648-d151ccec2bd8" providerId="ADAL" clId="{06604157-1577-4469-BC37-4254E696385C}"/>
    <pc:docChg chg="delSld">
      <pc:chgData name="Laermans Evelyn" userId="a2c5199d-f9d3-4818-a648-d151ccec2bd8" providerId="ADAL" clId="{06604157-1577-4469-BC37-4254E696385C}" dt="2023-02-10T15:55:51.613" v="0" actId="47"/>
      <pc:docMkLst>
        <pc:docMk/>
      </pc:docMkLst>
      <pc:sldChg chg="del">
        <pc:chgData name="Laermans Evelyn" userId="a2c5199d-f9d3-4818-a648-d151ccec2bd8" providerId="ADAL" clId="{06604157-1577-4469-BC37-4254E696385C}" dt="2023-02-10T15:55:51.613" v="0" actId="47"/>
        <pc:sldMkLst>
          <pc:docMk/>
          <pc:sldMk cId="3745807300" sldId="5550"/>
        </pc:sldMkLst>
      </pc:sldChg>
    </pc:docChg>
  </pc:docChgLst>
  <pc:docChgLst>
    <pc:chgData name="Jacquemyn Goele" userId="9db86648-5104-4759-a13d-fca558f4567c" providerId="ADAL" clId="{844D560E-3B9E-467B-BE45-55829D138184}"/>
    <pc:docChg chg="undo custSel addSld delSld modSld sldOrd">
      <pc:chgData name="Jacquemyn Goele" userId="9db86648-5104-4759-a13d-fca558f4567c" providerId="ADAL" clId="{844D560E-3B9E-467B-BE45-55829D138184}" dt="2022-08-23T09:01:17.768" v="2493" actId="732"/>
      <pc:docMkLst>
        <pc:docMk/>
      </pc:docMkLst>
      <pc:sldChg chg="modSp mod">
        <pc:chgData name="Jacquemyn Goele" userId="9db86648-5104-4759-a13d-fca558f4567c" providerId="ADAL" clId="{844D560E-3B9E-467B-BE45-55829D138184}" dt="2022-08-19T14:18:40.798" v="1361" actId="20577"/>
        <pc:sldMkLst>
          <pc:docMk/>
          <pc:sldMk cId="3873475507" sldId="824"/>
        </pc:sldMkLst>
        <pc:spChg chg="mod">
          <ac:chgData name="Jacquemyn Goele" userId="9db86648-5104-4759-a13d-fca558f4567c" providerId="ADAL" clId="{844D560E-3B9E-467B-BE45-55829D138184}" dt="2022-08-19T14:18:40.798" v="1361" actId="20577"/>
          <ac:spMkLst>
            <pc:docMk/>
            <pc:sldMk cId="3873475507" sldId="824"/>
            <ac:spMk id="2" creationId="{1C4CD570-8524-4FED-B7A4-151387640482}"/>
          </ac:spMkLst>
        </pc:spChg>
      </pc:sldChg>
      <pc:sldChg chg="addSp delSp modSp mod">
        <pc:chgData name="Jacquemyn Goele" userId="9db86648-5104-4759-a13d-fca558f4567c" providerId="ADAL" clId="{844D560E-3B9E-467B-BE45-55829D138184}" dt="2022-08-19T13:42:14.630" v="855" actId="1076"/>
        <pc:sldMkLst>
          <pc:docMk/>
          <pc:sldMk cId="2676812239" sldId="826"/>
        </pc:sldMkLst>
        <pc:spChg chg="mod">
          <ac:chgData name="Jacquemyn Goele" userId="9db86648-5104-4759-a13d-fca558f4567c" providerId="ADAL" clId="{844D560E-3B9E-467B-BE45-55829D138184}" dt="2022-08-19T13:35:38.265" v="851" actId="20577"/>
          <ac:spMkLst>
            <pc:docMk/>
            <pc:sldMk cId="2676812239" sldId="826"/>
            <ac:spMk id="3" creationId="{B20DF5A0-4586-FF34-4047-11C8219BC11C}"/>
          </ac:spMkLst>
        </pc:spChg>
        <pc:picChg chg="del mod">
          <ac:chgData name="Jacquemyn Goele" userId="9db86648-5104-4759-a13d-fca558f4567c" providerId="ADAL" clId="{844D560E-3B9E-467B-BE45-55829D138184}" dt="2022-08-17T08:01:16.281" v="58" actId="478"/>
          <ac:picMkLst>
            <pc:docMk/>
            <pc:sldMk cId="2676812239" sldId="826"/>
            <ac:picMk id="6" creationId="{1AC239D3-F2E3-92EF-7101-E5F33B8555A1}"/>
          </ac:picMkLst>
        </pc:picChg>
        <pc:picChg chg="add mod modCrop">
          <ac:chgData name="Jacquemyn Goele" userId="9db86648-5104-4759-a13d-fca558f4567c" providerId="ADAL" clId="{844D560E-3B9E-467B-BE45-55829D138184}" dt="2022-08-19T13:42:14.630" v="855" actId="1076"/>
          <ac:picMkLst>
            <pc:docMk/>
            <pc:sldMk cId="2676812239" sldId="826"/>
            <ac:picMk id="7" creationId="{1EC77F23-DCCC-4782-9F58-B26FD1D8525A}"/>
          </ac:picMkLst>
        </pc:picChg>
        <pc:picChg chg="add del mod">
          <ac:chgData name="Jacquemyn Goele" userId="9db86648-5104-4759-a13d-fca558f4567c" providerId="ADAL" clId="{844D560E-3B9E-467B-BE45-55829D138184}" dt="2022-08-17T08:00:04.979" v="56"/>
          <ac:picMkLst>
            <pc:docMk/>
            <pc:sldMk cId="2676812239" sldId="826"/>
            <ac:picMk id="9" creationId="{C9721770-BACC-45ED-89E6-DC4A9C80C8FC}"/>
          </ac:picMkLst>
        </pc:picChg>
        <pc:picChg chg="add del mod modCrop">
          <ac:chgData name="Jacquemyn Goele" userId="9db86648-5104-4759-a13d-fca558f4567c" providerId="ADAL" clId="{844D560E-3B9E-467B-BE45-55829D138184}" dt="2022-08-19T13:42:06.719" v="853" actId="478"/>
          <ac:picMkLst>
            <pc:docMk/>
            <pc:sldMk cId="2676812239" sldId="826"/>
            <ac:picMk id="11" creationId="{56F39F84-225B-4B65-99A8-121440096E61}"/>
          </ac:picMkLst>
        </pc:picChg>
      </pc:sldChg>
      <pc:sldChg chg="addSp delSp modSp mod">
        <pc:chgData name="Jacquemyn Goele" userId="9db86648-5104-4759-a13d-fca558f4567c" providerId="ADAL" clId="{844D560E-3B9E-467B-BE45-55829D138184}" dt="2022-08-23T08:59:13.221" v="2418" actId="1076"/>
        <pc:sldMkLst>
          <pc:docMk/>
          <pc:sldMk cId="1141969767" sldId="827"/>
        </pc:sldMkLst>
        <pc:spChg chg="add del mod ord">
          <ac:chgData name="Jacquemyn Goele" userId="9db86648-5104-4759-a13d-fca558f4567c" providerId="ADAL" clId="{844D560E-3B9E-467B-BE45-55829D138184}" dt="2022-08-23T08:59:10.101" v="2417" actId="478"/>
          <ac:spMkLst>
            <pc:docMk/>
            <pc:sldMk cId="1141969767" sldId="827"/>
            <ac:spMk id="3" creationId="{DD50202C-D2AC-4B20-9A62-35DD013E5708}"/>
          </ac:spMkLst>
        </pc:spChg>
        <pc:spChg chg="mod">
          <ac:chgData name="Jacquemyn Goele" userId="9db86648-5104-4759-a13d-fca558f4567c" providerId="ADAL" clId="{844D560E-3B9E-467B-BE45-55829D138184}" dt="2022-08-17T08:33:04.208" v="708" actId="20577"/>
          <ac:spMkLst>
            <pc:docMk/>
            <pc:sldMk cId="1141969767" sldId="827"/>
            <ac:spMk id="13" creationId="{B9F754F4-FA77-4D17-69FC-40C2AB565851}"/>
          </ac:spMkLst>
        </pc:spChg>
        <pc:picChg chg="add del mod modCrop">
          <ac:chgData name="Jacquemyn Goele" userId="9db86648-5104-4759-a13d-fca558f4567c" providerId="ADAL" clId="{844D560E-3B9E-467B-BE45-55829D138184}" dt="2022-08-23T08:59:08.908" v="2416" actId="478"/>
          <ac:picMkLst>
            <pc:docMk/>
            <pc:sldMk cId="1141969767" sldId="827"/>
            <ac:picMk id="6" creationId="{47235C3F-452D-4E06-9459-CDF9680981EF}"/>
          </ac:picMkLst>
        </pc:picChg>
        <pc:picChg chg="add mod modCrop">
          <ac:chgData name="Jacquemyn Goele" userId="9db86648-5104-4759-a13d-fca558f4567c" providerId="ADAL" clId="{844D560E-3B9E-467B-BE45-55829D138184}" dt="2022-08-23T08:59:13.221" v="2418" actId="1076"/>
          <ac:picMkLst>
            <pc:docMk/>
            <pc:sldMk cId="1141969767" sldId="827"/>
            <ac:picMk id="8" creationId="{7F3E4D00-E1B0-4778-9680-C2C3374B9C20}"/>
          </ac:picMkLst>
        </pc:picChg>
        <pc:picChg chg="del">
          <ac:chgData name="Jacquemyn Goele" userId="9db86648-5104-4759-a13d-fca558f4567c" providerId="ADAL" clId="{844D560E-3B9E-467B-BE45-55829D138184}" dt="2022-08-17T08:01:43.673" v="64" actId="478"/>
          <ac:picMkLst>
            <pc:docMk/>
            <pc:sldMk cId="1141969767" sldId="827"/>
            <ac:picMk id="14" creationId="{277704B2-475F-F63B-9EBC-F5F91F2392C9}"/>
          </ac:picMkLst>
        </pc:picChg>
        <pc:picChg chg="del">
          <ac:chgData name="Jacquemyn Goele" userId="9db86648-5104-4759-a13d-fca558f4567c" providerId="ADAL" clId="{844D560E-3B9E-467B-BE45-55829D138184}" dt="2022-08-17T08:01:42.674" v="63" actId="478"/>
          <ac:picMkLst>
            <pc:docMk/>
            <pc:sldMk cId="1141969767" sldId="827"/>
            <ac:picMk id="15" creationId="{59E35389-1506-CBF4-B492-AA77D6685B6A}"/>
          </ac:picMkLst>
        </pc:picChg>
      </pc:sldChg>
      <pc:sldChg chg="modSp mod modNotesTx">
        <pc:chgData name="Jacquemyn Goele" userId="9db86648-5104-4759-a13d-fca558f4567c" providerId="ADAL" clId="{844D560E-3B9E-467B-BE45-55829D138184}" dt="2022-08-22T08:05:48.225" v="1864" actId="113"/>
        <pc:sldMkLst>
          <pc:docMk/>
          <pc:sldMk cId="2304794222" sldId="828"/>
        </pc:sldMkLst>
        <pc:spChg chg="mod">
          <ac:chgData name="Jacquemyn Goele" userId="9db86648-5104-4759-a13d-fca558f4567c" providerId="ADAL" clId="{844D560E-3B9E-467B-BE45-55829D138184}" dt="2022-08-22T08:05:48.225" v="1864" actId="113"/>
          <ac:spMkLst>
            <pc:docMk/>
            <pc:sldMk cId="2304794222" sldId="828"/>
            <ac:spMk id="13" creationId="{B2E88AE1-E320-0156-7DFF-BE3976369FC9}"/>
          </ac:spMkLst>
        </pc:spChg>
      </pc:sldChg>
      <pc:sldChg chg="modSp mod">
        <pc:chgData name="Jacquemyn Goele" userId="9db86648-5104-4759-a13d-fca558f4567c" providerId="ADAL" clId="{844D560E-3B9E-467B-BE45-55829D138184}" dt="2022-08-19T13:44:19.570" v="899" actId="20577"/>
        <pc:sldMkLst>
          <pc:docMk/>
          <pc:sldMk cId="1047875502" sldId="829"/>
        </pc:sldMkLst>
        <pc:spChg chg="mod">
          <ac:chgData name="Jacquemyn Goele" userId="9db86648-5104-4759-a13d-fca558f4567c" providerId="ADAL" clId="{844D560E-3B9E-467B-BE45-55829D138184}" dt="2022-08-19T13:44:19.570" v="899" actId="20577"/>
          <ac:spMkLst>
            <pc:docMk/>
            <pc:sldMk cId="1047875502" sldId="829"/>
            <ac:spMk id="9" creationId="{C66C5D12-3FD4-488F-62E7-E81F7D6BE1CB}"/>
          </ac:spMkLst>
        </pc:spChg>
      </pc:sldChg>
      <pc:sldChg chg="addSp delSp modSp mod delCm modCm">
        <pc:chgData name="Jacquemyn Goele" userId="9db86648-5104-4759-a13d-fca558f4567c" providerId="ADAL" clId="{844D560E-3B9E-467B-BE45-55829D138184}" dt="2022-08-23T09:00:00.691" v="2433" actId="732"/>
        <pc:sldMkLst>
          <pc:docMk/>
          <pc:sldMk cId="1226934194" sldId="831"/>
        </pc:sldMkLst>
        <pc:spChg chg="add del">
          <ac:chgData name="Jacquemyn Goele" userId="9db86648-5104-4759-a13d-fca558f4567c" providerId="ADAL" clId="{844D560E-3B9E-467B-BE45-55829D138184}" dt="2022-08-23T08:59:50.177" v="2430" actId="478"/>
          <ac:spMkLst>
            <pc:docMk/>
            <pc:sldMk cId="1226934194" sldId="831"/>
            <ac:spMk id="7" creationId="{72C09427-5EAD-4A23-93B1-13EE57FE803F}"/>
          </ac:spMkLst>
        </pc:spChg>
        <pc:spChg chg="mod">
          <ac:chgData name="Jacquemyn Goele" userId="9db86648-5104-4759-a13d-fca558f4567c" providerId="ADAL" clId="{844D560E-3B9E-467B-BE45-55829D138184}" dt="2022-08-23T08:51:11.349" v="2372" actId="6549"/>
          <ac:spMkLst>
            <pc:docMk/>
            <pc:sldMk cId="1226934194" sldId="831"/>
            <ac:spMk id="9" creationId="{FEAB0882-EBF4-739D-3274-326C90FBA803}"/>
          </ac:spMkLst>
        </pc:spChg>
        <pc:picChg chg="del">
          <ac:chgData name="Jacquemyn Goele" userId="9db86648-5104-4759-a13d-fca558f4567c" providerId="ADAL" clId="{844D560E-3B9E-467B-BE45-55829D138184}" dt="2022-08-17T08:02:34.419" v="75" actId="478"/>
          <ac:picMkLst>
            <pc:docMk/>
            <pc:sldMk cId="1226934194" sldId="831"/>
            <ac:picMk id="6" creationId="{6B95BDDD-3078-4035-BB38-B801C4A8F312}"/>
          </ac:picMkLst>
        </pc:picChg>
        <pc:picChg chg="del">
          <ac:chgData name="Jacquemyn Goele" userId="9db86648-5104-4759-a13d-fca558f4567c" providerId="ADAL" clId="{844D560E-3B9E-467B-BE45-55829D138184}" dt="2022-08-17T08:02:33.572" v="74" actId="478"/>
          <ac:picMkLst>
            <pc:docMk/>
            <pc:sldMk cId="1226934194" sldId="831"/>
            <ac:picMk id="7" creationId="{421FB89E-66D8-D1E8-929D-8531E00A881D}"/>
          </ac:picMkLst>
        </pc:picChg>
        <pc:picChg chg="add del mod modCrop">
          <ac:chgData name="Jacquemyn Goele" userId="9db86648-5104-4759-a13d-fca558f4567c" providerId="ADAL" clId="{844D560E-3B9E-467B-BE45-55829D138184}" dt="2022-08-23T08:59:49.345" v="2429" actId="478"/>
          <ac:picMkLst>
            <pc:docMk/>
            <pc:sldMk cId="1226934194" sldId="831"/>
            <ac:picMk id="8" creationId="{5D89E0E8-511F-41B8-B8CC-8710B2856211}"/>
          </ac:picMkLst>
        </pc:picChg>
        <pc:picChg chg="add mod modCrop">
          <ac:chgData name="Jacquemyn Goele" userId="9db86648-5104-4759-a13d-fca558f4567c" providerId="ADAL" clId="{844D560E-3B9E-467B-BE45-55829D138184}" dt="2022-08-23T09:00:00.691" v="2433" actId="732"/>
          <ac:picMkLst>
            <pc:docMk/>
            <pc:sldMk cId="1226934194" sldId="831"/>
            <ac:picMk id="10" creationId="{2FF9EB06-B54E-478A-BDDC-3D2B93F4A5F1}"/>
          </ac:picMkLst>
        </pc:picChg>
        <pc:cxnChg chg="add del">
          <ac:chgData name="Jacquemyn Goele" userId="9db86648-5104-4759-a13d-fca558f4567c" providerId="ADAL" clId="{844D560E-3B9E-467B-BE45-55829D138184}" dt="2022-08-23T08:59:50.920" v="2431" actId="478"/>
          <ac:cxnSpMkLst>
            <pc:docMk/>
            <pc:sldMk cId="1226934194" sldId="831"/>
            <ac:cxnSpMk id="6" creationId="{9F52B963-F43D-460F-BBDD-1F76929001FF}"/>
          </ac:cxnSpMkLst>
        </pc:cxnChg>
      </pc:sldChg>
      <pc:sldChg chg="addSp delSp modSp mod modNotes modNotesTx">
        <pc:chgData name="Jacquemyn Goele" userId="9db86648-5104-4759-a13d-fca558f4567c" providerId="ADAL" clId="{844D560E-3B9E-467B-BE45-55829D138184}" dt="2022-08-23T08:53:58.731" v="2413" actId="13926"/>
        <pc:sldMkLst>
          <pc:docMk/>
          <pc:sldMk cId="4083106218" sldId="832"/>
        </pc:sldMkLst>
        <pc:spChg chg="mod">
          <ac:chgData name="Jacquemyn Goele" userId="9db86648-5104-4759-a13d-fca558f4567c" providerId="ADAL" clId="{844D560E-3B9E-467B-BE45-55829D138184}" dt="2022-08-23T08:53:58.731" v="2413" actId="13926"/>
          <ac:spMkLst>
            <pc:docMk/>
            <pc:sldMk cId="4083106218" sldId="832"/>
            <ac:spMk id="11" creationId="{D1ABBF61-0601-3C7D-B5ED-A17ED4BC68F9}"/>
          </ac:spMkLst>
        </pc:spChg>
        <pc:picChg chg="add del mod modCrop">
          <ac:chgData name="Jacquemyn Goele" userId="9db86648-5104-4759-a13d-fca558f4567c" providerId="ADAL" clId="{844D560E-3B9E-467B-BE45-55829D138184}" dt="2022-08-17T08:09:11.476" v="128" actId="478"/>
          <ac:picMkLst>
            <pc:docMk/>
            <pc:sldMk cId="4083106218" sldId="832"/>
            <ac:picMk id="6" creationId="{7952A548-CD17-48CD-A7CA-1957DA63B568}"/>
          </ac:picMkLst>
        </pc:picChg>
        <pc:picChg chg="add mod modCrop">
          <ac:chgData name="Jacquemyn Goele" userId="9db86648-5104-4759-a13d-fca558f4567c" providerId="ADAL" clId="{844D560E-3B9E-467B-BE45-55829D138184}" dt="2022-08-19T13:57:17.679" v="1006" actId="732"/>
          <ac:picMkLst>
            <pc:docMk/>
            <pc:sldMk cId="4083106218" sldId="832"/>
            <ac:picMk id="6" creationId="{85564AA1-DADD-48F6-AFEF-9427140FA9FC}"/>
          </ac:picMkLst>
        </pc:picChg>
        <pc:picChg chg="add del mod modCrop">
          <ac:chgData name="Jacquemyn Goele" userId="9db86648-5104-4759-a13d-fca558f4567c" providerId="ADAL" clId="{844D560E-3B9E-467B-BE45-55829D138184}" dt="2022-08-19T13:57:05.625" v="1001" actId="478"/>
          <ac:picMkLst>
            <pc:docMk/>
            <pc:sldMk cId="4083106218" sldId="832"/>
            <ac:picMk id="8" creationId="{C04C1D02-1196-41E9-A2FF-487B4C5D7558}"/>
          </ac:picMkLst>
        </pc:picChg>
        <pc:picChg chg="add del mod modCrop">
          <ac:chgData name="Jacquemyn Goele" userId="9db86648-5104-4759-a13d-fca558f4567c" providerId="ADAL" clId="{844D560E-3B9E-467B-BE45-55829D138184}" dt="2022-08-19T13:56:24.022" v="995" actId="478"/>
          <ac:picMkLst>
            <pc:docMk/>
            <pc:sldMk cId="4083106218" sldId="832"/>
            <ac:picMk id="9" creationId="{88949997-AB3E-43DF-9D43-24E672F36DB1}"/>
          </ac:picMkLst>
        </pc:picChg>
      </pc:sldChg>
      <pc:sldChg chg="addSp delSp modSp mod delCm">
        <pc:chgData name="Jacquemyn Goele" userId="9db86648-5104-4759-a13d-fca558f4567c" providerId="ADAL" clId="{844D560E-3B9E-467B-BE45-55829D138184}" dt="2022-08-23T09:00:58.812" v="2487" actId="1076"/>
        <pc:sldMkLst>
          <pc:docMk/>
          <pc:sldMk cId="64419713" sldId="834"/>
        </pc:sldMkLst>
        <pc:spChg chg="add del">
          <ac:chgData name="Jacquemyn Goele" userId="9db86648-5104-4759-a13d-fca558f4567c" providerId="ADAL" clId="{844D560E-3B9E-467B-BE45-55829D138184}" dt="2022-08-23T09:00:08.894" v="2436" actId="478"/>
          <ac:spMkLst>
            <pc:docMk/>
            <pc:sldMk cId="64419713" sldId="834"/>
            <ac:spMk id="3" creationId="{F1507C15-63AF-4C82-B164-EFE35DD3737A}"/>
          </ac:spMkLst>
        </pc:spChg>
        <pc:spChg chg="mod">
          <ac:chgData name="Jacquemyn Goele" userId="9db86648-5104-4759-a13d-fca558f4567c" providerId="ADAL" clId="{844D560E-3B9E-467B-BE45-55829D138184}" dt="2022-08-23T09:00:55.583" v="2486" actId="20577"/>
          <ac:spMkLst>
            <pc:docMk/>
            <pc:sldMk cId="64419713" sldId="834"/>
            <ac:spMk id="9" creationId="{FEAB0882-EBF4-739D-3274-326C90FBA803}"/>
          </ac:spMkLst>
        </pc:spChg>
        <pc:picChg chg="add del mod modCrop">
          <ac:chgData name="Jacquemyn Goele" userId="9db86648-5104-4759-a13d-fca558f4567c" providerId="ADAL" clId="{844D560E-3B9E-467B-BE45-55829D138184}" dt="2022-08-19T13:56:20.842" v="994" actId="21"/>
          <ac:picMkLst>
            <pc:docMk/>
            <pc:sldMk cId="64419713" sldId="834"/>
            <ac:picMk id="6" creationId="{067CFECA-A1F7-49D7-993E-0ABD4A1891F1}"/>
          </ac:picMkLst>
        </pc:picChg>
        <pc:picChg chg="del">
          <ac:chgData name="Jacquemyn Goele" userId="9db86648-5104-4759-a13d-fca558f4567c" providerId="ADAL" clId="{844D560E-3B9E-467B-BE45-55829D138184}" dt="2022-08-17T08:02:59.450" v="83" actId="478"/>
          <ac:picMkLst>
            <pc:docMk/>
            <pc:sldMk cId="64419713" sldId="834"/>
            <ac:picMk id="6" creationId="{8299C150-BCCA-42AA-890B-BF24E6BC1FCE}"/>
          </ac:picMkLst>
        </pc:picChg>
        <pc:picChg chg="add mod modCrop">
          <ac:chgData name="Jacquemyn Goele" userId="9db86648-5104-4759-a13d-fca558f4567c" providerId="ADAL" clId="{844D560E-3B9E-467B-BE45-55829D138184}" dt="2022-08-23T09:00:58.812" v="2487" actId="1076"/>
          <ac:picMkLst>
            <pc:docMk/>
            <pc:sldMk cId="64419713" sldId="834"/>
            <ac:picMk id="7" creationId="{0D1A05C5-4647-455E-94A2-4FD1145490E7}"/>
          </ac:picMkLst>
        </pc:picChg>
        <pc:picChg chg="del">
          <ac:chgData name="Jacquemyn Goele" userId="9db86648-5104-4759-a13d-fca558f4567c" providerId="ADAL" clId="{844D560E-3B9E-467B-BE45-55829D138184}" dt="2022-08-17T08:02:59.937" v="84" actId="478"/>
          <ac:picMkLst>
            <pc:docMk/>
            <pc:sldMk cId="64419713" sldId="834"/>
            <ac:picMk id="7" creationId="{421FB89E-66D8-D1E8-929D-8531E00A881D}"/>
          </ac:picMkLst>
        </pc:picChg>
        <pc:picChg chg="add del mod">
          <ac:chgData name="Jacquemyn Goele" userId="9db86648-5104-4759-a13d-fca558f4567c" providerId="ADAL" clId="{844D560E-3B9E-467B-BE45-55829D138184}" dt="2022-08-17T08:03:04.939" v="88" actId="478"/>
          <ac:picMkLst>
            <pc:docMk/>
            <pc:sldMk cId="64419713" sldId="834"/>
            <ac:picMk id="8" creationId="{DBDA4384-C269-42AD-8EE9-AAF552F26355}"/>
          </ac:picMkLst>
        </pc:picChg>
        <pc:picChg chg="add del mod modCrop">
          <ac:chgData name="Jacquemyn Goele" userId="9db86648-5104-4759-a13d-fca558f4567c" providerId="ADAL" clId="{844D560E-3B9E-467B-BE45-55829D138184}" dt="2022-08-23T09:00:08.205" v="2435" actId="478"/>
          <ac:picMkLst>
            <pc:docMk/>
            <pc:sldMk cId="64419713" sldId="834"/>
            <ac:picMk id="12" creationId="{BBE48203-6303-4149-B5DD-EDE12A02BEB9}"/>
          </ac:picMkLst>
        </pc:picChg>
      </pc:sldChg>
      <pc:sldChg chg="addSp delSp modSp mod modNotesTx">
        <pc:chgData name="Jacquemyn Goele" userId="9db86648-5104-4759-a13d-fca558f4567c" providerId="ADAL" clId="{844D560E-3B9E-467B-BE45-55829D138184}" dt="2022-08-23T09:01:17.768" v="2493" actId="732"/>
        <pc:sldMkLst>
          <pc:docMk/>
          <pc:sldMk cId="1069304175" sldId="836"/>
        </pc:sldMkLst>
        <pc:spChg chg="add del mod">
          <ac:chgData name="Jacquemyn Goele" userId="9db86648-5104-4759-a13d-fca558f4567c" providerId="ADAL" clId="{844D560E-3B9E-467B-BE45-55829D138184}" dt="2022-08-23T09:01:08.982" v="2490" actId="478"/>
          <ac:spMkLst>
            <pc:docMk/>
            <pc:sldMk cId="1069304175" sldId="836"/>
            <ac:spMk id="3" creationId="{36FAFBE3-5481-413B-822C-0B15552D3E07}"/>
          </ac:spMkLst>
        </pc:spChg>
        <pc:spChg chg="mod">
          <ac:chgData name="Jacquemyn Goele" userId="9db86648-5104-4759-a13d-fca558f4567c" providerId="ADAL" clId="{844D560E-3B9E-467B-BE45-55829D138184}" dt="2022-08-19T13:58:56.438" v="1035" actId="113"/>
          <ac:spMkLst>
            <pc:docMk/>
            <pc:sldMk cId="1069304175" sldId="836"/>
            <ac:spMk id="9" creationId="{FEAB0882-EBF4-739D-3274-326C90FBA803}"/>
          </ac:spMkLst>
        </pc:spChg>
        <pc:picChg chg="del">
          <ac:chgData name="Jacquemyn Goele" userId="9db86648-5104-4759-a13d-fca558f4567c" providerId="ADAL" clId="{844D560E-3B9E-467B-BE45-55829D138184}" dt="2022-08-17T08:09:27.879" v="135" actId="478"/>
          <ac:picMkLst>
            <pc:docMk/>
            <pc:sldMk cId="1069304175" sldId="836"/>
            <ac:picMk id="6" creationId="{3C3C1128-57C8-4188-906C-745F7CE5EFA6}"/>
          </ac:picMkLst>
        </pc:picChg>
        <pc:picChg chg="del">
          <ac:chgData name="Jacquemyn Goele" userId="9db86648-5104-4759-a13d-fca558f4567c" providerId="ADAL" clId="{844D560E-3B9E-467B-BE45-55829D138184}" dt="2022-08-17T08:09:27.304" v="134" actId="478"/>
          <ac:picMkLst>
            <pc:docMk/>
            <pc:sldMk cId="1069304175" sldId="836"/>
            <ac:picMk id="7" creationId="{421FB89E-66D8-D1E8-929D-8531E00A881D}"/>
          </ac:picMkLst>
        </pc:picChg>
        <pc:picChg chg="add del mod modCrop">
          <ac:chgData name="Jacquemyn Goele" userId="9db86648-5104-4759-a13d-fca558f4567c" providerId="ADAL" clId="{844D560E-3B9E-467B-BE45-55829D138184}" dt="2022-08-23T09:01:08.308" v="2489" actId="478"/>
          <ac:picMkLst>
            <pc:docMk/>
            <pc:sldMk cId="1069304175" sldId="836"/>
            <ac:picMk id="8" creationId="{CDCC128B-C916-4676-B8D4-BA79B0BEB442}"/>
          </ac:picMkLst>
        </pc:picChg>
        <pc:picChg chg="add mod modCrop">
          <ac:chgData name="Jacquemyn Goele" userId="9db86648-5104-4759-a13d-fca558f4567c" providerId="ADAL" clId="{844D560E-3B9E-467B-BE45-55829D138184}" dt="2022-08-23T09:01:17.768" v="2493" actId="732"/>
          <ac:picMkLst>
            <pc:docMk/>
            <pc:sldMk cId="1069304175" sldId="836"/>
            <ac:picMk id="10" creationId="{E842FC9D-41ED-4942-9447-DABC21F6432E}"/>
          </ac:picMkLst>
        </pc:picChg>
        <pc:cxnChg chg="add del">
          <ac:chgData name="Jacquemyn Goele" userId="9db86648-5104-4759-a13d-fca558f4567c" providerId="ADAL" clId="{844D560E-3B9E-467B-BE45-55829D138184}" dt="2022-08-23T09:01:09.677" v="2491" actId="478"/>
          <ac:cxnSpMkLst>
            <pc:docMk/>
            <pc:sldMk cId="1069304175" sldId="836"/>
            <ac:cxnSpMk id="7" creationId="{1494634E-1A86-4F71-85A6-D07B7A97B777}"/>
          </ac:cxnSpMkLst>
        </pc:cxnChg>
      </pc:sldChg>
      <pc:sldChg chg="modSp mod">
        <pc:chgData name="Jacquemyn Goele" userId="9db86648-5104-4759-a13d-fca558f4567c" providerId="ADAL" clId="{844D560E-3B9E-467B-BE45-55829D138184}" dt="2022-08-17T08:24:11.046" v="573" actId="6549"/>
        <pc:sldMkLst>
          <pc:docMk/>
          <pc:sldMk cId="2523323719" sldId="838"/>
        </pc:sldMkLst>
        <pc:spChg chg="mod">
          <ac:chgData name="Jacquemyn Goele" userId="9db86648-5104-4759-a13d-fca558f4567c" providerId="ADAL" clId="{844D560E-3B9E-467B-BE45-55829D138184}" dt="2022-08-17T08:24:11.046" v="573" actId="6549"/>
          <ac:spMkLst>
            <pc:docMk/>
            <pc:sldMk cId="2523323719" sldId="838"/>
            <ac:spMk id="3" creationId="{4435E6B1-923D-7887-A86E-06CF774B7678}"/>
          </ac:spMkLst>
        </pc:spChg>
      </pc:sldChg>
      <pc:sldChg chg="addSp delSp modSp mod delCm">
        <pc:chgData name="Jacquemyn Goele" userId="9db86648-5104-4759-a13d-fca558f4567c" providerId="ADAL" clId="{844D560E-3B9E-467B-BE45-55829D138184}" dt="2022-08-23T08:59:36.402" v="2425" actId="732"/>
        <pc:sldMkLst>
          <pc:docMk/>
          <pc:sldMk cId="3822852137" sldId="842"/>
        </pc:sldMkLst>
        <pc:spChg chg="add del">
          <ac:chgData name="Jacquemyn Goele" userId="9db86648-5104-4759-a13d-fca558f4567c" providerId="ADAL" clId="{844D560E-3B9E-467B-BE45-55829D138184}" dt="2022-08-23T08:59:27.045" v="2421" actId="478"/>
          <ac:spMkLst>
            <pc:docMk/>
            <pc:sldMk cId="3822852137" sldId="842"/>
            <ac:spMk id="8" creationId="{839B8DFA-AF2F-4F7F-AAB2-570B0F1DFB95}"/>
          </ac:spMkLst>
        </pc:spChg>
        <pc:spChg chg="mod">
          <ac:chgData name="Jacquemyn Goele" userId="9db86648-5104-4759-a13d-fca558f4567c" providerId="ADAL" clId="{844D560E-3B9E-467B-BE45-55829D138184}" dt="2022-08-23T08:09:35.425" v="2321" actId="6549"/>
          <ac:spMkLst>
            <pc:docMk/>
            <pc:sldMk cId="3822852137" sldId="842"/>
            <ac:spMk id="9" creationId="{DD907C46-C5EB-CDF0-5A6D-3F17F7D6A567}"/>
          </ac:spMkLst>
        </pc:spChg>
        <pc:spChg chg="add del mod">
          <ac:chgData name="Jacquemyn Goele" userId="9db86648-5104-4759-a13d-fca558f4567c" providerId="ADAL" clId="{844D560E-3B9E-467B-BE45-55829D138184}" dt="2022-08-23T08:59:28.337" v="2422" actId="478"/>
          <ac:spMkLst>
            <pc:docMk/>
            <pc:sldMk cId="3822852137" sldId="842"/>
            <ac:spMk id="10" creationId="{9BFDBE89-56D3-4356-90B0-1F4A0BFDB02C}"/>
          </ac:spMkLst>
        </pc:spChg>
        <pc:picChg chg="add del mod modCrop">
          <ac:chgData name="Jacquemyn Goele" userId="9db86648-5104-4759-a13d-fca558f4567c" providerId="ADAL" clId="{844D560E-3B9E-467B-BE45-55829D138184}" dt="2022-08-23T08:59:26.009" v="2420" actId="478"/>
          <ac:picMkLst>
            <pc:docMk/>
            <pc:sldMk cId="3822852137" sldId="842"/>
            <ac:picMk id="6" creationId="{D409AB2F-FBA0-4D1F-AE6B-AB7AA599D16B}"/>
          </ac:picMkLst>
        </pc:picChg>
        <pc:picChg chg="del">
          <ac:chgData name="Jacquemyn Goele" userId="9db86648-5104-4759-a13d-fca558f4567c" providerId="ADAL" clId="{844D560E-3B9E-467B-BE45-55829D138184}" dt="2022-08-17T08:02:09.587" v="69" actId="478"/>
          <ac:picMkLst>
            <pc:docMk/>
            <pc:sldMk cId="3822852137" sldId="842"/>
            <ac:picMk id="7" creationId="{8C4B2A70-5125-7FD7-45F3-0DA2C9ADDA88}"/>
          </ac:picMkLst>
        </pc:picChg>
        <pc:picChg chg="del">
          <ac:chgData name="Jacquemyn Goele" userId="9db86648-5104-4759-a13d-fca558f4567c" providerId="ADAL" clId="{844D560E-3B9E-467B-BE45-55829D138184}" dt="2022-08-17T08:02:09.232" v="68" actId="478"/>
          <ac:picMkLst>
            <pc:docMk/>
            <pc:sldMk cId="3822852137" sldId="842"/>
            <ac:picMk id="10" creationId="{2D4ABEF8-E613-C8F0-65A7-3B03D52EF1DC}"/>
          </ac:picMkLst>
        </pc:picChg>
        <pc:picChg chg="add mod modCrop">
          <ac:chgData name="Jacquemyn Goele" userId="9db86648-5104-4759-a13d-fca558f4567c" providerId="ADAL" clId="{844D560E-3B9E-467B-BE45-55829D138184}" dt="2022-08-23T08:59:36.402" v="2425" actId="732"/>
          <ac:picMkLst>
            <pc:docMk/>
            <pc:sldMk cId="3822852137" sldId="842"/>
            <ac:picMk id="11" creationId="{CFF793DB-C2B8-485C-8629-1D758ED89477}"/>
          </ac:picMkLst>
        </pc:picChg>
        <pc:cxnChg chg="add del">
          <ac:chgData name="Jacquemyn Goele" userId="9db86648-5104-4759-a13d-fca558f4567c" providerId="ADAL" clId="{844D560E-3B9E-467B-BE45-55829D138184}" dt="2022-08-23T08:59:29.016" v="2423" actId="478"/>
          <ac:cxnSpMkLst>
            <pc:docMk/>
            <pc:sldMk cId="3822852137" sldId="842"/>
            <ac:cxnSpMk id="7" creationId="{FFF27A74-5894-47B5-89B7-6F14D474298E}"/>
          </ac:cxnSpMkLst>
        </pc:cxnChg>
      </pc:sldChg>
      <pc:sldChg chg="addSp delSp modSp mod">
        <pc:chgData name="Jacquemyn Goele" userId="9db86648-5104-4759-a13d-fca558f4567c" providerId="ADAL" clId="{844D560E-3B9E-467B-BE45-55829D138184}" dt="2022-08-22T12:07:24.845" v="2316" actId="167"/>
        <pc:sldMkLst>
          <pc:docMk/>
          <pc:sldMk cId="322130511" sldId="844"/>
        </pc:sldMkLst>
        <pc:spChg chg="mod">
          <ac:chgData name="Jacquemyn Goele" userId="9db86648-5104-4759-a13d-fca558f4567c" providerId="ADAL" clId="{844D560E-3B9E-467B-BE45-55829D138184}" dt="2022-08-19T14:06:07.980" v="1107"/>
          <ac:spMkLst>
            <pc:docMk/>
            <pc:sldMk cId="322130511" sldId="844"/>
            <ac:spMk id="2" creationId="{10E6CA6C-8473-40C7-B3AB-50974305AD77}"/>
          </ac:spMkLst>
        </pc:spChg>
        <pc:spChg chg="mod">
          <ac:chgData name="Jacquemyn Goele" userId="9db86648-5104-4759-a13d-fca558f4567c" providerId="ADAL" clId="{844D560E-3B9E-467B-BE45-55829D138184}" dt="2022-08-19T14:03:51.610" v="1091" actId="1035"/>
          <ac:spMkLst>
            <pc:docMk/>
            <pc:sldMk cId="322130511" sldId="844"/>
            <ac:spMk id="8" creationId="{3C797639-D60B-421E-96C0-F6B613521760}"/>
          </ac:spMkLst>
        </pc:spChg>
        <pc:spChg chg="mod">
          <ac:chgData name="Jacquemyn Goele" userId="9db86648-5104-4759-a13d-fca558f4567c" providerId="ADAL" clId="{844D560E-3B9E-467B-BE45-55829D138184}" dt="2022-08-19T14:03:51.610" v="1091" actId="1035"/>
          <ac:spMkLst>
            <pc:docMk/>
            <pc:sldMk cId="322130511" sldId="844"/>
            <ac:spMk id="10" creationId="{E63E55E3-7918-417B-9C23-F5FF2605AF41}"/>
          </ac:spMkLst>
        </pc:spChg>
        <pc:spChg chg="mod">
          <ac:chgData name="Jacquemyn Goele" userId="9db86648-5104-4759-a13d-fca558f4567c" providerId="ADAL" clId="{844D560E-3B9E-467B-BE45-55829D138184}" dt="2022-08-19T14:03:51.610" v="1091" actId="1035"/>
          <ac:spMkLst>
            <pc:docMk/>
            <pc:sldMk cId="322130511" sldId="844"/>
            <ac:spMk id="15" creationId="{C162A345-C2B1-49DF-BC9B-84A016E5D0FE}"/>
          </ac:spMkLst>
        </pc:spChg>
        <pc:spChg chg="mod">
          <ac:chgData name="Jacquemyn Goele" userId="9db86648-5104-4759-a13d-fca558f4567c" providerId="ADAL" clId="{844D560E-3B9E-467B-BE45-55829D138184}" dt="2022-08-19T14:03:51.610" v="1091" actId="1035"/>
          <ac:spMkLst>
            <pc:docMk/>
            <pc:sldMk cId="322130511" sldId="844"/>
            <ac:spMk id="17" creationId="{467CBC20-56D2-4F53-A985-6EE5498A0360}"/>
          </ac:spMkLst>
        </pc:spChg>
        <pc:spChg chg="mod">
          <ac:chgData name="Jacquemyn Goele" userId="9db86648-5104-4759-a13d-fca558f4567c" providerId="ADAL" clId="{844D560E-3B9E-467B-BE45-55829D138184}" dt="2022-08-19T14:03:51.610" v="1091" actId="1035"/>
          <ac:spMkLst>
            <pc:docMk/>
            <pc:sldMk cId="322130511" sldId="844"/>
            <ac:spMk id="18" creationId="{9841C1D1-B55A-4BB9-97F7-03A980DDC937}"/>
          </ac:spMkLst>
        </pc:spChg>
        <pc:spChg chg="mod">
          <ac:chgData name="Jacquemyn Goele" userId="9db86648-5104-4759-a13d-fca558f4567c" providerId="ADAL" clId="{844D560E-3B9E-467B-BE45-55829D138184}" dt="2022-08-19T14:03:51.610" v="1091" actId="1035"/>
          <ac:spMkLst>
            <pc:docMk/>
            <pc:sldMk cId="322130511" sldId="844"/>
            <ac:spMk id="20" creationId="{20F8F162-8A93-4543-B265-6780D2B6B2FA}"/>
          </ac:spMkLst>
        </pc:spChg>
        <pc:spChg chg="mod">
          <ac:chgData name="Jacquemyn Goele" userId="9db86648-5104-4759-a13d-fca558f4567c" providerId="ADAL" clId="{844D560E-3B9E-467B-BE45-55829D138184}" dt="2022-08-19T14:03:51.610" v="1091" actId="1035"/>
          <ac:spMkLst>
            <pc:docMk/>
            <pc:sldMk cId="322130511" sldId="844"/>
            <ac:spMk id="21" creationId="{F112F87A-812C-4FEE-83F3-FA486D5AEAB6}"/>
          </ac:spMkLst>
        </pc:spChg>
        <pc:spChg chg="mod">
          <ac:chgData name="Jacquemyn Goele" userId="9db86648-5104-4759-a13d-fca558f4567c" providerId="ADAL" clId="{844D560E-3B9E-467B-BE45-55829D138184}" dt="2022-08-19T14:03:51.610" v="1091" actId="1035"/>
          <ac:spMkLst>
            <pc:docMk/>
            <pc:sldMk cId="322130511" sldId="844"/>
            <ac:spMk id="22" creationId="{FA9D9143-9D44-4C8B-80BD-E856C76221AF}"/>
          </ac:spMkLst>
        </pc:spChg>
        <pc:spChg chg="mod">
          <ac:chgData name="Jacquemyn Goele" userId="9db86648-5104-4759-a13d-fca558f4567c" providerId="ADAL" clId="{844D560E-3B9E-467B-BE45-55829D138184}" dt="2022-08-19T14:03:51.610" v="1091" actId="1035"/>
          <ac:spMkLst>
            <pc:docMk/>
            <pc:sldMk cId="322130511" sldId="844"/>
            <ac:spMk id="23" creationId="{9805786D-9C9F-438D-85D9-632773760D1B}"/>
          </ac:spMkLst>
        </pc:spChg>
        <pc:spChg chg="mod">
          <ac:chgData name="Jacquemyn Goele" userId="9db86648-5104-4759-a13d-fca558f4567c" providerId="ADAL" clId="{844D560E-3B9E-467B-BE45-55829D138184}" dt="2022-08-19T14:03:51.610" v="1091" actId="1035"/>
          <ac:spMkLst>
            <pc:docMk/>
            <pc:sldMk cId="322130511" sldId="844"/>
            <ac:spMk id="24" creationId="{81349EB9-BA4C-487F-B3A4-9EF404BF082F}"/>
          </ac:spMkLst>
        </pc:spChg>
        <pc:spChg chg="add del mod">
          <ac:chgData name="Jacquemyn Goele" userId="9db86648-5104-4759-a13d-fca558f4567c" providerId="ADAL" clId="{844D560E-3B9E-467B-BE45-55829D138184}" dt="2022-08-19T14:02:04.415" v="1060"/>
          <ac:spMkLst>
            <pc:docMk/>
            <pc:sldMk cId="322130511" sldId="844"/>
            <ac:spMk id="25" creationId="{CE586076-AC3C-4D8F-8128-C08DBB550321}"/>
          </ac:spMkLst>
        </pc:spChg>
        <pc:spChg chg="mod">
          <ac:chgData name="Jacquemyn Goele" userId="9db86648-5104-4759-a13d-fca558f4567c" providerId="ADAL" clId="{844D560E-3B9E-467B-BE45-55829D138184}" dt="2022-08-19T14:03:51.610" v="1091" actId="1035"/>
          <ac:spMkLst>
            <pc:docMk/>
            <pc:sldMk cId="322130511" sldId="844"/>
            <ac:spMk id="26" creationId="{F831D602-5018-4E96-A457-0A8AA2299B63}"/>
          </ac:spMkLst>
        </pc:spChg>
        <pc:spChg chg="mod">
          <ac:chgData name="Jacquemyn Goele" userId="9db86648-5104-4759-a13d-fca558f4567c" providerId="ADAL" clId="{844D560E-3B9E-467B-BE45-55829D138184}" dt="2022-08-19T14:03:51.610" v="1091" actId="1035"/>
          <ac:spMkLst>
            <pc:docMk/>
            <pc:sldMk cId="322130511" sldId="844"/>
            <ac:spMk id="27" creationId="{39267C24-9302-41AA-824B-34A4874B304D}"/>
          </ac:spMkLst>
        </pc:spChg>
        <pc:spChg chg="mod">
          <ac:chgData name="Jacquemyn Goele" userId="9db86648-5104-4759-a13d-fca558f4567c" providerId="ADAL" clId="{844D560E-3B9E-467B-BE45-55829D138184}" dt="2022-08-19T14:03:51.610" v="1091" actId="1035"/>
          <ac:spMkLst>
            <pc:docMk/>
            <pc:sldMk cId="322130511" sldId="844"/>
            <ac:spMk id="28" creationId="{8A6704AB-1A0B-4CFD-AAE6-98B8BB13B24A}"/>
          </ac:spMkLst>
        </pc:spChg>
        <pc:spChg chg="add mod">
          <ac:chgData name="Jacquemyn Goele" userId="9db86648-5104-4759-a13d-fca558f4567c" providerId="ADAL" clId="{844D560E-3B9E-467B-BE45-55829D138184}" dt="2022-08-22T08:03:51.701" v="1863" actId="1076"/>
          <ac:spMkLst>
            <pc:docMk/>
            <pc:sldMk cId="322130511" sldId="844"/>
            <ac:spMk id="29" creationId="{40660C8B-F25B-44D7-9389-D9506ECB8CD6}"/>
          </ac:spMkLst>
        </pc:spChg>
        <pc:spChg chg="mod ord">
          <ac:chgData name="Jacquemyn Goele" userId="9db86648-5104-4759-a13d-fca558f4567c" providerId="ADAL" clId="{844D560E-3B9E-467B-BE45-55829D138184}" dt="2022-08-22T08:03:28.841" v="1860" actId="14100"/>
          <ac:spMkLst>
            <pc:docMk/>
            <pc:sldMk cId="322130511" sldId="844"/>
            <ac:spMk id="30" creationId="{78C4F818-CCF0-415E-A9AE-A03E1B74966D}"/>
          </ac:spMkLst>
        </pc:spChg>
        <pc:spChg chg="mod ord">
          <ac:chgData name="Jacquemyn Goele" userId="9db86648-5104-4759-a13d-fca558f4567c" providerId="ADAL" clId="{844D560E-3B9E-467B-BE45-55829D138184}" dt="2022-08-22T12:07:24.845" v="2316" actId="167"/>
          <ac:spMkLst>
            <pc:docMk/>
            <pc:sldMk cId="322130511" sldId="844"/>
            <ac:spMk id="31" creationId="{3D398855-5171-48D6-A207-D5F50E40BE48}"/>
          </ac:spMkLst>
        </pc:spChg>
        <pc:spChg chg="mod ord">
          <ac:chgData name="Jacquemyn Goele" userId="9db86648-5104-4759-a13d-fca558f4567c" providerId="ADAL" clId="{844D560E-3B9E-467B-BE45-55829D138184}" dt="2022-08-22T12:07:24.845" v="2316" actId="167"/>
          <ac:spMkLst>
            <pc:docMk/>
            <pc:sldMk cId="322130511" sldId="844"/>
            <ac:spMk id="32" creationId="{A372DC39-0CCB-4CAA-8332-B5E1B88B8632}"/>
          </ac:spMkLst>
        </pc:spChg>
        <pc:spChg chg="add mod">
          <ac:chgData name="Jacquemyn Goele" userId="9db86648-5104-4759-a13d-fca558f4567c" providerId="ADAL" clId="{844D560E-3B9E-467B-BE45-55829D138184}" dt="2022-08-22T08:02:22.036" v="1845" actId="1076"/>
          <ac:spMkLst>
            <pc:docMk/>
            <pc:sldMk cId="322130511" sldId="844"/>
            <ac:spMk id="33" creationId="{D573603D-147C-4D97-BC41-1870A820BB42}"/>
          </ac:spMkLst>
        </pc:spChg>
        <pc:spChg chg="add mod">
          <ac:chgData name="Jacquemyn Goele" userId="9db86648-5104-4759-a13d-fca558f4567c" providerId="ADAL" clId="{844D560E-3B9E-467B-BE45-55829D138184}" dt="2022-08-22T08:02:19.485" v="1844" actId="1076"/>
          <ac:spMkLst>
            <pc:docMk/>
            <pc:sldMk cId="322130511" sldId="844"/>
            <ac:spMk id="34" creationId="{F38C9D7C-F7F0-4771-B326-91D384C6299A}"/>
          </ac:spMkLst>
        </pc:spChg>
      </pc:sldChg>
      <pc:sldChg chg="modSp mod delCm modCm">
        <pc:chgData name="Jacquemyn Goele" userId="9db86648-5104-4759-a13d-fca558f4567c" providerId="ADAL" clId="{844D560E-3B9E-467B-BE45-55829D138184}" dt="2022-08-22T08:06:29.730" v="1865" actId="1592"/>
        <pc:sldMkLst>
          <pc:docMk/>
          <pc:sldMk cId="2529440903" sldId="845"/>
        </pc:sldMkLst>
        <pc:spChg chg="mod">
          <ac:chgData name="Jacquemyn Goele" userId="9db86648-5104-4759-a13d-fca558f4567c" providerId="ADAL" clId="{844D560E-3B9E-467B-BE45-55829D138184}" dt="2022-08-17T08:23:53.072" v="559" actId="6549"/>
          <ac:spMkLst>
            <pc:docMk/>
            <pc:sldMk cId="2529440903" sldId="845"/>
            <ac:spMk id="3" creationId="{FA3A53FC-AC77-0CA4-0C5D-EEEE48686F7E}"/>
          </ac:spMkLst>
        </pc:spChg>
      </pc:sldChg>
      <pc:sldChg chg="ord">
        <pc:chgData name="Jacquemyn Goele" userId="9db86648-5104-4759-a13d-fca558f4567c" providerId="ADAL" clId="{844D560E-3B9E-467B-BE45-55829D138184}" dt="2022-08-22T08:11:49.329" v="1918"/>
        <pc:sldMkLst>
          <pc:docMk/>
          <pc:sldMk cId="3806015136" sldId="846"/>
        </pc:sldMkLst>
      </pc:sldChg>
      <pc:sldChg chg="modSp mod">
        <pc:chgData name="Jacquemyn Goele" userId="9db86648-5104-4759-a13d-fca558f4567c" providerId="ADAL" clId="{844D560E-3B9E-467B-BE45-55829D138184}" dt="2022-08-22T08:39:29.172" v="2315" actId="6549"/>
        <pc:sldMkLst>
          <pc:docMk/>
          <pc:sldMk cId="1313492019" sldId="898"/>
        </pc:sldMkLst>
        <pc:spChg chg="mod">
          <ac:chgData name="Jacquemyn Goele" userId="9db86648-5104-4759-a13d-fca558f4567c" providerId="ADAL" clId="{844D560E-3B9E-467B-BE45-55829D138184}" dt="2022-08-22T08:39:29.172" v="2315" actId="6549"/>
          <ac:spMkLst>
            <pc:docMk/>
            <pc:sldMk cId="1313492019" sldId="898"/>
            <ac:spMk id="3" creationId="{A452017B-D6D4-40DC-9D73-8E42328DA80F}"/>
          </ac:spMkLst>
        </pc:spChg>
      </pc:sldChg>
      <pc:sldChg chg="addSp delSp modSp add mod">
        <pc:chgData name="Jacquemyn Goele" userId="9db86648-5104-4759-a13d-fca558f4567c" providerId="ADAL" clId="{844D560E-3B9E-467B-BE45-55829D138184}" dt="2022-08-22T08:32:12.065" v="2291" actId="14100"/>
        <pc:sldMkLst>
          <pc:docMk/>
          <pc:sldMk cId="3653081394" sldId="5476"/>
        </pc:sldMkLst>
        <pc:spChg chg="add mod">
          <ac:chgData name="Jacquemyn Goele" userId="9db86648-5104-4759-a13d-fca558f4567c" providerId="ADAL" clId="{844D560E-3B9E-467B-BE45-55829D138184}" dt="2022-08-22T08:32:12.065" v="2291" actId="14100"/>
          <ac:spMkLst>
            <pc:docMk/>
            <pc:sldMk cId="3653081394" sldId="5476"/>
            <ac:spMk id="2" creationId="{1DDD1BDD-147A-4EF1-9DBF-F9CFD883477F}"/>
          </ac:spMkLst>
        </pc:spChg>
        <pc:spChg chg="add del mod">
          <ac:chgData name="Jacquemyn Goele" userId="9db86648-5104-4759-a13d-fca558f4567c" providerId="ADAL" clId="{844D560E-3B9E-467B-BE45-55829D138184}" dt="2022-08-22T08:08:11.906" v="1892" actId="478"/>
          <ac:spMkLst>
            <pc:docMk/>
            <pc:sldMk cId="3653081394" sldId="5476"/>
            <ac:spMk id="6" creationId="{6746EBA9-A66A-4800-9284-675408305319}"/>
          </ac:spMkLst>
        </pc:spChg>
        <pc:spChg chg="add del mod">
          <ac:chgData name="Jacquemyn Goele" userId="9db86648-5104-4759-a13d-fca558f4567c" providerId="ADAL" clId="{844D560E-3B9E-467B-BE45-55829D138184}" dt="2022-08-19T14:43:39.473" v="1823" actId="478"/>
          <ac:spMkLst>
            <pc:docMk/>
            <pc:sldMk cId="3653081394" sldId="5476"/>
            <ac:spMk id="7" creationId="{91CB47FE-7DF5-4ED4-A5D2-D3CCAA7605D9}"/>
          </ac:spMkLst>
        </pc:spChg>
        <pc:spChg chg="add del mod">
          <ac:chgData name="Jacquemyn Goele" userId="9db86648-5104-4759-a13d-fca558f4567c" providerId="ADAL" clId="{844D560E-3B9E-467B-BE45-55829D138184}" dt="2022-08-22T08:08:14.867" v="1895" actId="478"/>
          <ac:spMkLst>
            <pc:docMk/>
            <pc:sldMk cId="3653081394" sldId="5476"/>
            <ac:spMk id="8" creationId="{A597D53B-9EEA-4117-B745-135FEC09FAB9}"/>
          </ac:spMkLst>
        </pc:spChg>
        <pc:spChg chg="add del mod">
          <ac:chgData name="Jacquemyn Goele" userId="9db86648-5104-4759-a13d-fca558f4567c" providerId="ADAL" clId="{844D560E-3B9E-467B-BE45-55829D138184}" dt="2022-08-22T08:08:16.339" v="1897" actId="478"/>
          <ac:spMkLst>
            <pc:docMk/>
            <pc:sldMk cId="3653081394" sldId="5476"/>
            <ac:spMk id="9" creationId="{8B3EF539-405B-47A7-9EA5-9F734F56D0E1}"/>
          </ac:spMkLst>
        </pc:spChg>
        <pc:spChg chg="add del mod">
          <ac:chgData name="Jacquemyn Goele" userId="9db86648-5104-4759-a13d-fca558f4567c" providerId="ADAL" clId="{844D560E-3B9E-467B-BE45-55829D138184}" dt="2022-08-22T08:08:18.530" v="1900" actId="478"/>
          <ac:spMkLst>
            <pc:docMk/>
            <pc:sldMk cId="3653081394" sldId="5476"/>
            <ac:spMk id="10" creationId="{F49F3B23-4540-4624-94C2-356AD0A12F5C}"/>
          </ac:spMkLst>
        </pc:spChg>
        <pc:spChg chg="add del mod">
          <ac:chgData name="Jacquemyn Goele" userId="9db86648-5104-4759-a13d-fca558f4567c" providerId="ADAL" clId="{844D560E-3B9E-467B-BE45-55829D138184}" dt="2022-08-22T08:08:20.129" v="1902" actId="478"/>
          <ac:spMkLst>
            <pc:docMk/>
            <pc:sldMk cId="3653081394" sldId="5476"/>
            <ac:spMk id="12" creationId="{208E34D8-BF7A-4E3A-89EF-5CC3FD8F5665}"/>
          </ac:spMkLst>
        </pc:spChg>
        <pc:spChg chg="add del mod">
          <ac:chgData name="Jacquemyn Goele" userId="9db86648-5104-4759-a13d-fca558f4567c" providerId="ADAL" clId="{844D560E-3B9E-467B-BE45-55829D138184}" dt="2022-08-19T14:43:47.244" v="1826" actId="478"/>
          <ac:spMkLst>
            <pc:docMk/>
            <pc:sldMk cId="3653081394" sldId="5476"/>
            <ac:spMk id="13" creationId="{52B353D7-0FFF-43CE-A315-663FA6DEC74A}"/>
          </ac:spMkLst>
        </pc:spChg>
        <pc:spChg chg="add del mod">
          <ac:chgData name="Jacquemyn Goele" userId="9db86648-5104-4759-a13d-fca558f4567c" providerId="ADAL" clId="{844D560E-3B9E-467B-BE45-55829D138184}" dt="2022-08-19T14:44:11.908" v="1830" actId="478"/>
          <ac:spMkLst>
            <pc:docMk/>
            <pc:sldMk cId="3653081394" sldId="5476"/>
            <ac:spMk id="14" creationId="{561F4814-3807-4EEF-8A7F-ABCA6BF560A7}"/>
          </ac:spMkLst>
        </pc:spChg>
        <pc:spChg chg="add mod">
          <ac:chgData name="Jacquemyn Goele" userId="9db86648-5104-4759-a13d-fca558f4567c" providerId="ADAL" clId="{844D560E-3B9E-467B-BE45-55829D138184}" dt="2022-08-22T08:26:25.780" v="2242" actId="27636"/>
          <ac:spMkLst>
            <pc:docMk/>
            <pc:sldMk cId="3653081394" sldId="5476"/>
            <ac:spMk id="14" creationId="{97DCCCF5-6302-465F-8915-5D742E01C3F9}"/>
          </ac:spMkLst>
        </pc:spChg>
        <pc:graphicFrameChg chg="add del mod modGraphic">
          <ac:chgData name="Jacquemyn Goele" userId="9db86648-5104-4759-a13d-fca558f4567c" providerId="ADAL" clId="{844D560E-3B9E-467B-BE45-55829D138184}" dt="2022-08-19T14:10:53.574" v="1237" actId="478"/>
          <ac:graphicFrameMkLst>
            <pc:docMk/>
            <pc:sldMk cId="3653081394" sldId="5476"/>
            <ac:graphicFrameMk id="2" creationId="{2F88B31E-A80E-4B91-9188-57F99237F7FC}"/>
          </ac:graphicFrameMkLst>
        </pc:graphicFrameChg>
        <pc:graphicFrameChg chg="add del mod">
          <ac:chgData name="Jacquemyn Goele" userId="9db86648-5104-4759-a13d-fca558f4567c" providerId="ADAL" clId="{844D560E-3B9E-467B-BE45-55829D138184}" dt="2022-08-19T14:11:34.909" v="1241"/>
          <ac:graphicFrameMkLst>
            <pc:docMk/>
            <pc:sldMk cId="3653081394" sldId="5476"/>
            <ac:graphicFrameMk id="3" creationId="{8A262A25-8C76-473F-845A-38D3CAE00B9E}"/>
          </ac:graphicFrameMkLst>
        </pc:graphicFrameChg>
        <pc:graphicFrameChg chg="mod modGraphic">
          <ac:chgData name="Jacquemyn Goele" userId="9db86648-5104-4759-a13d-fca558f4567c" providerId="ADAL" clId="{844D560E-3B9E-467B-BE45-55829D138184}" dt="2022-08-22T08:25:15.898" v="2131" actId="20577"/>
          <ac:graphicFrameMkLst>
            <pc:docMk/>
            <pc:sldMk cId="3653081394" sldId="5476"/>
            <ac:graphicFrameMk id="11" creationId="{9B3D6056-8DE9-5CE6-9A30-3D67F77795F6}"/>
          </ac:graphicFrameMkLst>
        </pc:graphicFrameChg>
        <pc:graphicFrameChg chg="add del mod">
          <ac:chgData name="Jacquemyn Goele" userId="9db86648-5104-4759-a13d-fca558f4567c" providerId="ADAL" clId="{844D560E-3B9E-467B-BE45-55829D138184}" dt="2022-08-22T08:16:39.158" v="1968" actId="478"/>
          <ac:graphicFrameMkLst>
            <pc:docMk/>
            <pc:sldMk cId="3653081394" sldId="5476"/>
            <ac:graphicFrameMk id="15" creationId="{6433FF48-D370-42D9-A19A-2C04B697F1D9}"/>
          </ac:graphicFrameMkLst>
        </pc:graphicFrameChg>
        <pc:cxnChg chg="add del mod">
          <ac:chgData name="Jacquemyn Goele" userId="9db86648-5104-4759-a13d-fca558f4567c" providerId="ADAL" clId="{844D560E-3B9E-467B-BE45-55829D138184}" dt="2022-08-22T08:08:13.015" v="1893" actId="478"/>
          <ac:cxnSpMkLst>
            <pc:docMk/>
            <pc:sldMk cId="3653081394" sldId="5476"/>
            <ac:cxnSpMk id="16" creationId="{194CA939-2BCA-4B7B-B5B5-DA9108054271}"/>
          </ac:cxnSpMkLst>
        </pc:cxnChg>
        <pc:cxnChg chg="add del mod">
          <ac:chgData name="Jacquemyn Goele" userId="9db86648-5104-4759-a13d-fca558f4567c" providerId="ADAL" clId="{844D560E-3B9E-467B-BE45-55829D138184}" dt="2022-08-22T08:08:15.692" v="1896" actId="478"/>
          <ac:cxnSpMkLst>
            <pc:docMk/>
            <pc:sldMk cId="3653081394" sldId="5476"/>
            <ac:cxnSpMk id="17" creationId="{8EFBEA21-14B1-4A22-9CEE-33E2E66B928E}"/>
          </ac:cxnSpMkLst>
        </pc:cxnChg>
        <pc:cxnChg chg="add del mod">
          <ac:chgData name="Jacquemyn Goele" userId="9db86648-5104-4759-a13d-fca558f4567c" providerId="ADAL" clId="{844D560E-3B9E-467B-BE45-55829D138184}" dt="2022-08-22T08:08:17.282" v="1898" actId="478"/>
          <ac:cxnSpMkLst>
            <pc:docMk/>
            <pc:sldMk cId="3653081394" sldId="5476"/>
            <ac:cxnSpMk id="18" creationId="{3A0C8728-F4DF-4180-B393-99A6F308A7AD}"/>
          </ac:cxnSpMkLst>
        </pc:cxnChg>
        <pc:cxnChg chg="add del mod">
          <ac:chgData name="Jacquemyn Goele" userId="9db86648-5104-4759-a13d-fca558f4567c" providerId="ADAL" clId="{844D560E-3B9E-467B-BE45-55829D138184}" dt="2022-08-22T08:08:19.209" v="1901" actId="478"/>
          <ac:cxnSpMkLst>
            <pc:docMk/>
            <pc:sldMk cId="3653081394" sldId="5476"/>
            <ac:cxnSpMk id="19" creationId="{44DF7120-A469-44B1-A9EA-D083447F8CDA}"/>
          </ac:cxnSpMkLst>
        </pc:cxnChg>
      </pc:sldChg>
      <pc:sldChg chg="addSp delSp modSp add del mod">
        <pc:chgData name="Jacquemyn Goele" userId="9db86648-5104-4759-a13d-fca558f4567c" providerId="ADAL" clId="{844D560E-3B9E-467B-BE45-55829D138184}" dt="2022-08-22T08:32:17.565" v="2292" actId="2696"/>
        <pc:sldMkLst>
          <pc:docMk/>
          <pc:sldMk cId="1939791454" sldId="5477"/>
        </pc:sldMkLst>
        <pc:spChg chg="add del mod">
          <ac:chgData name="Jacquemyn Goele" userId="9db86648-5104-4759-a13d-fca558f4567c" providerId="ADAL" clId="{844D560E-3B9E-467B-BE45-55829D138184}" dt="2022-08-19T14:25:02.276" v="1401" actId="1032"/>
          <ac:spMkLst>
            <pc:docMk/>
            <pc:sldMk cId="1939791454" sldId="5477"/>
            <ac:spMk id="3" creationId="{23276CD0-DC2F-4C05-B2AB-F51F110C03D3}"/>
          </ac:spMkLst>
        </pc:spChg>
        <pc:spChg chg="add del">
          <ac:chgData name="Jacquemyn Goele" userId="9db86648-5104-4759-a13d-fca558f4567c" providerId="ADAL" clId="{844D560E-3B9E-467B-BE45-55829D138184}" dt="2022-08-19T14:23:55.113" v="1400" actId="11529"/>
          <ac:spMkLst>
            <pc:docMk/>
            <pc:sldMk cId="1939791454" sldId="5477"/>
            <ac:spMk id="6" creationId="{BBD8C06B-4103-44D7-A160-AE603E0CA6F9}"/>
          </ac:spMkLst>
        </pc:spChg>
        <pc:spChg chg="add del mod">
          <ac:chgData name="Jacquemyn Goele" userId="9db86648-5104-4759-a13d-fca558f4567c" providerId="ADAL" clId="{844D560E-3B9E-467B-BE45-55829D138184}" dt="2022-08-19T14:27:53.502" v="1417" actId="478"/>
          <ac:spMkLst>
            <pc:docMk/>
            <pc:sldMk cId="1939791454" sldId="5477"/>
            <ac:spMk id="9" creationId="{716B11C4-EEBC-4BF2-A362-D48C2F5B94CF}"/>
          </ac:spMkLst>
        </pc:spChg>
        <pc:graphicFrameChg chg="add del modGraphic">
          <ac:chgData name="Jacquemyn Goele" userId="9db86648-5104-4759-a13d-fca558f4567c" providerId="ADAL" clId="{844D560E-3B9E-467B-BE45-55829D138184}" dt="2022-08-19T14:25:34.942" v="1402" actId="478"/>
          <ac:graphicFrameMkLst>
            <pc:docMk/>
            <pc:sldMk cId="1939791454" sldId="5477"/>
            <ac:graphicFrameMk id="7" creationId="{3530D58F-DD23-42A9-A5C6-BD35603A2D41}"/>
          </ac:graphicFrameMkLst>
        </pc:graphicFrameChg>
        <pc:graphicFrameChg chg="del modGraphic">
          <ac:chgData name="Jacquemyn Goele" userId="9db86648-5104-4759-a13d-fca558f4567c" providerId="ADAL" clId="{844D560E-3B9E-467B-BE45-55829D138184}" dt="2022-08-19T14:23:24.482" v="1396" actId="478"/>
          <ac:graphicFrameMkLst>
            <pc:docMk/>
            <pc:sldMk cId="1939791454" sldId="5477"/>
            <ac:graphicFrameMk id="11" creationId="{9B3D6056-8DE9-5CE6-9A30-3D67F77795F6}"/>
          </ac:graphicFrameMkLst>
        </pc:graphicFrameChg>
      </pc:sldChg>
      <pc:sldChg chg="addSp delSp modSp add del mod">
        <pc:chgData name="Jacquemyn Goele" userId="9db86648-5104-4759-a13d-fca558f4567c" providerId="ADAL" clId="{844D560E-3B9E-467B-BE45-55829D138184}" dt="2022-08-22T08:16:43.200" v="1969" actId="2696"/>
        <pc:sldMkLst>
          <pc:docMk/>
          <pc:sldMk cId="226645264" sldId="5478"/>
        </pc:sldMkLst>
        <pc:spChg chg="mod">
          <ac:chgData name="Jacquemyn Goele" userId="9db86648-5104-4759-a13d-fca558f4567c" providerId="ADAL" clId="{844D560E-3B9E-467B-BE45-55829D138184}" dt="2022-08-19T14:33:48.463" v="1624"/>
          <ac:spMkLst>
            <pc:docMk/>
            <pc:sldMk cId="226645264" sldId="5478"/>
            <ac:spMk id="3" creationId="{ED94313F-44AC-6223-A10D-E8B35E330304}"/>
          </ac:spMkLst>
        </pc:spChg>
        <pc:spChg chg="add del">
          <ac:chgData name="Jacquemyn Goele" userId="9db86648-5104-4759-a13d-fca558f4567c" providerId="ADAL" clId="{844D560E-3B9E-467B-BE45-55829D138184}" dt="2022-08-19T14:28:35.370" v="1432" actId="22"/>
          <ac:spMkLst>
            <pc:docMk/>
            <pc:sldMk cId="226645264" sldId="5478"/>
            <ac:spMk id="9" creationId="{2AD02AD5-DBE3-4E82-83B8-3FC52C40A93A}"/>
          </ac:spMkLst>
        </pc:spChg>
        <pc:graphicFrameChg chg="add mod modGraphic">
          <ac:chgData name="Jacquemyn Goele" userId="9db86648-5104-4759-a13d-fca558f4567c" providerId="ADAL" clId="{844D560E-3B9E-467B-BE45-55829D138184}" dt="2022-08-19T14:32:41.198" v="1600" actId="13926"/>
          <ac:graphicFrameMkLst>
            <pc:docMk/>
            <pc:sldMk cId="226645264" sldId="5478"/>
            <ac:graphicFrameMk id="10" creationId="{23F04179-0847-4CBC-B1DD-F958AB104E9D}"/>
          </ac:graphicFrameMkLst>
        </pc:graphicFrameChg>
      </pc:sldChg>
      <pc:sldChg chg="new del">
        <pc:chgData name="Jacquemyn Goele" userId="9db86648-5104-4759-a13d-fca558f4567c" providerId="ADAL" clId="{844D560E-3B9E-467B-BE45-55829D138184}" dt="2022-08-19T14:28:03.483" v="1419" actId="680"/>
        <pc:sldMkLst>
          <pc:docMk/>
          <pc:sldMk cId="1021435310" sldId="5478"/>
        </pc:sldMkLst>
      </pc:sldChg>
      <pc:sldChg chg="addSp modSp new del">
        <pc:chgData name="Jacquemyn Goele" userId="9db86648-5104-4759-a13d-fca558f4567c" providerId="ADAL" clId="{844D560E-3B9E-467B-BE45-55829D138184}" dt="2022-08-19T14:36:42.827" v="1633" actId="2696"/>
        <pc:sldMkLst>
          <pc:docMk/>
          <pc:sldMk cId="2416129581" sldId="5479"/>
        </pc:sldMkLst>
        <pc:graphicFrameChg chg="add mod">
          <ac:chgData name="Jacquemyn Goele" userId="9db86648-5104-4759-a13d-fca558f4567c" providerId="ADAL" clId="{844D560E-3B9E-467B-BE45-55829D138184}" dt="2022-08-19T14:35:10.765" v="1626"/>
          <ac:graphicFrameMkLst>
            <pc:docMk/>
            <pc:sldMk cId="2416129581" sldId="5479"/>
            <ac:graphicFrameMk id="6" creationId="{8EE4D1E4-E9F6-4295-9302-A956DEEE2355}"/>
          </ac:graphicFrameMkLst>
        </pc:graphicFrameChg>
      </pc:sldChg>
    </pc:docChg>
  </pc:docChgLst>
  <pc:docChgLst>
    <pc:chgData name="De Decker Sarah" userId="S::sarah.dedecker@ond.vlaanderen.be::0e4a429e-f323-4c14-9e9f-b9be74764867" providerId="AD" clId="Web-{8E2C51A3-5C41-EE71-8572-D5444621CB2C}"/>
    <pc:docChg chg="modSld">
      <pc:chgData name="De Decker Sarah" userId="S::sarah.dedecker@ond.vlaanderen.be::0e4a429e-f323-4c14-9e9f-b9be74764867" providerId="AD" clId="Web-{8E2C51A3-5C41-EE71-8572-D5444621CB2C}" dt="2022-08-23T07:30:40.886" v="291"/>
      <pc:docMkLst>
        <pc:docMk/>
      </pc:docMkLst>
      <pc:sldChg chg="addSp delSp modSp">
        <pc:chgData name="De Decker Sarah" userId="S::sarah.dedecker@ond.vlaanderen.be::0e4a429e-f323-4c14-9e9f-b9be74764867" providerId="AD" clId="Web-{8E2C51A3-5C41-EE71-8572-D5444621CB2C}" dt="2022-08-23T07:30:40.886" v="291"/>
        <pc:sldMkLst>
          <pc:docMk/>
          <pc:sldMk cId="3806015136" sldId="846"/>
        </pc:sldMkLst>
        <pc:spChg chg="add del mod">
          <ac:chgData name="De Decker Sarah" userId="S::sarah.dedecker@ond.vlaanderen.be::0e4a429e-f323-4c14-9e9f-b9be74764867" providerId="AD" clId="Web-{8E2C51A3-5C41-EE71-8572-D5444621CB2C}" dt="2022-08-23T07:27:30.786" v="220"/>
          <ac:spMkLst>
            <pc:docMk/>
            <pc:sldMk cId="3806015136" sldId="846"/>
            <ac:spMk id="6" creationId="{18436B59-AE50-3533-DF55-F8DB8E66D187}"/>
          </ac:spMkLst>
        </pc:spChg>
        <pc:graphicFrameChg chg="add del mod">
          <ac:chgData name="De Decker Sarah" userId="S::sarah.dedecker@ond.vlaanderen.be::0e4a429e-f323-4c14-9e9f-b9be74764867" providerId="AD" clId="Web-{8E2C51A3-5C41-EE71-8572-D5444621CB2C}" dt="2022-08-23T07:27:30.786" v="221"/>
          <ac:graphicFrameMkLst>
            <pc:docMk/>
            <pc:sldMk cId="3806015136" sldId="846"/>
            <ac:graphicFrameMk id="3" creationId="{CD877CD7-7F43-3A57-22ED-353153B4165E}"/>
          </ac:graphicFrameMkLst>
        </pc:graphicFrameChg>
        <pc:graphicFrameChg chg="mod modGraphic">
          <ac:chgData name="De Decker Sarah" userId="S::sarah.dedecker@ond.vlaanderen.be::0e4a429e-f323-4c14-9e9f-b9be74764867" providerId="AD" clId="Web-{8E2C51A3-5C41-EE71-8572-D5444621CB2C}" dt="2022-08-23T07:30:40.886" v="291"/>
          <ac:graphicFrameMkLst>
            <pc:docMk/>
            <pc:sldMk cId="3806015136" sldId="846"/>
            <ac:graphicFrameMk id="11" creationId="{9B3D6056-8DE9-5CE6-9A30-3D67F77795F6}"/>
          </ac:graphicFrameMkLst>
        </pc:graphicFrameChg>
      </pc:sldChg>
    </pc:docChg>
  </pc:docChgLst>
  <pc:docChgLst>
    <pc:chgData name="Evelyn Laermans" userId="a2c5199d-f9d3-4818-a648-d151ccec2bd8" providerId="ADAL" clId="{E85A2D93-5B69-45A7-87F8-96107A12BBC0}"/>
    <pc:docChg chg="undo custSel addSld delSld modSld sldOrd">
      <pc:chgData name="Evelyn Laermans" userId="a2c5199d-f9d3-4818-a648-d151ccec2bd8" providerId="ADAL" clId="{E85A2D93-5B69-45A7-87F8-96107A12BBC0}" dt="2022-08-23T10:10:51.444" v="1435" actId="20577"/>
      <pc:docMkLst>
        <pc:docMk/>
      </pc:docMkLst>
      <pc:sldChg chg="modSp mod">
        <pc:chgData name="Evelyn Laermans" userId="a2c5199d-f9d3-4818-a648-d151ccec2bd8" providerId="ADAL" clId="{E85A2D93-5B69-45A7-87F8-96107A12BBC0}" dt="2022-08-22T12:52:33.373" v="22" actId="20577"/>
        <pc:sldMkLst>
          <pc:docMk/>
          <pc:sldMk cId="3274144704" sldId="785"/>
        </pc:sldMkLst>
        <pc:spChg chg="mod">
          <ac:chgData name="Evelyn Laermans" userId="a2c5199d-f9d3-4818-a648-d151ccec2bd8" providerId="ADAL" clId="{E85A2D93-5B69-45A7-87F8-96107A12BBC0}" dt="2022-08-22T12:52:33.373" v="22" actId="20577"/>
          <ac:spMkLst>
            <pc:docMk/>
            <pc:sldMk cId="3274144704" sldId="785"/>
            <ac:spMk id="2" creationId="{1C4CD570-8524-4FED-B7A4-151387640482}"/>
          </ac:spMkLst>
        </pc:spChg>
      </pc:sldChg>
      <pc:sldChg chg="modNotesTx">
        <pc:chgData name="Evelyn Laermans" userId="a2c5199d-f9d3-4818-a648-d151ccec2bd8" providerId="ADAL" clId="{E85A2D93-5B69-45A7-87F8-96107A12BBC0}" dt="2022-08-23T10:08:58.172" v="1398" actId="20577"/>
        <pc:sldMkLst>
          <pc:docMk/>
          <pc:sldMk cId="973735532" sldId="799"/>
        </pc:sldMkLst>
      </pc:sldChg>
      <pc:sldChg chg="delCm">
        <pc:chgData name="Evelyn Laermans" userId="a2c5199d-f9d3-4818-a648-d151ccec2bd8" providerId="ADAL" clId="{E85A2D93-5B69-45A7-87F8-96107A12BBC0}" dt="2022-08-23T10:06:52.122" v="1396" actId="1592"/>
        <pc:sldMkLst>
          <pc:docMk/>
          <pc:sldMk cId="3666293768" sldId="801"/>
        </pc:sldMkLst>
      </pc:sldChg>
      <pc:sldChg chg="modNotesTx">
        <pc:chgData name="Evelyn Laermans" userId="a2c5199d-f9d3-4818-a648-d151ccec2bd8" providerId="ADAL" clId="{E85A2D93-5B69-45A7-87F8-96107A12BBC0}" dt="2022-08-23T10:10:51.444" v="1435" actId="20577"/>
        <pc:sldMkLst>
          <pc:docMk/>
          <pc:sldMk cId="394271802" sldId="802"/>
        </pc:sldMkLst>
      </pc:sldChg>
      <pc:sldChg chg="modNotesTx">
        <pc:chgData name="Evelyn Laermans" userId="a2c5199d-f9d3-4818-a648-d151ccec2bd8" providerId="ADAL" clId="{E85A2D93-5B69-45A7-87F8-96107A12BBC0}" dt="2022-08-23T09:12:59.576" v="702" actId="20577"/>
        <pc:sldMkLst>
          <pc:docMk/>
          <pc:sldMk cId="2358896634" sldId="849"/>
        </pc:sldMkLst>
      </pc:sldChg>
      <pc:sldChg chg="ord modNotesTx">
        <pc:chgData name="Evelyn Laermans" userId="a2c5199d-f9d3-4818-a648-d151ccec2bd8" providerId="ADAL" clId="{E85A2D93-5B69-45A7-87F8-96107A12BBC0}" dt="2022-08-23T09:33:39.266" v="950" actId="20577"/>
        <pc:sldMkLst>
          <pc:docMk/>
          <pc:sldMk cId="3222010636" sldId="872"/>
        </pc:sldMkLst>
      </pc:sldChg>
      <pc:sldChg chg="modSp mod modNotesTx">
        <pc:chgData name="Evelyn Laermans" userId="a2c5199d-f9d3-4818-a648-d151ccec2bd8" providerId="ADAL" clId="{E85A2D93-5B69-45A7-87F8-96107A12BBC0}" dt="2022-08-23T09:13:46.021" v="708" actId="20577"/>
        <pc:sldMkLst>
          <pc:docMk/>
          <pc:sldMk cId="3764153955" sldId="873"/>
        </pc:sldMkLst>
        <pc:spChg chg="mod">
          <ac:chgData name="Evelyn Laermans" userId="a2c5199d-f9d3-4818-a648-d151ccec2bd8" providerId="ADAL" clId="{E85A2D93-5B69-45A7-87F8-96107A12BBC0}" dt="2022-08-23T09:13:30.860" v="705" actId="6549"/>
          <ac:spMkLst>
            <pc:docMk/>
            <pc:sldMk cId="3764153955" sldId="873"/>
            <ac:spMk id="3" creationId="{A452017B-D6D4-40DC-9D73-8E42328DA80F}"/>
          </ac:spMkLst>
        </pc:spChg>
      </pc:sldChg>
      <pc:sldChg chg="modSp mod ord delCm">
        <pc:chgData name="Evelyn Laermans" userId="a2c5199d-f9d3-4818-a648-d151ccec2bd8" providerId="ADAL" clId="{E85A2D93-5B69-45A7-87F8-96107A12BBC0}" dt="2022-08-23T09:59:16.349" v="1369" actId="20577"/>
        <pc:sldMkLst>
          <pc:docMk/>
          <pc:sldMk cId="2483285371" sldId="875"/>
        </pc:sldMkLst>
        <pc:spChg chg="mod">
          <ac:chgData name="Evelyn Laermans" userId="a2c5199d-f9d3-4818-a648-d151ccec2bd8" providerId="ADAL" clId="{E85A2D93-5B69-45A7-87F8-96107A12BBC0}" dt="2022-08-23T09:46:56.640" v="1031" actId="20577"/>
          <ac:spMkLst>
            <pc:docMk/>
            <pc:sldMk cId="2483285371" sldId="875"/>
            <ac:spMk id="2" creationId="{763CFBD1-ABA5-4F0E-9818-7D3144B6CB9A}"/>
          </ac:spMkLst>
        </pc:spChg>
        <pc:spChg chg="mod">
          <ac:chgData name="Evelyn Laermans" userId="a2c5199d-f9d3-4818-a648-d151ccec2bd8" providerId="ADAL" clId="{E85A2D93-5B69-45A7-87F8-96107A12BBC0}" dt="2022-08-23T09:59:16.349" v="1369" actId="20577"/>
          <ac:spMkLst>
            <pc:docMk/>
            <pc:sldMk cId="2483285371" sldId="875"/>
            <ac:spMk id="3" creationId="{A452017B-D6D4-40DC-9D73-8E42328DA80F}"/>
          </ac:spMkLst>
        </pc:spChg>
      </pc:sldChg>
      <pc:sldChg chg="modSp del mod delCm modNotes modNotesTx">
        <pc:chgData name="Evelyn Laermans" userId="a2c5199d-f9d3-4818-a648-d151ccec2bd8" providerId="ADAL" clId="{E85A2D93-5B69-45A7-87F8-96107A12BBC0}" dt="2022-08-23T09:19:04.347" v="716" actId="47"/>
        <pc:sldMkLst>
          <pc:docMk/>
          <pc:sldMk cId="3102575860" sldId="883"/>
        </pc:sldMkLst>
        <pc:spChg chg="mod">
          <ac:chgData name="Evelyn Laermans" userId="a2c5199d-f9d3-4818-a648-d151ccec2bd8" providerId="ADAL" clId="{E85A2D93-5B69-45A7-87F8-96107A12BBC0}" dt="2022-08-22T13:52:15.584" v="697" actId="20577"/>
          <ac:spMkLst>
            <pc:docMk/>
            <pc:sldMk cId="3102575860" sldId="883"/>
            <ac:spMk id="3" creationId="{A452017B-D6D4-40DC-9D73-8E42328DA80F}"/>
          </ac:spMkLst>
        </pc:spChg>
      </pc:sldChg>
      <pc:sldChg chg="modNotesTx">
        <pc:chgData name="Evelyn Laermans" userId="a2c5199d-f9d3-4818-a648-d151ccec2bd8" providerId="ADAL" clId="{E85A2D93-5B69-45A7-87F8-96107A12BBC0}" dt="2022-08-23T09:15:04.045" v="711" actId="20577"/>
        <pc:sldMkLst>
          <pc:docMk/>
          <pc:sldMk cId="4201325651" sldId="884"/>
        </pc:sldMkLst>
      </pc:sldChg>
      <pc:sldChg chg="modSp mod modNotesTx">
        <pc:chgData name="Evelyn Laermans" userId="a2c5199d-f9d3-4818-a648-d151ccec2bd8" providerId="ADAL" clId="{E85A2D93-5B69-45A7-87F8-96107A12BBC0}" dt="2022-08-23T09:24:27.308" v="758"/>
        <pc:sldMkLst>
          <pc:docMk/>
          <pc:sldMk cId="2848539526" sldId="886"/>
        </pc:sldMkLst>
        <pc:spChg chg="mod">
          <ac:chgData name="Evelyn Laermans" userId="a2c5199d-f9d3-4818-a648-d151ccec2bd8" providerId="ADAL" clId="{E85A2D93-5B69-45A7-87F8-96107A12BBC0}" dt="2022-08-23T09:24:12.492" v="756" actId="20577"/>
          <ac:spMkLst>
            <pc:docMk/>
            <pc:sldMk cId="2848539526" sldId="886"/>
            <ac:spMk id="3" creationId="{A452017B-D6D4-40DC-9D73-8E42328DA80F}"/>
          </ac:spMkLst>
        </pc:spChg>
      </pc:sldChg>
      <pc:sldChg chg="modSp del mod modNotesTx">
        <pc:chgData name="Evelyn Laermans" userId="a2c5199d-f9d3-4818-a648-d151ccec2bd8" providerId="ADAL" clId="{E85A2D93-5B69-45A7-87F8-96107A12BBC0}" dt="2022-08-23T09:23:41.702" v="747" actId="47"/>
        <pc:sldMkLst>
          <pc:docMk/>
          <pc:sldMk cId="527586099" sldId="889"/>
        </pc:sldMkLst>
        <pc:spChg chg="mod">
          <ac:chgData name="Evelyn Laermans" userId="a2c5199d-f9d3-4818-a648-d151ccec2bd8" providerId="ADAL" clId="{E85A2D93-5B69-45A7-87F8-96107A12BBC0}" dt="2022-08-22T13:13:23.759" v="141" actId="20577"/>
          <ac:spMkLst>
            <pc:docMk/>
            <pc:sldMk cId="527586099" sldId="889"/>
            <ac:spMk id="3" creationId="{A452017B-D6D4-40DC-9D73-8E42328DA80F}"/>
          </ac:spMkLst>
        </pc:spChg>
      </pc:sldChg>
      <pc:sldChg chg="del ord modNotesTx">
        <pc:chgData name="Evelyn Laermans" userId="a2c5199d-f9d3-4818-a648-d151ccec2bd8" providerId="ADAL" clId="{E85A2D93-5B69-45A7-87F8-96107A12BBC0}" dt="2022-08-23T09:22:49.020" v="744" actId="47"/>
        <pc:sldMkLst>
          <pc:docMk/>
          <pc:sldMk cId="2516450029" sldId="890"/>
        </pc:sldMkLst>
      </pc:sldChg>
      <pc:sldChg chg="modSp mod delCm modNotes modNotesTx">
        <pc:chgData name="Evelyn Laermans" userId="a2c5199d-f9d3-4818-a648-d151ccec2bd8" providerId="ADAL" clId="{E85A2D93-5B69-45A7-87F8-96107A12BBC0}" dt="2022-08-23T09:31:01.171" v="915" actId="27636"/>
        <pc:sldMkLst>
          <pc:docMk/>
          <pc:sldMk cId="3518450229" sldId="891"/>
        </pc:sldMkLst>
        <pc:spChg chg="mod">
          <ac:chgData name="Evelyn Laermans" userId="a2c5199d-f9d3-4818-a648-d151ccec2bd8" providerId="ADAL" clId="{E85A2D93-5B69-45A7-87F8-96107A12BBC0}" dt="2022-08-23T09:28:26.079" v="892" actId="108"/>
          <ac:spMkLst>
            <pc:docMk/>
            <pc:sldMk cId="3518450229" sldId="891"/>
            <ac:spMk id="3" creationId="{A452017B-D6D4-40DC-9D73-8E42328DA80F}"/>
          </ac:spMkLst>
        </pc:spChg>
      </pc:sldChg>
      <pc:sldChg chg="del">
        <pc:chgData name="Evelyn Laermans" userId="a2c5199d-f9d3-4818-a648-d151ccec2bd8" providerId="ADAL" clId="{E85A2D93-5B69-45A7-87F8-96107A12BBC0}" dt="2022-08-23T09:29:45.416" v="901" actId="47"/>
        <pc:sldMkLst>
          <pc:docMk/>
          <pc:sldMk cId="1050172017" sldId="892"/>
        </pc:sldMkLst>
      </pc:sldChg>
      <pc:sldChg chg="add del">
        <pc:chgData name="Evelyn Laermans" userId="a2c5199d-f9d3-4818-a648-d151ccec2bd8" providerId="ADAL" clId="{E85A2D93-5B69-45A7-87F8-96107A12BBC0}" dt="2022-08-23T09:30:04.798" v="904" actId="47"/>
        <pc:sldMkLst>
          <pc:docMk/>
          <pc:sldMk cId="3278063114" sldId="893"/>
        </pc:sldMkLst>
      </pc:sldChg>
      <pc:sldChg chg="del">
        <pc:chgData name="Evelyn Laermans" userId="a2c5199d-f9d3-4818-a648-d151ccec2bd8" providerId="ADAL" clId="{E85A2D93-5B69-45A7-87F8-96107A12BBC0}" dt="2022-08-23T09:32:45.270" v="945" actId="47"/>
        <pc:sldMkLst>
          <pc:docMk/>
          <pc:sldMk cId="2689426626" sldId="894"/>
        </pc:sldMkLst>
      </pc:sldChg>
      <pc:sldChg chg="modSp mod ord delCm">
        <pc:chgData name="Evelyn Laermans" userId="a2c5199d-f9d3-4818-a648-d151ccec2bd8" providerId="ADAL" clId="{E85A2D93-5B69-45A7-87F8-96107A12BBC0}" dt="2022-08-23T09:38:43.350" v="957"/>
        <pc:sldMkLst>
          <pc:docMk/>
          <pc:sldMk cId="2405420353" sldId="895"/>
        </pc:sldMkLst>
        <pc:spChg chg="mod">
          <ac:chgData name="Evelyn Laermans" userId="a2c5199d-f9d3-4818-a648-d151ccec2bd8" providerId="ADAL" clId="{E85A2D93-5B69-45A7-87F8-96107A12BBC0}" dt="2022-08-23T09:38:43.350" v="957"/>
          <ac:spMkLst>
            <pc:docMk/>
            <pc:sldMk cId="2405420353" sldId="895"/>
            <ac:spMk id="3" creationId="{A452017B-D6D4-40DC-9D73-8E42328DA80F}"/>
          </ac:spMkLst>
        </pc:spChg>
      </pc:sldChg>
      <pc:sldChg chg="ord">
        <pc:chgData name="Evelyn Laermans" userId="a2c5199d-f9d3-4818-a648-d151ccec2bd8" providerId="ADAL" clId="{E85A2D93-5B69-45A7-87F8-96107A12BBC0}" dt="2022-08-23T09:21:47.987" v="737"/>
        <pc:sldMkLst>
          <pc:docMk/>
          <pc:sldMk cId="650753243" sldId="896"/>
        </pc:sldMkLst>
      </pc:sldChg>
      <pc:sldChg chg="modSp mod ord">
        <pc:chgData name="Evelyn Laermans" userId="a2c5199d-f9d3-4818-a648-d151ccec2bd8" providerId="ADAL" clId="{E85A2D93-5B69-45A7-87F8-96107A12BBC0}" dt="2022-08-23T09:22:13.487" v="741" actId="20577"/>
        <pc:sldMkLst>
          <pc:docMk/>
          <pc:sldMk cId="3712138262" sldId="897"/>
        </pc:sldMkLst>
        <pc:spChg chg="mod">
          <ac:chgData name="Evelyn Laermans" userId="a2c5199d-f9d3-4818-a648-d151ccec2bd8" providerId="ADAL" clId="{E85A2D93-5B69-45A7-87F8-96107A12BBC0}" dt="2022-08-23T09:22:13.487" v="741" actId="20577"/>
          <ac:spMkLst>
            <pc:docMk/>
            <pc:sldMk cId="3712138262" sldId="897"/>
            <ac:spMk id="3" creationId="{A452017B-D6D4-40DC-9D73-8E42328DA80F}"/>
          </ac:spMkLst>
        </pc:spChg>
      </pc:sldChg>
      <pc:sldChg chg="ord">
        <pc:chgData name="Evelyn Laermans" userId="a2c5199d-f9d3-4818-a648-d151ccec2bd8" providerId="ADAL" clId="{E85A2D93-5B69-45A7-87F8-96107A12BBC0}" dt="2022-08-23T09:22:27.973" v="743"/>
        <pc:sldMkLst>
          <pc:docMk/>
          <pc:sldMk cId="1313492019" sldId="898"/>
        </pc:sldMkLst>
      </pc:sldChg>
      <pc:sldChg chg="modSp mod ord delCm modNotesTx">
        <pc:chgData name="Evelyn Laermans" userId="a2c5199d-f9d3-4818-a648-d151ccec2bd8" providerId="ADAL" clId="{E85A2D93-5B69-45A7-87F8-96107A12BBC0}" dt="2022-08-23T09:31:55.406" v="944" actId="1592"/>
        <pc:sldMkLst>
          <pc:docMk/>
          <pc:sldMk cId="3958033931" sldId="899"/>
        </pc:sldMkLst>
        <pc:spChg chg="mod">
          <ac:chgData name="Evelyn Laermans" userId="a2c5199d-f9d3-4818-a648-d151ccec2bd8" providerId="ADAL" clId="{E85A2D93-5B69-45A7-87F8-96107A12BBC0}" dt="2022-08-23T09:30:28.816" v="911" actId="20577"/>
          <ac:spMkLst>
            <pc:docMk/>
            <pc:sldMk cId="3958033931" sldId="899"/>
            <ac:spMk id="3" creationId="{A452017B-D6D4-40DC-9D73-8E42328DA80F}"/>
          </ac:spMkLst>
        </pc:spChg>
      </pc:sldChg>
      <pc:sldChg chg="modSp mod delCm">
        <pc:chgData name="Evelyn Laermans" userId="a2c5199d-f9d3-4818-a648-d151ccec2bd8" providerId="ADAL" clId="{E85A2D93-5B69-45A7-87F8-96107A12BBC0}" dt="2022-08-23T10:06:19.699" v="1394" actId="1592"/>
        <pc:sldMkLst>
          <pc:docMk/>
          <pc:sldMk cId="3170807948" sldId="5474"/>
        </pc:sldMkLst>
        <pc:spChg chg="mod">
          <ac:chgData name="Evelyn Laermans" userId="a2c5199d-f9d3-4818-a648-d151ccec2bd8" providerId="ADAL" clId="{E85A2D93-5B69-45A7-87F8-96107A12BBC0}" dt="2022-08-23T10:06:12.192" v="1393" actId="20577"/>
          <ac:spMkLst>
            <pc:docMk/>
            <pc:sldMk cId="3170807948" sldId="5474"/>
            <ac:spMk id="3" creationId="{C2F62E3E-90E5-494E-9942-300C56FAB4F4}"/>
          </ac:spMkLst>
        </pc:spChg>
      </pc:sldChg>
      <pc:sldChg chg="modSp add mod addCm delCm modCm modNotesTx">
        <pc:chgData name="Evelyn Laermans" userId="a2c5199d-f9d3-4818-a648-d151ccec2bd8" providerId="ADAL" clId="{E85A2D93-5B69-45A7-87F8-96107A12BBC0}" dt="2022-08-23T09:43:18.051" v="968" actId="6549"/>
        <pc:sldMkLst>
          <pc:docMk/>
          <pc:sldMk cId="1299284138" sldId="5480"/>
        </pc:sldMkLst>
        <pc:spChg chg="mod">
          <ac:chgData name="Evelyn Laermans" userId="a2c5199d-f9d3-4818-a648-d151ccec2bd8" providerId="ADAL" clId="{E85A2D93-5B69-45A7-87F8-96107A12BBC0}" dt="2022-08-23T09:41:51.032" v="966" actId="14"/>
          <ac:spMkLst>
            <pc:docMk/>
            <pc:sldMk cId="1299284138" sldId="5480"/>
            <ac:spMk id="3" creationId="{A452017B-D6D4-40DC-9D73-8E42328DA80F}"/>
          </ac:spMkLst>
        </pc:spChg>
      </pc:sldChg>
      <pc:sldChg chg="modSp add mod delCm">
        <pc:chgData name="Evelyn Laermans" userId="a2c5199d-f9d3-4818-a648-d151ccec2bd8" providerId="ADAL" clId="{E85A2D93-5B69-45A7-87F8-96107A12BBC0}" dt="2022-08-23T09:31:53.423" v="943" actId="1592"/>
        <pc:sldMkLst>
          <pc:docMk/>
          <pc:sldMk cId="1882930444" sldId="5481"/>
        </pc:sldMkLst>
        <pc:spChg chg="mod">
          <ac:chgData name="Evelyn Laermans" userId="a2c5199d-f9d3-4818-a648-d151ccec2bd8" providerId="ADAL" clId="{E85A2D93-5B69-45A7-87F8-96107A12BBC0}" dt="2022-08-23T09:31:43.177" v="942"/>
          <ac:spMkLst>
            <pc:docMk/>
            <pc:sldMk cId="1882930444" sldId="5481"/>
            <ac:spMk id="3" creationId="{A452017B-D6D4-40DC-9D73-8E42328DA80F}"/>
          </ac:spMkLst>
        </pc:spChg>
      </pc:sldChg>
      <pc:sldChg chg="modSp add mod modNotesTx">
        <pc:chgData name="Evelyn Laermans" userId="a2c5199d-f9d3-4818-a648-d151ccec2bd8" providerId="ADAL" clId="{E85A2D93-5B69-45A7-87F8-96107A12BBC0}" dt="2022-08-23T09:43:04.690" v="967" actId="20577"/>
        <pc:sldMkLst>
          <pc:docMk/>
          <pc:sldMk cId="1349230342" sldId="5482"/>
        </pc:sldMkLst>
        <pc:spChg chg="mod">
          <ac:chgData name="Evelyn Laermans" userId="a2c5199d-f9d3-4818-a648-d151ccec2bd8" providerId="ADAL" clId="{E85A2D93-5B69-45A7-87F8-96107A12BBC0}" dt="2022-08-23T09:41:33.362" v="962" actId="20577"/>
          <ac:spMkLst>
            <pc:docMk/>
            <pc:sldMk cId="1349230342" sldId="5482"/>
            <ac:spMk id="3" creationId="{A452017B-D6D4-40DC-9D73-8E42328DA80F}"/>
          </ac:spMkLst>
        </pc:spChg>
      </pc:sldChg>
    </pc:docChg>
  </pc:docChgLst>
  <pc:docChgLst>
    <pc:chgData name="Jacquemyn Goele" userId="S::goele.jacquemyn@ond.vlaanderen.be::9db86648-5104-4759-a13d-fca558f4567c" providerId="AD" clId="Web-{5BF3ACBE-B64F-6628-6DC2-B3D91A888876}"/>
    <pc:docChg chg="modSld">
      <pc:chgData name="Jacquemyn Goele" userId="S::goele.jacquemyn@ond.vlaanderen.be::9db86648-5104-4759-a13d-fca558f4567c" providerId="AD" clId="Web-{5BF3ACBE-B64F-6628-6DC2-B3D91A888876}" dt="2022-07-29T08:25:52.725" v="5" actId="14100"/>
      <pc:docMkLst>
        <pc:docMk/>
      </pc:docMkLst>
      <pc:sldChg chg="modSp">
        <pc:chgData name="Jacquemyn Goele" userId="S::goele.jacquemyn@ond.vlaanderen.be::9db86648-5104-4759-a13d-fca558f4567c" providerId="AD" clId="Web-{5BF3ACBE-B64F-6628-6DC2-B3D91A888876}" dt="2022-07-29T08:25:52.725" v="5" actId="14100"/>
        <pc:sldMkLst>
          <pc:docMk/>
          <pc:sldMk cId="322130511" sldId="844"/>
        </pc:sldMkLst>
        <pc:spChg chg="mod">
          <ac:chgData name="Jacquemyn Goele" userId="S::goele.jacquemyn@ond.vlaanderen.be::9db86648-5104-4759-a13d-fca558f4567c" providerId="AD" clId="Web-{5BF3ACBE-B64F-6628-6DC2-B3D91A888876}" dt="2022-07-29T08:17:35.973" v="2" actId="1076"/>
          <ac:spMkLst>
            <pc:docMk/>
            <pc:sldMk cId="322130511" sldId="844"/>
            <ac:spMk id="10" creationId="{E63E55E3-7918-417B-9C23-F5FF2605AF41}"/>
          </ac:spMkLst>
        </pc:spChg>
        <pc:spChg chg="mod">
          <ac:chgData name="Jacquemyn Goele" userId="S::goele.jacquemyn@ond.vlaanderen.be::9db86648-5104-4759-a13d-fca558f4567c" providerId="AD" clId="Web-{5BF3ACBE-B64F-6628-6DC2-B3D91A888876}" dt="2022-07-29T08:17:31.301" v="1" actId="1076"/>
          <ac:spMkLst>
            <pc:docMk/>
            <pc:sldMk cId="322130511" sldId="844"/>
            <ac:spMk id="26" creationId="{F831D602-5018-4E96-A457-0A8AA2299B63}"/>
          </ac:spMkLst>
        </pc:spChg>
        <pc:spChg chg="mod">
          <ac:chgData name="Jacquemyn Goele" userId="S::goele.jacquemyn@ond.vlaanderen.be::9db86648-5104-4759-a13d-fca558f4567c" providerId="AD" clId="Web-{5BF3ACBE-B64F-6628-6DC2-B3D91A888876}" dt="2022-07-29T08:25:52.725" v="5" actId="14100"/>
          <ac:spMkLst>
            <pc:docMk/>
            <pc:sldMk cId="322130511" sldId="844"/>
            <ac:spMk id="30" creationId="{78C4F818-CCF0-415E-A9AE-A03E1B74966D}"/>
          </ac:spMkLst>
        </pc:spChg>
      </pc:sldChg>
    </pc:docChg>
  </pc:docChgLst>
  <pc:docChgLst>
    <pc:chgData name="Verbeke Luk" userId="S::luk.verbeke@ond.vlaanderen.be::742fd895-39b6-4514-87cf-ad5e30d0a4c9" providerId="AD" clId="Web-{C1AB3DA4-1165-E311-6922-2B1170F0C881}"/>
    <pc:docChg chg="modSld">
      <pc:chgData name="Verbeke Luk" userId="S::luk.verbeke@ond.vlaanderen.be::742fd895-39b6-4514-87cf-ad5e30d0a4c9" providerId="AD" clId="Web-{C1AB3DA4-1165-E311-6922-2B1170F0C881}" dt="2022-07-07T06:12:45.904" v="2"/>
      <pc:docMkLst>
        <pc:docMk/>
      </pc:docMkLst>
      <pc:sldChg chg="addSp delSp modSp">
        <pc:chgData name="Verbeke Luk" userId="S::luk.verbeke@ond.vlaanderen.be::742fd895-39b6-4514-87cf-ad5e30d0a4c9" providerId="AD" clId="Web-{C1AB3DA4-1165-E311-6922-2B1170F0C881}" dt="2022-07-07T06:12:45.904" v="2"/>
        <pc:sldMkLst>
          <pc:docMk/>
          <pc:sldMk cId="15164706" sldId="803"/>
        </pc:sldMkLst>
        <pc:spChg chg="add del">
          <ac:chgData name="Verbeke Luk" userId="S::luk.verbeke@ond.vlaanderen.be::742fd895-39b6-4514-87cf-ad5e30d0a4c9" providerId="AD" clId="Web-{C1AB3DA4-1165-E311-6922-2B1170F0C881}" dt="2022-07-07T06:12:42.247" v="1"/>
          <ac:spMkLst>
            <pc:docMk/>
            <pc:sldMk cId="15164706" sldId="803"/>
            <ac:spMk id="19" creationId="{72FD885B-BE28-7FE7-7B8F-9C663B95E902}"/>
          </ac:spMkLst>
        </pc:spChg>
        <pc:cxnChg chg="mod">
          <ac:chgData name="Verbeke Luk" userId="S::luk.verbeke@ond.vlaanderen.be::742fd895-39b6-4514-87cf-ad5e30d0a4c9" providerId="AD" clId="Web-{C1AB3DA4-1165-E311-6922-2B1170F0C881}" dt="2022-07-07T06:12:42.247" v="1"/>
          <ac:cxnSpMkLst>
            <pc:docMk/>
            <pc:sldMk cId="15164706" sldId="803"/>
            <ac:cxnSpMk id="15" creationId="{1CECECD3-6A2B-CB41-3708-6BF05872EF4B}"/>
          </ac:cxnSpMkLst>
        </pc:cxnChg>
        <pc:cxnChg chg="del mod">
          <ac:chgData name="Verbeke Luk" userId="S::luk.verbeke@ond.vlaanderen.be::742fd895-39b6-4514-87cf-ad5e30d0a4c9" providerId="AD" clId="Web-{C1AB3DA4-1165-E311-6922-2B1170F0C881}" dt="2022-07-07T06:12:45.904" v="2"/>
          <ac:cxnSpMkLst>
            <pc:docMk/>
            <pc:sldMk cId="15164706" sldId="803"/>
            <ac:cxnSpMk id="17" creationId="{61E5585B-1128-5704-136E-241DA28DC626}"/>
          </ac:cxnSpMkLst>
        </pc:cxnChg>
      </pc:sldChg>
    </pc:docChg>
  </pc:docChgLst>
  <pc:docChgLst>
    <pc:chgData name="Seeldrayers Deirdre" userId="27ebb7fc-0216-40a8-a37b-74da5ecbdbc7" providerId="ADAL" clId="{5CBE8E27-FA79-44A2-98B8-744B54179517}"/>
    <pc:docChg chg="undo custSel addSld modSld">
      <pc:chgData name="Seeldrayers Deirdre" userId="27ebb7fc-0216-40a8-a37b-74da5ecbdbc7" providerId="ADAL" clId="{5CBE8E27-FA79-44A2-98B8-744B54179517}" dt="2022-08-18T13:14:50.231" v="2320" actId="20577"/>
      <pc:docMkLst>
        <pc:docMk/>
      </pc:docMkLst>
      <pc:sldChg chg="addSp delSp modSp add mod">
        <pc:chgData name="Seeldrayers Deirdre" userId="27ebb7fc-0216-40a8-a37b-74da5ecbdbc7" providerId="ADAL" clId="{5CBE8E27-FA79-44A2-98B8-744B54179517}" dt="2022-08-18T08:03:20.227" v="1340" actId="20577"/>
        <pc:sldMkLst>
          <pc:docMk/>
          <pc:sldMk cId="2983388911" sldId="847"/>
        </pc:sldMkLst>
        <pc:spChg chg="mod">
          <ac:chgData name="Seeldrayers Deirdre" userId="27ebb7fc-0216-40a8-a37b-74da5ecbdbc7" providerId="ADAL" clId="{5CBE8E27-FA79-44A2-98B8-744B54179517}" dt="2022-08-17T11:19:21.792" v="38" actId="20577"/>
          <ac:spMkLst>
            <pc:docMk/>
            <pc:sldMk cId="2983388911" sldId="847"/>
            <ac:spMk id="2" creationId="{763CFBD1-ABA5-4F0E-9818-7D3144B6CB9A}"/>
          </ac:spMkLst>
        </pc:spChg>
        <pc:spChg chg="mod">
          <ac:chgData name="Seeldrayers Deirdre" userId="27ebb7fc-0216-40a8-a37b-74da5ecbdbc7" providerId="ADAL" clId="{5CBE8E27-FA79-44A2-98B8-744B54179517}" dt="2022-08-18T08:03:20.227" v="1340" actId="20577"/>
          <ac:spMkLst>
            <pc:docMk/>
            <pc:sldMk cId="2983388911" sldId="847"/>
            <ac:spMk id="3" creationId="{A452017B-D6D4-40DC-9D73-8E42328DA80F}"/>
          </ac:spMkLst>
        </pc:spChg>
        <pc:graphicFrameChg chg="add del mod">
          <ac:chgData name="Seeldrayers Deirdre" userId="27ebb7fc-0216-40a8-a37b-74da5ecbdbc7" providerId="ADAL" clId="{5CBE8E27-FA79-44A2-98B8-744B54179517}" dt="2022-08-17T11:33:58.028" v="748"/>
          <ac:graphicFrameMkLst>
            <pc:docMk/>
            <pc:sldMk cId="2983388911" sldId="847"/>
            <ac:graphicFrameMk id="6" creationId="{36817F46-A840-49D1-B849-A296591D77C9}"/>
          </ac:graphicFrameMkLst>
        </pc:graphicFrameChg>
      </pc:sldChg>
      <pc:sldChg chg="modSp add mod">
        <pc:chgData name="Seeldrayers Deirdre" userId="27ebb7fc-0216-40a8-a37b-74da5ecbdbc7" providerId="ADAL" clId="{5CBE8E27-FA79-44A2-98B8-744B54179517}" dt="2022-08-18T12:22:03.630" v="2282" actId="255"/>
        <pc:sldMkLst>
          <pc:docMk/>
          <pc:sldMk cId="2519472977" sldId="848"/>
        </pc:sldMkLst>
        <pc:spChg chg="mod">
          <ac:chgData name="Seeldrayers Deirdre" userId="27ebb7fc-0216-40a8-a37b-74da5ecbdbc7" providerId="ADAL" clId="{5CBE8E27-FA79-44A2-98B8-744B54179517}" dt="2022-08-18T12:22:03.630" v="2282" actId="255"/>
          <ac:spMkLst>
            <pc:docMk/>
            <pc:sldMk cId="2519472977" sldId="848"/>
            <ac:spMk id="3" creationId="{A452017B-D6D4-40DC-9D73-8E42328DA80F}"/>
          </ac:spMkLst>
        </pc:spChg>
      </pc:sldChg>
      <pc:sldChg chg="modSp add mod">
        <pc:chgData name="Seeldrayers Deirdre" userId="27ebb7fc-0216-40a8-a37b-74da5ecbdbc7" providerId="ADAL" clId="{5CBE8E27-FA79-44A2-98B8-744B54179517}" dt="2022-08-18T13:14:50.231" v="2320" actId="20577"/>
        <pc:sldMkLst>
          <pc:docMk/>
          <pc:sldMk cId="1937186226" sldId="885"/>
        </pc:sldMkLst>
        <pc:spChg chg="mod">
          <ac:chgData name="Seeldrayers Deirdre" userId="27ebb7fc-0216-40a8-a37b-74da5ecbdbc7" providerId="ADAL" clId="{5CBE8E27-FA79-44A2-98B8-744B54179517}" dt="2022-08-18T13:14:50.231" v="2320" actId="20577"/>
          <ac:spMkLst>
            <pc:docMk/>
            <pc:sldMk cId="1937186226" sldId="885"/>
            <ac:spMk id="3" creationId="{A452017B-D6D4-40DC-9D73-8E42328DA80F}"/>
          </ac:spMkLst>
        </pc:spChg>
      </pc:sldChg>
    </pc:docChg>
  </pc:docChgLst>
  <pc:docChgLst>
    <pc:chgData name="Jolien Poels" userId="2e661eb7-444b-461d-878a-b0353a95c318" providerId="ADAL" clId="{601D6C05-E4BC-4F44-A4CC-5E4D69C41B1B}"/>
    <pc:docChg chg="custSel modSld">
      <pc:chgData name="Jolien Poels" userId="2e661eb7-444b-461d-878a-b0353a95c318" providerId="ADAL" clId="{601D6C05-E4BC-4F44-A4CC-5E4D69C41B1B}" dt="2023-02-06T16:11:22.228" v="3" actId="27636"/>
      <pc:docMkLst>
        <pc:docMk/>
      </pc:docMkLst>
      <pc:sldChg chg="modSp mod">
        <pc:chgData name="Jolien Poels" userId="2e661eb7-444b-461d-878a-b0353a95c318" providerId="ADAL" clId="{601D6C05-E4BC-4F44-A4CC-5E4D69C41B1B}" dt="2023-02-06T16:09:54.638" v="2" actId="403"/>
        <pc:sldMkLst>
          <pc:docMk/>
          <pc:sldMk cId="3131911808" sldId="5547"/>
        </pc:sldMkLst>
        <pc:spChg chg="mod">
          <ac:chgData name="Jolien Poels" userId="2e661eb7-444b-461d-878a-b0353a95c318" providerId="ADAL" clId="{601D6C05-E4BC-4F44-A4CC-5E4D69C41B1B}" dt="2023-02-06T16:09:54.638" v="2" actId="403"/>
          <ac:spMkLst>
            <pc:docMk/>
            <pc:sldMk cId="3131911808" sldId="5547"/>
            <ac:spMk id="3" creationId="{B95285CA-922D-A774-D90E-10855D743481}"/>
          </ac:spMkLst>
        </pc:spChg>
      </pc:sldChg>
      <pc:sldChg chg="modSp mod modNotes">
        <pc:chgData name="Jolien Poels" userId="2e661eb7-444b-461d-878a-b0353a95c318" providerId="ADAL" clId="{601D6C05-E4BC-4F44-A4CC-5E4D69C41B1B}" dt="2023-02-06T16:11:22.228" v="3" actId="27636"/>
        <pc:sldMkLst>
          <pc:docMk/>
          <pc:sldMk cId="1985209977" sldId="5548"/>
        </pc:sldMkLst>
        <pc:spChg chg="mod">
          <ac:chgData name="Jolien Poels" userId="2e661eb7-444b-461d-878a-b0353a95c318" providerId="ADAL" clId="{601D6C05-E4BC-4F44-A4CC-5E4D69C41B1B}" dt="2023-02-06T16:09:46.131" v="0" actId="404"/>
          <ac:spMkLst>
            <pc:docMk/>
            <pc:sldMk cId="1985209977" sldId="5548"/>
            <ac:spMk id="2" creationId="{ACA64101-05CC-1157-0637-3480BCC099BB}"/>
          </ac:spMkLst>
        </pc:spChg>
        <pc:spChg chg="mod">
          <ac:chgData name="Jolien Poels" userId="2e661eb7-444b-461d-878a-b0353a95c318" providerId="ADAL" clId="{601D6C05-E4BC-4F44-A4CC-5E4D69C41B1B}" dt="2023-02-06T16:09:46.131" v="0" actId="404"/>
          <ac:spMkLst>
            <pc:docMk/>
            <pc:sldMk cId="1985209977" sldId="5548"/>
            <ac:spMk id="24" creationId="{A42A9F7C-911B-9894-2521-BFC503087113}"/>
          </ac:spMkLst>
        </pc:spChg>
        <pc:spChg chg="mod">
          <ac:chgData name="Jolien Poels" userId="2e661eb7-444b-461d-878a-b0353a95c318" providerId="ADAL" clId="{601D6C05-E4BC-4F44-A4CC-5E4D69C41B1B}" dt="2023-02-06T16:09:46.131" v="0" actId="404"/>
          <ac:spMkLst>
            <pc:docMk/>
            <pc:sldMk cId="1985209977" sldId="5548"/>
            <ac:spMk id="29" creationId="{D24A916E-0C0D-755F-01B9-43BB753B95CC}"/>
          </ac:spMkLst>
        </pc:spChg>
        <pc:spChg chg="mod">
          <ac:chgData name="Jolien Poels" userId="2e661eb7-444b-461d-878a-b0353a95c318" providerId="ADAL" clId="{601D6C05-E4BC-4F44-A4CC-5E4D69C41B1B}" dt="2023-02-06T16:09:46.131" v="0" actId="404"/>
          <ac:spMkLst>
            <pc:docMk/>
            <pc:sldMk cId="1985209977" sldId="5548"/>
            <ac:spMk id="32" creationId="{DE4E7011-86C9-0639-3C6A-082C7C808A61}"/>
          </ac:spMkLst>
        </pc:spChg>
      </pc:sldChg>
    </pc:docChg>
  </pc:docChgLst>
  <pc:docChgLst>
    <pc:chgData name="Verbeke Luk" userId="S::luk.verbeke@ond.vlaanderen.be::742fd895-39b6-4514-87cf-ad5e30d0a4c9" providerId="AD" clId="Web-{0C32556D-6C77-22A7-9699-80EBBBA5BF65}"/>
    <pc:docChg chg="modSld">
      <pc:chgData name="Verbeke Luk" userId="S::luk.verbeke@ond.vlaanderen.be::742fd895-39b6-4514-87cf-ad5e30d0a4c9" providerId="AD" clId="Web-{0C32556D-6C77-22A7-9699-80EBBBA5BF65}" dt="2022-07-07T06:13:28.765" v="0"/>
      <pc:docMkLst>
        <pc:docMk/>
      </pc:docMkLst>
      <pc:sldChg chg="delSp modSp">
        <pc:chgData name="Verbeke Luk" userId="S::luk.verbeke@ond.vlaanderen.be::742fd895-39b6-4514-87cf-ad5e30d0a4c9" providerId="AD" clId="Web-{0C32556D-6C77-22A7-9699-80EBBBA5BF65}" dt="2022-07-07T06:13:28.765" v="0"/>
        <pc:sldMkLst>
          <pc:docMk/>
          <pc:sldMk cId="15164706" sldId="803"/>
        </pc:sldMkLst>
        <pc:cxnChg chg="del mod">
          <ac:chgData name="Verbeke Luk" userId="S::luk.verbeke@ond.vlaanderen.be::742fd895-39b6-4514-87cf-ad5e30d0a4c9" providerId="AD" clId="Web-{0C32556D-6C77-22A7-9699-80EBBBA5BF65}" dt="2022-07-07T06:13:28.765" v="0"/>
          <ac:cxnSpMkLst>
            <pc:docMk/>
            <pc:sldMk cId="15164706" sldId="803"/>
            <ac:cxnSpMk id="18" creationId="{DF0221C2-E115-FDFD-F468-F846B6B9B4CB}"/>
          </ac:cxnSpMkLst>
        </pc:cxnChg>
      </pc:sldChg>
    </pc:docChg>
  </pc:docChgLst>
  <pc:docChgLst>
    <pc:chgData name="Laermans Evelyn" userId="a2c5199d-f9d3-4818-a648-d151ccec2bd8" providerId="ADAL" clId="{D50E4198-E321-4565-B5A7-3105C87BE46E}"/>
    <pc:docChg chg="custSel addSld modSld">
      <pc:chgData name="Laermans Evelyn" userId="a2c5199d-f9d3-4818-a648-d151ccec2bd8" providerId="ADAL" clId="{D50E4198-E321-4565-B5A7-3105C87BE46E}" dt="2022-07-14T06:53:49.121" v="655" actId="20577"/>
      <pc:docMkLst>
        <pc:docMk/>
      </pc:docMkLst>
      <pc:sldChg chg="modSp mod">
        <pc:chgData name="Laermans Evelyn" userId="a2c5199d-f9d3-4818-a648-d151ccec2bd8" providerId="ADAL" clId="{D50E4198-E321-4565-B5A7-3105C87BE46E}" dt="2022-07-14T06:29:24.623" v="1" actId="20577"/>
        <pc:sldMkLst>
          <pc:docMk/>
          <pc:sldMk cId="3126261217" sldId="810"/>
        </pc:sldMkLst>
        <pc:spChg chg="mod">
          <ac:chgData name="Laermans Evelyn" userId="a2c5199d-f9d3-4818-a648-d151ccec2bd8" providerId="ADAL" clId="{D50E4198-E321-4565-B5A7-3105C87BE46E}" dt="2022-07-14T06:29:24.623" v="1" actId="20577"/>
          <ac:spMkLst>
            <pc:docMk/>
            <pc:sldMk cId="3126261217" sldId="810"/>
            <ac:spMk id="3" creationId="{3379B509-5DB7-408D-194D-6BCE931EA57D}"/>
          </ac:spMkLst>
        </pc:spChg>
      </pc:sldChg>
      <pc:sldChg chg="modNotes">
        <pc:chgData name="Laermans Evelyn" userId="a2c5199d-f9d3-4818-a648-d151ccec2bd8" providerId="ADAL" clId="{D50E4198-E321-4565-B5A7-3105C87BE46E}" dt="2022-07-14T06:35:00.340" v="3" actId="27636"/>
        <pc:sldMkLst>
          <pc:docMk/>
          <pc:sldMk cId="2569196831" sldId="818"/>
        </pc:sldMkLst>
      </pc:sldChg>
      <pc:sldChg chg="modNotes">
        <pc:chgData name="Laermans Evelyn" userId="a2c5199d-f9d3-4818-a648-d151ccec2bd8" providerId="ADAL" clId="{D50E4198-E321-4565-B5A7-3105C87BE46E}" dt="2022-07-14T06:35:00.346" v="4" actId="27636"/>
        <pc:sldMkLst>
          <pc:docMk/>
          <pc:sldMk cId="2911084977" sldId="820"/>
        </pc:sldMkLst>
      </pc:sldChg>
      <pc:sldChg chg="modSp add mod">
        <pc:chgData name="Laermans Evelyn" userId="a2c5199d-f9d3-4818-a648-d151ccec2bd8" providerId="ADAL" clId="{D50E4198-E321-4565-B5A7-3105C87BE46E}" dt="2022-07-14T06:53:49.121" v="655" actId="20577"/>
        <pc:sldMkLst>
          <pc:docMk/>
          <pc:sldMk cId="2051553228" sldId="835"/>
        </pc:sldMkLst>
        <pc:spChg chg="mod">
          <ac:chgData name="Laermans Evelyn" userId="a2c5199d-f9d3-4818-a648-d151ccec2bd8" providerId="ADAL" clId="{D50E4198-E321-4565-B5A7-3105C87BE46E}" dt="2022-07-14T06:35:44.498" v="31" actId="20577"/>
          <ac:spMkLst>
            <pc:docMk/>
            <pc:sldMk cId="2051553228" sldId="835"/>
            <ac:spMk id="2" creationId="{763CFBD1-ABA5-4F0E-9818-7D3144B6CB9A}"/>
          </ac:spMkLst>
        </pc:spChg>
        <pc:spChg chg="mod">
          <ac:chgData name="Laermans Evelyn" userId="a2c5199d-f9d3-4818-a648-d151ccec2bd8" providerId="ADAL" clId="{D50E4198-E321-4565-B5A7-3105C87BE46E}" dt="2022-07-14T06:53:49.121" v="655" actId="20577"/>
          <ac:spMkLst>
            <pc:docMk/>
            <pc:sldMk cId="2051553228" sldId="835"/>
            <ac:spMk id="3" creationId="{A452017B-D6D4-40DC-9D73-8E42328DA80F}"/>
          </ac:spMkLst>
        </pc:spChg>
      </pc:sldChg>
    </pc:docChg>
  </pc:docChgLst>
  <pc:docChgLst>
    <pc:chgData name="Poels Jolien" userId="S::jolien.poels@vlaanderen.be::2e661eb7-444b-461d-878a-b0353a95c318" providerId="AD" clId="Web-{1B83F4AC-22B9-3627-5361-005D39E30012}"/>
    <pc:docChg chg="addSld delSld modSld sldOrd">
      <pc:chgData name="Poels Jolien" userId="S::jolien.poels@vlaanderen.be::2e661eb7-444b-461d-878a-b0353a95c318" providerId="AD" clId="Web-{1B83F4AC-22B9-3627-5361-005D39E30012}" dt="2023-02-06T16:07:07.332" v="52" actId="20577"/>
      <pc:docMkLst>
        <pc:docMk/>
      </pc:docMkLst>
      <pc:sldChg chg="ord">
        <pc:chgData name="Poels Jolien" userId="S::jolien.poels@vlaanderen.be::2e661eb7-444b-461d-878a-b0353a95c318" providerId="AD" clId="Web-{1B83F4AC-22B9-3627-5361-005D39E30012}" dt="2023-02-06T16:04:53.218" v="15"/>
        <pc:sldMkLst>
          <pc:docMk/>
          <pc:sldMk cId="3805895105" sldId="5529"/>
        </pc:sldMkLst>
      </pc:sldChg>
      <pc:sldChg chg="del">
        <pc:chgData name="Poels Jolien" userId="S::jolien.poels@vlaanderen.be::2e661eb7-444b-461d-878a-b0353a95c318" providerId="AD" clId="Web-{1B83F4AC-22B9-3627-5361-005D39E30012}" dt="2023-02-06T16:04:42.920" v="11"/>
        <pc:sldMkLst>
          <pc:docMk/>
          <pc:sldMk cId="853602581" sldId="5547"/>
        </pc:sldMkLst>
      </pc:sldChg>
      <pc:sldChg chg="modSp add">
        <pc:chgData name="Poels Jolien" userId="S::jolien.poels@vlaanderen.be::2e661eb7-444b-461d-878a-b0353a95c318" providerId="AD" clId="Web-{1B83F4AC-22B9-3627-5361-005D39E30012}" dt="2023-02-06T16:07:07.332" v="52" actId="20577"/>
        <pc:sldMkLst>
          <pc:docMk/>
          <pc:sldMk cId="3131911808" sldId="5547"/>
        </pc:sldMkLst>
        <pc:spChg chg="mod">
          <ac:chgData name="Poels Jolien" userId="S::jolien.poels@vlaanderen.be::2e661eb7-444b-461d-878a-b0353a95c318" providerId="AD" clId="Web-{1B83F4AC-22B9-3627-5361-005D39E30012}" dt="2023-02-06T16:07:05.301" v="49" actId="20577"/>
          <ac:spMkLst>
            <pc:docMk/>
            <pc:sldMk cId="3131911808" sldId="5547"/>
            <ac:spMk id="6" creationId="{7F9F7E9A-00E9-965F-F317-70944A2DE36A}"/>
          </ac:spMkLst>
        </pc:spChg>
        <pc:spChg chg="mod">
          <ac:chgData name="Poels Jolien" userId="S::jolien.poels@vlaanderen.be::2e661eb7-444b-461d-878a-b0353a95c318" providerId="AD" clId="Web-{1B83F4AC-22B9-3627-5361-005D39E30012}" dt="2023-02-06T16:07:05.348" v="50" actId="20577"/>
          <ac:spMkLst>
            <pc:docMk/>
            <pc:sldMk cId="3131911808" sldId="5547"/>
            <ac:spMk id="7" creationId="{D1A07C55-0E67-72D2-891A-6C951E459C37}"/>
          </ac:spMkLst>
        </pc:spChg>
        <pc:spChg chg="mod">
          <ac:chgData name="Poels Jolien" userId="S::jolien.poels@vlaanderen.be::2e661eb7-444b-461d-878a-b0353a95c318" providerId="AD" clId="Web-{1B83F4AC-22B9-3627-5361-005D39E30012}" dt="2023-02-06T16:07:07.332" v="52" actId="20577"/>
          <ac:spMkLst>
            <pc:docMk/>
            <pc:sldMk cId="3131911808" sldId="5547"/>
            <ac:spMk id="8" creationId="{28D805B5-0F66-3D25-EA1B-0AC081A2291C}"/>
          </ac:spMkLst>
        </pc:spChg>
        <pc:spChg chg="mod">
          <ac:chgData name="Poels Jolien" userId="S::jolien.poels@vlaanderen.be::2e661eb7-444b-461d-878a-b0353a95c318" providerId="AD" clId="Web-{1B83F4AC-22B9-3627-5361-005D39E30012}" dt="2023-02-06T16:07:01.426" v="47" actId="20577"/>
          <ac:spMkLst>
            <pc:docMk/>
            <pc:sldMk cId="3131911808" sldId="5547"/>
            <ac:spMk id="14" creationId="{AEA443E5-C8F2-6AE2-14A8-164A92EEAC19}"/>
          </ac:spMkLst>
        </pc:spChg>
      </pc:sldChg>
      <pc:sldChg chg="del">
        <pc:chgData name="Poels Jolien" userId="S::jolien.poels@vlaanderen.be::2e661eb7-444b-461d-878a-b0353a95c318" providerId="AD" clId="Web-{1B83F4AC-22B9-3627-5361-005D39E30012}" dt="2023-02-06T16:04:39.295" v="9"/>
        <pc:sldMkLst>
          <pc:docMk/>
          <pc:sldMk cId="1574101473" sldId="5548"/>
        </pc:sldMkLst>
      </pc:sldChg>
      <pc:sldChg chg="modSp add">
        <pc:chgData name="Poels Jolien" userId="S::jolien.poels@vlaanderen.be::2e661eb7-444b-461d-878a-b0353a95c318" providerId="AD" clId="Web-{1B83F4AC-22B9-3627-5361-005D39E30012}" dt="2023-02-06T16:06:48.128" v="43" actId="20577"/>
        <pc:sldMkLst>
          <pc:docMk/>
          <pc:sldMk cId="1985209977" sldId="5548"/>
        </pc:sldMkLst>
        <pc:spChg chg="mod">
          <ac:chgData name="Poels Jolien" userId="S::jolien.poels@vlaanderen.be::2e661eb7-444b-461d-878a-b0353a95c318" providerId="AD" clId="Web-{1B83F4AC-22B9-3627-5361-005D39E30012}" dt="2023-02-06T16:06:43.613" v="42" actId="20577"/>
          <ac:spMkLst>
            <pc:docMk/>
            <pc:sldMk cId="1985209977" sldId="5548"/>
            <ac:spMk id="25" creationId="{4EFD54E1-2134-2663-EBCC-B4BF653E988C}"/>
          </ac:spMkLst>
        </pc:spChg>
        <pc:spChg chg="mod">
          <ac:chgData name="Poels Jolien" userId="S::jolien.poels@vlaanderen.be::2e661eb7-444b-461d-878a-b0353a95c318" providerId="AD" clId="Web-{1B83F4AC-22B9-3627-5361-005D39E30012}" dt="2023-02-06T16:06:34.284" v="38" actId="20577"/>
          <ac:spMkLst>
            <pc:docMk/>
            <pc:sldMk cId="1985209977" sldId="5548"/>
            <ac:spMk id="30" creationId="{4424AD44-D861-1591-878A-2280745C7682}"/>
          </ac:spMkLst>
        </pc:spChg>
        <pc:spChg chg="mod">
          <ac:chgData name="Poels Jolien" userId="S::jolien.poels@vlaanderen.be::2e661eb7-444b-461d-878a-b0353a95c318" providerId="AD" clId="Web-{1B83F4AC-22B9-3627-5361-005D39E30012}" dt="2023-02-06T16:06:48.128" v="43" actId="20577"/>
          <ac:spMkLst>
            <pc:docMk/>
            <pc:sldMk cId="1985209977" sldId="5548"/>
            <ac:spMk id="35" creationId="{9866B68E-C24A-3BA9-5636-2D0041170FD3}"/>
          </ac:spMkLst>
        </pc:spChg>
        <pc:spChg chg="mod">
          <ac:chgData name="Poels Jolien" userId="S::jolien.poels@vlaanderen.be::2e661eb7-444b-461d-878a-b0353a95c318" providerId="AD" clId="Web-{1B83F4AC-22B9-3627-5361-005D39E30012}" dt="2023-02-06T16:06:16.174" v="34" actId="20577"/>
          <ac:spMkLst>
            <pc:docMk/>
            <pc:sldMk cId="1985209977" sldId="5548"/>
            <ac:spMk id="66" creationId="{5F134BEE-FA03-EE09-7193-93EF6E7E5EB1}"/>
          </ac:spMkLst>
        </pc:spChg>
        <pc:spChg chg="mod">
          <ac:chgData name="Poels Jolien" userId="S::jolien.poels@vlaanderen.be::2e661eb7-444b-461d-878a-b0353a95c318" providerId="AD" clId="Web-{1B83F4AC-22B9-3627-5361-005D39E30012}" dt="2023-02-06T16:06:15.940" v="33" actId="20577"/>
          <ac:spMkLst>
            <pc:docMk/>
            <pc:sldMk cId="1985209977" sldId="5548"/>
            <ac:spMk id="70" creationId="{5272FEEA-89A5-019B-D2F4-3CC39C18ABFA}"/>
          </ac:spMkLst>
        </pc:spChg>
        <pc:spChg chg="mod">
          <ac:chgData name="Poels Jolien" userId="S::jolien.poels@vlaanderen.be::2e661eb7-444b-461d-878a-b0353a95c318" providerId="AD" clId="Web-{1B83F4AC-22B9-3627-5361-005D39E30012}" dt="2023-02-06T16:06:12.705" v="32" actId="20577"/>
          <ac:spMkLst>
            <pc:docMk/>
            <pc:sldMk cId="1985209977" sldId="5548"/>
            <ac:spMk id="71" creationId="{D92DF21C-B2F2-5F21-CAD2-050308C808A0}"/>
          </ac:spMkLst>
        </pc:spChg>
        <pc:spChg chg="mod">
          <ac:chgData name="Poels Jolien" userId="S::jolien.poels@vlaanderen.be::2e661eb7-444b-461d-878a-b0353a95c318" providerId="AD" clId="Web-{1B83F4AC-22B9-3627-5361-005D39E30012}" dt="2023-02-06T16:06:05.783" v="31" actId="14100"/>
          <ac:spMkLst>
            <pc:docMk/>
            <pc:sldMk cId="1985209977" sldId="5548"/>
            <ac:spMk id="75" creationId="{BFFF9429-8070-EC45-3715-A69138E72A95}"/>
          </ac:spMkLst>
        </pc:spChg>
      </pc:sldChg>
      <pc:sldChg chg="addSp delSp modSp add">
        <pc:chgData name="Poels Jolien" userId="S::jolien.poels@vlaanderen.be::2e661eb7-444b-461d-878a-b0353a95c318" providerId="AD" clId="Web-{1B83F4AC-22B9-3627-5361-005D39E30012}" dt="2023-02-06T16:05:31.110" v="22" actId="14100"/>
        <pc:sldMkLst>
          <pc:docMk/>
          <pc:sldMk cId="1158907104" sldId="5549"/>
        </pc:sldMkLst>
        <pc:picChg chg="del">
          <ac:chgData name="Poels Jolien" userId="S::jolien.poels@vlaanderen.be::2e661eb7-444b-461d-878a-b0353a95c318" providerId="AD" clId="Web-{1B83F4AC-22B9-3627-5361-005D39E30012}" dt="2023-02-06T16:04:53.796" v="16"/>
          <ac:picMkLst>
            <pc:docMk/>
            <pc:sldMk cId="1158907104" sldId="5549"/>
            <ac:picMk id="6" creationId="{B4B870F7-5493-398C-9403-5E8980D2DF39}"/>
          </ac:picMkLst>
        </pc:picChg>
        <pc:picChg chg="add mod">
          <ac:chgData name="Poels Jolien" userId="S::jolien.poels@vlaanderen.be::2e661eb7-444b-461d-878a-b0353a95c318" providerId="AD" clId="Web-{1B83F4AC-22B9-3627-5361-005D39E30012}" dt="2023-02-06T16:05:03.077" v="19" actId="14100"/>
          <ac:picMkLst>
            <pc:docMk/>
            <pc:sldMk cId="1158907104" sldId="5549"/>
            <ac:picMk id="13" creationId="{0FB22BE0-EC87-32FC-FF8E-6D8C087CE45E}"/>
          </ac:picMkLst>
        </pc:picChg>
        <pc:picChg chg="add mod">
          <ac:chgData name="Poels Jolien" userId="S::jolien.poels@vlaanderen.be::2e661eb7-444b-461d-878a-b0353a95c318" providerId="AD" clId="Web-{1B83F4AC-22B9-3627-5361-005D39E30012}" dt="2023-02-06T16:05:31.110" v="22" actId="14100"/>
          <ac:picMkLst>
            <pc:docMk/>
            <pc:sldMk cId="1158907104" sldId="5549"/>
            <ac:picMk id="14" creationId="{4CDF4F15-0CD3-F512-8646-B15DF9FF8738}"/>
          </ac:picMkLst>
        </pc:picChg>
      </pc:sldChg>
      <pc:sldChg chg="del">
        <pc:chgData name="Poels Jolien" userId="S::jolien.poels@vlaanderen.be::2e661eb7-444b-461d-878a-b0353a95c318" providerId="AD" clId="Web-{1B83F4AC-22B9-3627-5361-005D39E30012}" dt="2023-02-06T16:02:00.633" v="1"/>
        <pc:sldMkLst>
          <pc:docMk/>
          <pc:sldMk cId="3012795407" sldId="5549"/>
        </pc:sldMkLst>
      </pc:sldChg>
      <pc:sldChg chg="addSp delSp modSp add del">
        <pc:chgData name="Poels Jolien" userId="S::jolien.poels@vlaanderen.be::2e661eb7-444b-461d-878a-b0353a95c318" providerId="AD" clId="Web-{1B83F4AC-22B9-3627-5361-005D39E30012}" dt="2023-02-06T16:04:42.702" v="10"/>
        <pc:sldMkLst>
          <pc:docMk/>
          <pc:sldMk cId="3756167602" sldId="5550"/>
        </pc:sldMkLst>
        <pc:picChg chg="del">
          <ac:chgData name="Poels Jolien" userId="S::jolien.poels@vlaanderen.be::2e661eb7-444b-461d-878a-b0353a95c318" providerId="AD" clId="Web-{1B83F4AC-22B9-3627-5361-005D39E30012}" dt="2023-02-06T16:02:20.228" v="5"/>
          <ac:picMkLst>
            <pc:docMk/>
            <pc:sldMk cId="3756167602" sldId="5550"/>
            <ac:picMk id="6" creationId="{B4B870F7-5493-398C-9403-5E8980D2DF39}"/>
          </ac:picMkLst>
        </pc:picChg>
        <pc:picChg chg="add mod">
          <ac:chgData name="Poels Jolien" userId="S::jolien.poels@vlaanderen.be::2e661eb7-444b-461d-878a-b0353a95c318" providerId="AD" clId="Web-{1B83F4AC-22B9-3627-5361-005D39E30012}" dt="2023-02-06T16:02:17.727" v="4" actId="14100"/>
          <ac:picMkLst>
            <pc:docMk/>
            <pc:sldMk cId="3756167602" sldId="5550"/>
            <ac:picMk id="13" creationId="{5AEF08E3-50AC-3C66-5261-30FD2E6E3F83}"/>
          </ac:picMkLst>
        </pc:picChg>
        <pc:picChg chg="add mod">
          <ac:chgData name="Poels Jolien" userId="S::jolien.poels@vlaanderen.be::2e661eb7-444b-461d-878a-b0353a95c318" providerId="AD" clId="Web-{1B83F4AC-22B9-3627-5361-005D39E30012}" dt="2023-02-06T16:02:31.447" v="8" actId="14100"/>
          <ac:picMkLst>
            <pc:docMk/>
            <pc:sldMk cId="3756167602" sldId="5550"/>
            <ac:picMk id="14" creationId="{0C52D39A-77E4-BF63-CEC6-65A8E13CCFE3}"/>
          </ac:picMkLst>
        </pc:picChg>
      </pc:sldChg>
      <pc:sldMasterChg chg="addSldLayout">
        <pc:chgData name="Poels Jolien" userId="S::jolien.poels@vlaanderen.be::2e661eb7-444b-461d-878a-b0353a95c318" providerId="AD" clId="Web-{1B83F4AC-22B9-3627-5361-005D39E30012}" dt="2023-02-06T16:01:56.024" v="0"/>
        <pc:sldMasterMkLst>
          <pc:docMk/>
          <pc:sldMasterMk cId="2415627132" sldId="2147483667"/>
        </pc:sldMasterMkLst>
        <pc:sldLayoutChg chg="add">
          <pc:chgData name="Poels Jolien" userId="S::jolien.poels@vlaanderen.be::2e661eb7-444b-461d-878a-b0353a95c318" providerId="AD" clId="Web-{1B83F4AC-22B9-3627-5361-005D39E30012}" dt="2023-02-06T16:01:56.024" v="0"/>
          <pc:sldLayoutMkLst>
            <pc:docMk/>
            <pc:sldMasterMk cId="2415627132" sldId="2147483667"/>
            <pc:sldLayoutMk cId="3745244777" sldId="2147484702"/>
          </pc:sldLayoutMkLst>
        </pc:sldLayoutChg>
      </pc:sldMasterChg>
    </pc:docChg>
  </pc:docChgLst>
  <pc:docChgLst>
    <pc:chgData name="De Decker Sarah" userId="S::sarah.dedecker@ond.vlaanderen.be::0e4a429e-f323-4c14-9e9f-b9be74764867" providerId="AD" clId="Web-{75F82BE0-9EA3-80F9-1801-FE1023A69622}"/>
    <pc:docChg chg="modSld">
      <pc:chgData name="De Decker Sarah" userId="S::sarah.dedecker@ond.vlaanderen.be::0e4a429e-f323-4c14-9e9f-b9be74764867" providerId="AD" clId="Web-{75F82BE0-9EA3-80F9-1801-FE1023A69622}" dt="2022-08-19T14:18:34.502" v="47" actId="20577"/>
      <pc:docMkLst>
        <pc:docMk/>
      </pc:docMkLst>
      <pc:sldChg chg="modSp">
        <pc:chgData name="De Decker Sarah" userId="S::sarah.dedecker@ond.vlaanderen.be::0e4a429e-f323-4c14-9e9f-b9be74764867" providerId="AD" clId="Web-{75F82BE0-9EA3-80F9-1801-FE1023A69622}" dt="2022-08-19T14:09:47.296" v="26" actId="20577"/>
        <pc:sldMkLst>
          <pc:docMk/>
          <pc:sldMk cId="2067391519" sldId="840"/>
        </pc:sldMkLst>
        <pc:spChg chg="mod">
          <ac:chgData name="De Decker Sarah" userId="S::sarah.dedecker@ond.vlaanderen.be::0e4a429e-f323-4c14-9e9f-b9be74764867" providerId="AD" clId="Web-{75F82BE0-9EA3-80F9-1801-FE1023A69622}" dt="2022-08-19T14:09:47.296" v="26" actId="20577"/>
          <ac:spMkLst>
            <pc:docMk/>
            <pc:sldMk cId="2067391519" sldId="840"/>
            <ac:spMk id="3" creationId="{850BB7A7-B22B-E973-DAEF-659C1CC925D1}"/>
          </ac:spMkLst>
        </pc:spChg>
      </pc:sldChg>
      <pc:sldChg chg="modSp">
        <pc:chgData name="De Decker Sarah" userId="S::sarah.dedecker@ond.vlaanderen.be::0e4a429e-f323-4c14-9e9f-b9be74764867" providerId="AD" clId="Web-{75F82BE0-9EA3-80F9-1801-FE1023A69622}" dt="2022-08-19T14:18:34.502" v="47" actId="20577"/>
        <pc:sldMkLst>
          <pc:docMk/>
          <pc:sldMk cId="1484504316" sldId="841"/>
        </pc:sldMkLst>
        <pc:spChg chg="mod">
          <ac:chgData name="De Decker Sarah" userId="S::sarah.dedecker@ond.vlaanderen.be::0e4a429e-f323-4c14-9e9f-b9be74764867" providerId="AD" clId="Web-{75F82BE0-9EA3-80F9-1801-FE1023A69622}" dt="2022-08-19T14:18:34.502" v="47" actId="20577"/>
          <ac:spMkLst>
            <pc:docMk/>
            <pc:sldMk cId="1484504316" sldId="841"/>
            <ac:spMk id="3" creationId="{3C741B3D-C352-2DD0-8322-75AE7F735BEF}"/>
          </ac:spMkLst>
        </pc:spChg>
      </pc:sldChg>
      <pc:sldChg chg="modSp addCm">
        <pc:chgData name="De Decker Sarah" userId="S::sarah.dedecker@ond.vlaanderen.be::0e4a429e-f323-4c14-9e9f-b9be74764867" providerId="AD" clId="Web-{75F82BE0-9EA3-80F9-1801-FE1023A69622}" dt="2022-08-19T14:04:09.283" v="16" actId="20577"/>
        <pc:sldMkLst>
          <pc:docMk/>
          <pc:sldMk cId="2529440903" sldId="845"/>
        </pc:sldMkLst>
        <pc:spChg chg="mod">
          <ac:chgData name="De Decker Sarah" userId="S::sarah.dedecker@ond.vlaanderen.be::0e4a429e-f323-4c14-9e9f-b9be74764867" providerId="AD" clId="Web-{75F82BE0-9EA3-80F9-1801-FE1023A69622}" dt="2022-08-19T14:04:09.283" v="16" actId="20577"/>
          <ac:spMkLst>
            <pc:docMk/>
            <pc:sldMk cId="2529440903" sldId="845"/>
            <ac:spMk id="3" creationId="{FA3A53FC-AC77-0CA4-0C5D-EEEE48686F7E}"/>
          </ac:spMkLst>
        </pc:spChg>
      </pc:sldChg>
    </pc:docChg>
  </pc:docChgLst>
  <pc:docChgLst>
    <pc:chgData name="Vanruysseveldt Vicky" userId="S::vicky.vanruysseveldt@ond.vlaanderen.be::3671200b-7232-46e2-9be3-dc49b9eff658" providerId="AD" clId="Web-{B731609A-FFB3-B507-F97E-64F92343BD96}"/>
    <pc:docChg chg="modSld">
      <pc:chgData name="Vanruysseveldt Vicky" userId="S::vicky.vanruysseveldt@ond.vlaanderen.be::3671200b-7232-46e2-9be3-dc49b9eff658" providerId="AD" clId="Web-{B731609A-FFB3-B507-F97E-64F92343BD96}" dt="2022-08-25T06:33:26.278" v="1"/>
      <pc:docMkLst>
        <pc:docMk/>
      </pc:docMkLst>
      <pc:sldChg chg="modNotes">
        <pc:chgData name="Vanruysseveldt Vicky" userId="S::vicky.vanruysseveldt@ond.vlaanderen.be::3671200b-7232-46e2-9be3-dc49b9eff658" providerId="AD" clId="Web-{B731609A-FFB3-B507-F97E-64F92343BD96}" dt="2022-08-25T06:33:26.278" v="1"/>
        <pc:sldMkLst>
          <pc:docMk/>
          <pc:sldMk cId="3047106421" sldId="791"/>
        </pc:sldMkLst>
      </pc:sldChg>
    </pc:docChg>
  </pc:docChgLst>
  <pc:docChgLst>
    <pc:chgData name="De Decker Sarah" userId="S::sarah.dedecker@ond.vlaanderen.be::0e4a429e-f323-4c14-9e9f-b9be74764867" providerId="AD" clId="Web-{5F348149-8FA8-9124-8AF5-E992485D2A1C}"/>
    <pc:docChg chg="modSld">
      <pc:chgData name="De Decker Sarah" userId="S::sarah.dedecker@ond.vlaanderen.be::0e4a429e-f323-4c14-9e9f-b9be74764867" providerId="AD" clId="Web-{5F348149-8FA8-9124-8AF5-E992485D2A1C}" dt="2022-08-22T11:46:25.746" v="80" actId="20577"/>
      <pc:docMkLst>
        <pc:docMk/>
      </pc:docMkLst>
      <pc:sldChg chg="modSp">
        <pc:chgData name="De Decker Sarah" userId="S::sarah.dedecker@ond.vlaanderen.be::0e4a429e-f323-4c14-9e9f-b9be74764867" providerId="AD" clId="Web-{5F348149-8FA8-9124-8AF5-E992485D2A1C}" dt="2022-08-22T09:48:47.469" v="24" actId="20577"/>
        <pc:sldMkLst>
          <pc:docMk/>
          <pc:sldMk cId="3484902017" sldId="839"/>
        </pc:sldMkLst>
        <pc:spChg chg="mod">
          <ac:chgData name="De Decker Sarah" userId="S::sarah.dedecker@ond.vlaanderen.be::0e4a429e-f323-4c14-9e9f-b9be74764867" providerId="AD" clId="Web-{5F348149-8FA8-9124-8AF5-E992485D2A1C}" dt="2022-08-22T09:48:47.469" v="24" actId="20577"/>
          <ac:spMkLst>
            <pc:docMk/>
            <pc:sldMk cId="3484902017" sldId="839"/>
            <ac:spMk id="3" creationId="{ED94313F-44AC-6223-A10D-E8B35E330304}"/>
          </ac:spMkLst>
        </pc:spChg>
      </pc:sldChg>
      <pc:sldChg chg="modSp">
        <pc:chgData name="De Decker Sarah" userId="S::sarah.dedecker@ond.vlaanderen.be::0e4a429e-f323-4c14-9e9f-b9be74764867" providerId="AD" clId="Web-{5F348149-8FA8-9124-8AF5-E992485D2A1C}" dt="2022-08-22T09:47:53.670" v="12" actId="20577"/>
        <pc:sldMkLst>
          <pc:docMk/>
          <pc:sldMk cId="2067391519" sldId="840"/>
        </pc:sldMkLst>
        <pc:spChg chg="mod">
          <ac:chgData name="De Decker Sarah" userId="S::sarah.dedecker@ond.vlaanderen.be::0e4a429e-f323-4c14-9e9f-b9be74764867" providerId="AD" clId="Web-{5F348149-8FA8-9124-8AF5-E992485D2A1C}" dt="2022-08-22T09:47:53.670" v="12" actId="20577"/>
          <ac:spMkLst>
            <pc:docMk/>
            <pc:sldMk cId="2067391519" sldId="840"/>
            <ac:spMk id="3" creationId="{850BB7A7-B22B-E973-DAEF-659C1CC925D1}"/>
          </ac:spMkLst>
        </pc:spChg>
      </pc:sldChg>
      <pc:sldChg chg="modSp">
        <pc:chgData name="De Decker Sarah" userId="S::sarah.dedecker@ond.vlaanderen.be::0e4a429e-f323-4c14-9e9f-b9be74764867" providerId="AD" clId="Web-{5F348149-8FA8-9124-8AF5-E992485D2A1C}" dt="2022-08-22T11:46:25.746" v="80" actId="20577"/>
        <pc:sldMkLst>
          <pc:docMk/>
          <pc:sldMk cId="1484504316" sldId="841"/>
        </pc:sldMkLst>
        <pc:spChg chg="mod">
          <ac:chgData name="De Decker Sarah" userId="S::sarah.dedecker@ond.vlaanderen.be::0e4a429e-f323-4c14-9e9f-b9be74764867" providerId="AD" clId="Web-{5F348149-8FA8-9124-8AF5-E992485D2A1C}" dt="2022-08-22T11:46:25.746" v="80" actId="20577"/>
          <ac:spMkLst>
            <pc:docMk/>
            <pc:sldMk cId="1484504316" sldId="841"/>
            <ac:spMk id="3" creationId="{3C741B3D-C352-2DD0-8322-75AE7F735BEF}"/>
          </ac:spMkLst>
        </pc:spChg>
      </pc:sldChg>
      <pc:sldChg chg="addSp modSp delCm">
        <pc:chgData name="De Decker Sarah" userId="S::sarah.dedecker@ond.vlaanderen.be::0e4a429e-f323-4c14-9e9f-b9be74764867" providerId="AD" clId="Web-{5F348149-8FA8-9124-8AF5-E992485D2A1C}" dt="2022-08-22T09:35:59.689" v="10" actId="20577"/>
        <pc:sldMkLst>
          <pc:docMk/>
          <pc:sldMk cId="2529440903" sldId="845"/>
        </pc:sldMkLst>
        <pc:spChg chg="add mod">
          <ac:chgData name="De Decker Sarah" userId="S::sarah.dedecker@ond.vlaanderen.be::0e4a429e-f323-4c14-9e9f-b9be74764867" providerId="AD" clId="Web-{5F348149-8FA8-9124-8AF5-E992485D2A1C}" dt="2022-08-22T09:35:59.689" v="10" actId="20577"/>
          <ac:spMkLst>
            <pc:docMk/>
            <pc:sldMk cId="2529440903" sldId="845"/>
            <ac:spMk id="7" creationId="{21F2C137-CAA1-7802-F6BB-6CF862F09CB0}"/>
          </ac:spMkLst>
        </pc:spChg>
      </pc:sldChg>
    </pc:docChg>
  </pc:docChgLst>
  <pc:docChgLst>
    <pc:chgData name="Verheyen Wannes" userId="S::wannes.verheyen@ond.vlaanderen.be::ae30ae3f-5122-48e6-bfbe-94ae2086dd1c" providerId="AD" clId="Web-{15A1B896-0F51-35D2-45FA-EB4D3A2D88E9}"/>
    <pc:docChg chg="addSld modSld">
      <pc:chgData name="Verheyen Wannes" userId="S::wannes.verheyen@ond.vlaanderen.be::ae30ae3f-5122-48e6-bfbe-94ae2086dd1c" providerId="AD" clId="Web-{15A1B896-0F51-35D2-45FA-EB4D3A2D88E9}" dt="2022-08-21T21:54:39.714" v="131" actId="20577"/>
      <pc:docMkLst>
        <pc:docMk/>
      </pc:docMkLst>
      <pc:sldChg chg="modSp">
        <pc:chgData name="Verheyen Wannes" userId="S::wannes.verheyen@ond.vlaanderen.be::ae30ae3f-5122-48e6-bfbe-94ae2086dd1c" providerId="AD" clId="Web-{15A1B896-0F51-35D2-45FA-EB4D3A2D88E9}" dt="2022-08-21T21:24:28.234" v="26" actId="20577"/>
        <pc:sldMkLst>
          <pc:docMk/>
          <pc:sldMk cId="2500209782" sldId="877"/>
        </pc:sldMkLst>
        <pc:spChg chg="mod">
          <ac:chgData name="Verheyen Wannes" userId="S::wannes.verheyen@ond.vlaanderen.be::ae30ae3f-5122-48e6-bfbe-94ae2086dd1c" providerId="AD" clId="Web-{15A1B896-0F51-35D2-45FA-EB4D3A2D88E9}" dt="2022-08-21T21:24:28.234" v="26" actId="20577"/>
          <ac:spMkLst>
            <pc:docMk/>
            <pc:sldMk cId="2500209782" sldId="877"/>
            <ac:spMk id="3" creationId="{1E476CDA-98FB-4F42-8F3E-83B743983E19}"/>
          </ac:spMkLst>
        </pc:spChg>
      </pc:sldChg>
      <pc:sldChg chg="modSp">
        <pc:chgData name="Verheyen Wannes" userId="S::wannes.verheyen@ond.vlaanderen.be::ae30ae3f-5122-48e6-bfbe-94ae2086dd1c" providerId="AD" clId="Web-{15A1B896-0F51-35D2-45FA-EB4D3A2D88E9}" dt="2022-08-19T14:34:59.983" v="8" actId="20577"/>
        <pc:sldMkLst>
          <pc:docMk/>
          <pc:sldMk cId="2597713474" sldId="879"/>
        </pc:sldMkLst>
        <pc:spChg chg="mod">
          <ac:chgData name="Verheyen Wannes" userId="S::wannes.verheyen@ond.vlaanderen.be::ae30ae3f-5122-48e6-bfbe-94ae2086dd1c" providerId="AD" clId="Web-{15A1B896-0F51-35D2-45FA-EB4D3A2D88E9}" dt="2022-08-19T14:34:59.983" v="8" actId="20577"/>
          <ac:spMkLst>
            <pc:docMk/>
            <pc:sldMk cId="2597713474" sldId="879"/>
            <ac:spMk id="3" creationId="{1E476CDA-98FB-4F42-8F3E-83B743983E19}"/>
          </ac:spMkLst>
        </pc:spChg>
      </pc:sldChg>
      <pc:sldChg chg="modSp">
        <pc:chgData name="Verheyen Wannes" userId="S::wannes.verheyen@ond.vlaanderen.be::ae30ae3f-5122-48e6-bfbe-94ae2086dd1c" providerId="AD" clId="Web-{15A1B896-0F51-35D2-45FA-EB4D3A2D88E9}" dt="2022-08-19T14:38:01.005" v="14" actId="20577"/>
        <pc:sldMkLst>
          <pc:docMk/>
          <pc:sldMk cId="4109101780" sldId="880"/>
        </pc:sldMkLst>
        <pc:spChg chg="mod">
          <ac:chgData name="Verheyen Wannes" userId="S::wannes.verheyen@ond.vlaanderen.be::ae30ae3f-5122-48e6-bfbe-94ae2086dd1c" providerId="AD" clId="Web-{15A1B896-0F51-35D2-45FA-EB4D3A2D88E9}" dt="2022-08-19T14:38:01.005" v="14" actId="20577"/>
          <ac:spMkLst>
            <pc:docMk/>
            <pc:sldMk cId="4109101780" sldId="880"/>
            <ac:spMk id="3" creationId="{1E476CDA-98FB-4F42-8F3E-83B743983E19}"/>
          </ac:spMkLst>
        </pc:spChg>
      </pc:sldChg>
      <pc:sldChg chg="modSp">
        <pc:chgData name="Verheyen Wannes" userId="S::wannes.verheyen@ond.vlaanderen.be::ae30ae3f-5122-48e6-bfbe-94ae2086dd1c" providerId="AD" clId="Web-{15A1B896-0F51-35D2-45FA-EB4D3A2D88E9}" dt="2022-08-19T14:40:14.931" v="22" actId="20577"/>
        <pc:sldMkLst>
          <pc:docMk/>
          <pc:sldMk cId="3488921882" sldId="881"/>
        </pc:sldMkLst>
        <pc:spChg chg="mod">
          <ac:chgData name="Verheyen Wannes" userId="S::wannes.verheyen@ond.vlaanderen.be::ae30ae3f-5122-48e6-bfbe-94ae2086dd1c" providerId="AD" clId="Web-{15A1B896-0F51-35D2-45FA-EB4D3A2D88E9}" dt="2022-08-19T14:40:14.931" v="22" actId="20577"/>
          <ac:spMkLst>
            <pc:docMk/>
            <pc:sldMk cId="3488921882" sldId="881"/>
            <ac:spMk id="3" creationId="{1E476CDA-98FB-4F42-8F3E-83B743983E19}"/>
          </ac:spMkLst>
        </pc:spChg>
      </pc:sldChg>
      <pc:sldChg chg="addSp delSp modSp add replId">
        <pc:chgData name="Verheyen Wannes" userId="S::wannes.verheyen@ond.vlaanderen.be::ae30ae3f-5122-48e6-bfbe-94ae2086dd1c" providerId="AD" clId="Web-{15A1B896-0F51-35D2-45FA-EB4D3A2D88E9}" dt="2022-08-21T21:54:39.714" v="131" actId="20577"/>
        <pc:sldMkLst>
          <pc:docMk/>
          <pc:sldMk cId="871472220" sldId="5479"/>
        </pc:sldMkLst>
        <pc:spChg chg="mod">
          <ac:chgData name="Verheyen Wannes" userId="S::wannes.verheyen@ond.vlaanderen.be::ae30ae3f-5122-48e6-bfbe-94ae2086dd1c" providerId="AD" clId="Web-{15A1B896-0F51-35D2-45FA-EB4D3A2D88E9}" dt="2022-08-21T21:54:39.714" v="131" actId="20577"/>
          <ac:spMkLst>
            <pc:docMk/>
            <pc:sldMk cId="871472220" sldId="5479"/>
            <ac:spMk id="3" creationId="{1E476CDA-98FB-4F42-8F3E-83B743983E19}"/>
          </ac:spMkLst>
        </pc:spChg>
        <pc:spChg chg="add del">
          <ac:chgData name="Verheyen Wannes" userId="S::wannes.verheyen@ond.vlaanderen.be::ae30ae3f-5122-48e6-bfbe-94ae2086dd1c" providerId="AD" clId="Web-{15A1B896-0F51-35D2-45FA-EB4D3A2D88E9}" dt="2022-08-21T21:53:25.915" v="111"/>
          <ac:spMkLst>
            <pc:docMk/>
            <pc:sldMk cId="871472220" sldId="5479"/>
            <ac:spMk id="6" creationId="{2075CCEC-D33E-46C5-4FCD-AD741705595D}"/>
          </ac:spMkLst>
        </pc:spChg>
        <pc:spChg chg="add del">
          <ac:chgData name="Verheyen Wannes" userId="S::wannes.verheyen@ond.vlaanderen.be::ae30ae3f-5122-48e6-bfbe-94ae2086dd1c" providerId="AD" clId="Web-{15A1B896-0F51-35D2-45FA-EB4D3A2D88E9}" dt="2022-08-21T21:53:49.713" v="113"/>
          <ac:spMkLst>
            <pc:docMk/>
            <pc:sldMk cId="871472220" sldId="5479"/>
            <ac:spMk id="7" creationId="{B64D744A-B461-71D2-187F-999F122746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3" y="1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E4CBC4-9DEE-49DE-AC3D-56A35BE24C44}" type="datetimeFigureOut">
              <a:rPr lang="nl-NL"/>
              <a:pPr>
                <a:defRPr/>
              </a:pPr>
              <a:t>10-2-2023</a:t>
            </a:fld>
            <a:endParaRPr lang="nl-NL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73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3" y="9428273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0E408B-1C4B-4C90-818B-660494555E46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314943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6T13:37:59.359"/>
    </inkml:context>
    <inkml:brush xml:id="br0">
      <inkml:brushProperty name="width" value="0.07938" units="cm"/>
      <inkml:brushProperty name="height" value="0.07938" units="cm"/>
      <inkml:brushProperty name="color" value="#15475A"/>
    </inkml:brush>
  </inkml:definitions>
  <inkml:trace contextRef="#ctx0" brushRef="#br0">0 297 24575,'1'-3'0,"-1"0"0,3 1 0,-1-2 0,-1 2 0,1-1 0,0 1 0,0-1 0,0 0 0,0 1 0,1 0 0,0-1 0,-1 1 0,2-1 0,-2 2 0,1-1 0,6-1 0,-1-4 0,35-19 0,2 2 0,0 1 0,3 1 0,-1 3 0,2 1 0,84-20 0,-61 19 0,2 2 0,0 3 0,2 3 0,121-4 0,173 18 0,-1 28 0,1 42 0,-8 24 0,-172-46 0,114 33 0,-279-76 0,-1 1 0,0 1 0,0 0 0,0 1 0,-1 2 0,-1-1 0,-1 2 0,0 1 0,24 22 0,-23-22-1365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6T13:37:59.360"/>
    </inkml:context>
    <inkml:brush xml:id="br0">
      <inkml:brushProperty name="width" value="0.07938" units="cm"/>
      <inkml:brushProperty name="height" value="0.07938" units="cm"/>
      <inkml:brushProperty name="color" value="#15475A"/>
    </inkml:brush>
  </inkml:definitions>
  <inkml:trace contextRef="#ctx0" brushRef="#br0">306 0 24575,'-1'53'0,"0"-18"0,1 1 0,4 1 0,8 50 0,-8-66 0,-1-11 0,-2-2 0,1 1 0,1 0 0,0-1 0,0 1 0,0-1 0,3 0 0,7 14 0,-12-22 0,-1 0 0,0 1 0,1-1 0,-1 0 0,0 0 0,0 1 0,1-1 0,-1 0 0,0 0 0,0 0 0,0 0 0,2 0 0,-2 0 0,0 0 0,0 0 0,0 2 0,0-2 0,0 0 0,0 1 0,0-1 0,0 0 0,0 0 0,0 0 0,0 1 0,0-1 0,0 0 0,0 0 0,0 0 0,0 0 0,0 1 0,0-1 0,0 0 0,-2 1 0,2-1 0,0 0 0,0 0 0,-1 0 0,-13 4 0,-29-4 0,27 0 0,-97 16 0,100-15-97,0 1-1,0 0 1,1 0-1,0 2 1,1-1-1,-2 2 1,2-1-1,1 1 1,-2 1-1,1-1 1,1 2-1,0-1 0,-15 13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75" cy="49667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863" y="1"/>
            <a:ext cx="2946275" cy="49667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537488-6690-4F2A-B182-58C691374178}" type="datetimeFigureOut">
              <a:rPr lang="nl-BE"/>
              <a:pPr>
                <a:defRPr/>
              </a:pPr>
              <a:t>10/02/2023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383" y="4715832"/>
            <a:ext cx="5436909" cy="446664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273"/>
            <a:ext cx="2946275" cy="49667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863" y="9428273"/>
            <a:ext cx="2946275" cy="496671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9ABEBF-441C-4E1D-8542-6B2A9FBC8D15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10727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3" indent="-285721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2" indent="-22857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5" indent="-22857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89" indent="-228577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2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4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7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801" indent="-228577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2939F7-BC46-47B5-95FA-C7873415D45F}" type="slidenum">
              <a:rPr lang="nl-BE" altLang="nl-BE" smtClean="0"/>
              <a:pPr/>
              <a:t>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13335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136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342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05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517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013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571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533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694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069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93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18445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73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762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510363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543859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62094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83851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358021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545790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29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472468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99534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943788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951859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255531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7445688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625039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8310378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2557397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3385771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39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4421463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19000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447320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0622039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9399010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0446299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0411408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3963331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451536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5873725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49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0158921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97585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0116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8657062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2360760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0086537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9149524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9353084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31824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59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7033830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8012170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8708727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16299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4349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64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7869627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460235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0969249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i="0">
              <a:solidFill>
                <a:srgbClr val="606060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ABEBF-441C-4E1D-8542-6B2A9FBC8D15}" type="slidenum">
              <a:rPr lang="nl-BE" altLang="nl-BE" smtClean="0"/>
              <a:pPr>
                <a:defRPr/>
              </a:pPr>
              <a:t>67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9017580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82D1F7-FD22-4B2E-A18E-F003FDB192C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4353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nl-BE" i="1"/>
              <a:t>Begeleidende notities bij presentatie:</a:t>
            </a:r>
          </a:p>
          <a:p>
            <a:endParaRPr lang="nl-BE"/>
          </a:p>
          <a:p>
            <a:r>
              <a:rPr lang="nl-BE" b="1"/>
              <a:t>Waarom het Opleidingskompas?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Korte toelichting van de context: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Volwassenonderwijs </a:t>
            </a:r>
            <a:r>
              <a:rPr kumimoji="0" lang="nl-BE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duidelijker én makkelijker vindbaar </a:t>
            </a: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maken voor de burger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Volwassenonderwijs én sector samen </a:t>
            </a:r>
            <a:r>
              <a:rPr kumimoji="0" lang="nl-BE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versterken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Doelstelling van </a:t>
            </a:r>
            <a:r>
              <a:rPr kumimoji="0" lang="nl-BE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levenslang leren </a:t>
            </a: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verder stimuleren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kumimoji="0" lang="nl-BE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Meer cursisten </a:t>
            </a: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loodsen naar het Volwassenonderwijs (o.a. door meer bekendheid)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endParaRPr kumimoji="0" lang="nl-BE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kumimoji="0" lang="nl-BE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wordt het Opleidingskompas?</a:t>
            </a:r>
          </a:p>
          <a:p>
            <a:pPr marL="171450" lvl="0" indent="-171450">
              <a:buFont typeface="Wingdings" panose="05000000000000000000" pitchFamily="2" charset="2"/>
              <a:buChar char="à"/>
            </a:pP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Korte toelichting van het Opleidingskompas + de ondersteuning door de communicatiecampagne</a:t>
            </a:r>
          </a:p>
          <a:p>
            <a:pPr marL="171450" lvl="0" indent="-171450">
              <a:buFont typeface="Wingdings" panose="05000000000000000000" pitchFamily="2" charset="2"/>
              <a:buChar char="à"/>
            </a:pPr>
            <a:endParaRPr kumimoji="0" lang="nl-BE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kumimoji="0" lang="nl-BE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Timing en route</a:t>
            </a:r>
          </a:p>
          <a:p>
            <a:pPr marL="171450" lvl="0" indent="-171450">
              <a:buFont typeface="Wingdings" panose="05000000000000000000" pitchFamily="2" charset="2"/>
              <a:buChar char="à"/>
            </a:pP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Focus op het traject en de lancering</a:t>
            </a:r>
          </a:p>
          <a:p>
            <a:pPr marL="171450" lvl="0" indent="-171450">
              <a:buFont typeface="Wingdings" panose="05000000000000000000" pitchFamily="2" charset="2"/>
              <a:buChar char="à"/>
            </a:pPr>
            <a:endParaRPr kumimoji="0" lang="nl-BE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kumimoji="0" lang="nl-BE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De rol van het centrum?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nl-BE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belangrijkste succesfactor </a:t>
            </a: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van het Opleidingskompas is</a:t>
            </a: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kwalitatieve en up-to-date informatie </a:t>
            </a: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het toekomstig ingerichte aanbod in het volwassenenonderwijs, daar kunnen de centra toe bijdragen.</a:t>
            </a:r>
            <a:endParaRPr lang="nl-BE" sz="1200">
              <a:solidFill>
                <a:schemeClr val="bg1"/>
              </a:solidFill>
              <a:latin typeface="Calibri" panose="020F0502020204030204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endParaRPr lang="nl-BE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D1F7-FD22-4B2E-A18E-F003FDB192C2}" type="slidenum">
              <a:rPr lang="nl-BE" smtClean="0"/>
              <a:t>70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64361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i="1"/>
              <a:t>Begeleidende notities bij presentatie:</a:t>
            </a:r>
          </a:p>
          <a:p>
            <a:endParaRPr lang="nl-BE"/>
          </a:p>
          <a:p>
            <a:r>
              <a:rPr lang="nl-BE" b="1"/>
              <a:t>Meer informatie?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altLang="nl-BE" sz="1200" b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altLang="nl-BE" sz="1200" b="0">
                <a:solidFill>
                  <a:schemeClr val="bg1"/>
                </a:solidFill>
              </a:rPr>
              <a:t>Nieuwsbrief en mailing van Edusprong </a:t>
            </a:r>
            <a:r>
              <a:rPr lang="nl-BE" altLang="nl-BE" sz="1200" b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nl-BE" altLang="nl-BE" sz="1200" b="1">
                <a:solidFill>
                  <a:schemeClr val="bg1"/>
                </a:solidFill>
                <a:sym typeface="Wingdings" panose="05000000000000000000" pitchFamily="2" charset="2"/>
              </a:rPr>
              <a:t>zeker te vernoemen dat deze week (06-10/02) nog een communicatie met meer informatie volgt via e-mail.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altLang="nl-BE" sz="1200" b="1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nl-BE" b="0"/>
              <a:t>Infosessie </a:t>
            </a:r>
            <a:r>
              <a:rPr lang="nl-BE" b="0">
                <a:sym typeface="Wingdings" panose="05000000000000000000" pitchFamily="2" charset="2"/>
              </a:rPr>
              <a:t> </a:t>
            </a:r>
            <a:r>
              <a:rPr lang="nl-BE" b="1">
                <a:sym typeface="Wingdings" panose="05000000000000000000" pitchFamily="2" charset="2"/>
              </a:rPr>
              <a:t>uitnodiging volgt aan het einde van deze week</a:t>
            </a:r>
            <a:endParaRPr lang="nl-BE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D1F7-FD22-4B2E-A18E-F003FDB192C2}" type="slidenum">
              <a:rPr lang="nl-BE" smtClean="0"/>
              <a:t>71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16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162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449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87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10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eren 15"/>
          <p:cNvGrpSpPr>
            <a:grpSpLocks/>
          </p:cNvGrpSpPr>
          <p:nvPr userDrawn="1"/>
        </p:nvGrpSpPr>
        <p:grpSpPr bwMode="auto">
          <a:xfrm>
            <a:off x="287338" y="287338"/>
            <a:ext cx="6034087" cy="6265862"/>
            <a:chOff x="288001" y="288000"/>
            <a:chExt cx="6033505" cy="6265475"/>
          </a:xfrm>
        </p:grpSpPr>
        <p:sp>
          <p:nvSpPr>
            <p:cNvPr id="7" name="Rechthoek 6"/>
            <p:cNvSpPr>
              <a:spLocks/>
            </p:cNvSpPr>
            <p:nvPr userDrawn="1"/>
          </p:nvSpPr>
          <p:spPr>
            <a:xfrm>
              <a:off x="288001" y="288000"/>
              <a:ext cx="424774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8" name="Rechthoekige driehoek 7"/>
            <p:cNvSpPr/>
            <p:nvPr userDrawn="1"/>
          </p:nvSpPr>
          <p:spPr>
            <a:xfrm>
              <a:off x="4535741" y="288000"/>
              <a:ext cx="1785765" cy="6263888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6263"/>
            <a:ext cx="1828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665163"/>
            <a:ext cx="2160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bIns="0" rtlCol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92778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957888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7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6057900"/>
            <a:ext cx="215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10/02/2023</a:t>
            </a:fld>
            <a:r>
              <a:rPr lang="nl-BE"/>
              <a:t> │</a:t>
            </a:r>
            <a:fld id="{6C31DE85-21C5-48B1-B596-033E1B639C6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07171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0A8C747-68F1-42CB-BCEE-F12624D0B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299174"/>
            <a:ext cx="3500438" cy="657225"/>
          </a:xfrm>
        </p:spPr>
        <p:txBody>
          <a:bodyPr>
            <a:normAutofit/>
          </a:bodyPr>
          <a:lstStyle>
            <a:lvl5pPr marL="0" indent="0" algn="l">
              <a:spcBef>
                <a:spcPts val="0"/>
              </a:spcBef>
              <a:buNone/>
              <a:defRPr sz="1875">
                <a:solidFill>
                  <a:srgbClr val="443939"/>
                </a:solidFill>
                <a:latin typeface="FlandersArtSans-Medium" panose="00000600000000000000" pitchFamily="2" charset="0"/>
              </a:defRPr>
            </a:lvl5pPr>
          </a:lstStyle>
          <a:p>
            <a:pPr lvl="4"/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25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0DA5DC0C-D81C-4FFB-B54D-124361765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1201585"/>
            <a:ext cx="3736181" cy="657225"/>
          </a:xfrm>
        </p:spPr>
        <p:txBody>
          <a:bodyPr>
            <a:normAutofit/>
          </a:bodyPr>
          <a:lstStyle>
            <a:lvl5pPr marL="0" indent="0" algn="l">
              <a:spcBef>
                <a:spcPts val="0"/>
              </a:spcBef>
              <a:buNone/>
              <a:defRPr sz="1875">
                <a:solidFill>
                  <a:srgbClr val="443939"/>
                </a:solidFill>
                <a:latin typeface="FlandersArtSans-Medium" panose="00000600000000000000" pitchFamily="2" charset="0"/>
              </a:defRPr>
            </a:lvl5pPr>
          </a:lstStyle>
          <a:p>
            <a:pPr lvl="4"/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25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D53D72DB-F7C3-43CB-941F-1E2EBD5BFD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801" y="4086739"/>
            <a:ext cx="3557588" cy="1676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4B238611-1985-441E-BCFB-AA799093A0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9144" y="4029076"/>
            <a:ext cx="3729038" cy="17049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55140FE-DE86-40E6-B2B2-31464D0D2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108" y="27102"/>
            <a:ext cx="7563074" cy="1146176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 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5E43603D-56FB-4305-8D7E-A7F714F35D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1" y="1898734"/>
            <a:ext cx="3736181" cy="2130341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2CF797DC-4B19-48A0-816D-C3FD412D62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944" y="1956399"/>
            <a:ext cx="3500438" cy="2130341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5735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ende slide 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hoek 58">
            <a:extLst>
              <a:ext uri="{FF2B5EF4-FFF2-40B4-BE49-F238E27FC236}">
                <a16:creationId xmlns:a16="http://schemas.microsoft.com/office/drawing/2014/main" id="{8AAAC552-4879-4875-B29E-E34E991A4B65}"/>
              </a:ext>
            </a:extLst>
          </p:cNvPr>
          <p:cNvSpPr>
            <a:spLocks/>
          </p:cNvSpPr>
          <p:nvPr userDrawn="1"/>
        </p:nvSpPr>
        <p:spPr>
          <a:xfrm flipV="1">
            <a:off x="231149" y="0"/>
            <a:ext cx="8912853" cy="6858000"/>
          </a:xfrm>
          <a:prstGeom prst="rect">
            <a:avLst/>
          </a:prstGeom>
          <a:solidFill>
            <a:srgbClr val="2B92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4D3127-81A8-404A-BCFA-7786CCAB7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942" y="1894575"/>
            <a:ext cx="318823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kumimoji="0" lang="nl-BE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Voeg titel toe  </a:t>
            </a:r>
            <a:endParaRPr lang="nl-BE"/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2F09439-6660-4A69-904F-66411174B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015" y="3397328"/>
            <a:ext cx="3161163" cy="539165"/>
          </a:xfrm>
        </p:spPr>
        <p:txBody>
          <a:bodyPr>
            <a:normAutofit/>
          </a:bodyPr>
          <a:lstStyle>
            <a:lvl1pPr>
              <a:defRPr sz="1875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Voeg subtitel toe</a:t>
            </a:r>
          </a:p>
        </p:txBody>
      </p:sp>
    </p:spTree>
    <p:extLst>
      <p:ext uri="{BB962C8B-B14F-4D97-AF65-F5344CB8AC3E}">
        <p14:creationId xmlns:p14="http://schemas.microsoft.com/office/powerpoint/2010/main" val="3745244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ende slide 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hoek 58">
            <a:extLst>
              <a:ext uri="{FF2B5EF4-FFF2-40B4-BE49-F238E27FC236}">
                <a16:creationId xmlns:a16="http://schemas.microsoft.com/office/drawing/2014/main" id="{8AAAC552-4879-4875-B29E-E34E991A4B65}"/>
              </a:ext>
            </a:extLst>
          </p:cNvPr>
          <p:cNvSpPr>
            <a:spLocks/>
          </p:cNvSpPr>
          <p:nvPr userDrawn="1"/>
        </p:nvSpPr>
        <p:spPr>
          <a:xfrm flipV="1">
            <a:off x="231149" y="0"/>
            <a:ext cx="8912853" cy="6858000"/>
          </a:xfrm>
          <a:prstGeom prst="rect">
            <a:avLst/>
          </a:prstGeom>
          <a:solidFill>
            <a:srgbClr val="2B92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4D3127-81A8-404A-BCFA-7786CCAB7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942" y="1894575"/>
            <a:ext cx="318823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kumimoji="0" lang="nl-BE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Voeg titel toe  </a:t>
            </a:r>
            <a:endParaRPr lang="nl-BE"/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2F09439-6660-4A69-904F-66411174B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015" y="3397328"/>
            <a:ext cx="3161163" cy="539165"/>
          </a:xfrm>
        </p:spPr>
        <p:txBody>
          <a:bodyPr>
            <a:normAutofit/>
          </a:bodyPr>
          <a:lstStyle>
            <a:lvl1pPr>
              <a:defRPr sz="1875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Voeg subtitel toe</a:t>
            </a:r>
          </a:p>
        </p:txBody>
      </p:sp>
      <p:pic>
        <p:nvPicPr>
          <p:cNvPr id="3" name="Afbeelding 69" descr="Afbeelding met tekst&#10;&#10;Automatisch gegenereerde beschrijving">
            <a:extLst>
              <a:ext uri="{FF2B5EF4-FFF2-40B4-BE49-F238E27FC236}">
                <a16:creationId xmlns:a16="http://schemas.microsoft.com/office/drawing/2014/main" id="{22A94A9D-DCFA-CD13-C6D7-FC1C190E6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52" y="5737497"/>
            <a:ext cx="2971285" cy="786644"/>
          </a:xfrm>
          <a:prstGeom prst="rect">
            <a:avLst/>
          </a:prstGeom>
        </p:spPr>
      </p:pic>
      <p:pic>
        <p:nvPicPr>
          <p:cNvPr id="4" name="Afbeelding 73">
            <a:extLst>
              <a:ext uri="{FF2B5EF4-FFF2-40B4-BE49-F238E27FC236}">
                <a16:creationId xmlns:a16="http://schemas.microsoft.com/office/drawing/2014/main" id="{135476B6-D894-E6DB-D0ED-B293785A1B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8" y="5805876"/>
            <a:ext cx="1623487" cy="6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447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ende slide 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ep 57">
            <a:extLst>
              <a:ext uri="{FF2B5EF4-FFF2-40B4-BE49-F238E27FC236}">
                <a16:creationId xmlns:a16="http://schemas.microsoft.com/office/drawing/2014/main" id="{887688F6-E2E4-4778-A567-D963C4065ED5}"/>
              </a:ext>
            </a:extLst>
          </p:cNvPr>
          <p:cNvGrpSpPr/>
          <p:nvPr userDrawn="1"/>
        </p:nvGrpSpPr>
        <p:grpSpPr>
          <a:xfrm>
            <a:off x="231147" y="0"/>
            <a:ext cx="6228000" cy="6858000"/>
            <a:chOff x="288001" y="288000"/>
            <a:chExt cx="6033505" cy="6265475"/>
          </a:xfrm>
          <a:solidFill>
            <a:srgbClr val="2B92BE"/>
          </a:solidFill>
        </p:grpSpPr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8AAAC552-4879-4875-B29E-E34E991A4B65}"/>
                </a:ext>
              </a:extLst>
            </p:cNvPr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60" name="Rechthoekige driehoek 59">
              <a:extLst>
                <a:ext uri="{FF2B5EF4-FFF2-40B4-BE49-F238E27FC236}">
                  <a16:creationId xmlns:a16="http://schemas.microsoft.com/office/drawing/2014/main" id="{9B5E0746-8F7C-4FCE-A6AC-837218DA6A02}"/>
                </a:ext>
              </a:extLst>
            </p:cNvPr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F4D3127-81A8-404A-BCFA-7786CCAB7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942" y="1894575"/>
            <a:ext cx="318823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kumimoji="0" lang="nl-BE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Voeg titel toe  </a:t>
            </a:r>
            <a:endParaRPr lang="nl-BE"/>
          </a:p>
        </p:txBody>
      </p:sp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F5540334-BF3C-453F-99CD-35374245B1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5340" y="-10632"/>
            <a:ext cx="4538663" cy="6868632"/>
          </a:xfrm>
          <a:custGeom>
            <a:avLst/>
            <a:gdLst>
              <a:gd name="connsiteX0" fmla="*/ 0 w 6051550"/>
              <a:gd name="connsiteY0" fmla="*/ 0 h 6858000"/>
              <a:gd name="connsiteX1" fmla="*/ 6051550 w 6051550"/>
              <a:gd name="connsiteY1" fmla="*/ 0 h 6858000"/>
              <a:gd name="connsiteX2" fmla="*/ 6051550 w 6051550"/>
              <a:gd name="connsiteY2" fmla="*/ 6858000 h 6858000"/>
              <a:gd name="connsiteX3" fmla="*/ 0 w 6051550"/>
              <a:gd name="connsiteY3" fmla="*/ 6858000 h 6858000"/>
              <a:gd name="connsiteX4" fmla="*/ 0 w 6051550"/>
              <a:gd name="connsiteY4" fmla="*/ 0 h 6858000"/>
              <a:gd name="connsiteX0" fmla="*/ 2466754 w 6051550"/>
              <a:gd name="connsiteY0" fmla="*/ 0 h 6868632"/>
              <a:gd name="connsiteX1" fmla="*/ 6051550 w 6051550"/>
              <a:gd name="connsiteY1" fmla="*/ 10632 h 6868632"/>
              <a:gd name="connsiteX2" fmla="*/ 6051550 w 6051550"/>
              <a:gd name="connsiteY2" fmla="*/ 6868632 h 6868632"/>
              <a:gd name="connsiteX3" fmla="*/ 0 w 6051550"/>
              <a:gd name="connsiteY3" fmla="*/ 6868632 h 6868632"/>
              <a:gd name="connsiteX4" fmla="*/ 2466754 w 6051550"/>
              <a:gd name="connsiteY4" fmla="*/ 0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1550" h="6868632">
                <a:moveTo>
                  <a:pt x="2466754" y="0"/>
                </a:moveTo>
                <a:lnTo>
                  <a:pt x="6051550" y="10632"/>
                </a:lnTo>
                <a:lnTo>
                  <a:pt x="6051550" y="6868632"/>
                </a:lnTo>
                <a:lnTo>
                  <a:pt x="0" y="6868632"/>
                </a:lnTo>
                <a:lnTo>
                  <a:pt x="2466754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2F09439-6660-4A69-904F-66411174B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015" y="3397328"/>
            <a:ext cx="3161163" cy="539165"/>
          </a:xfrm>
        </p:spPr>
        <p:txBody>
          <a:bodyPr>
            <a:normAutofit/>
          </a:bodyPr>
          <a:lstStyle>
            <a:lvl1pPr>
              <a:defRPr sz="1875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Voeg subtitel toe</a:t>
            </a:r>
          </a:p>
        </p:txBody>
      </p:sp>
      <p:sp>
        <p:nvSpPr>
          <p:cNvPr id="68" name="Parallellogram 67">
            <a:extLst>
              <a:ext uri="{FF2B5EF4-FFF2-40B4-BE49-F238E27FC236}">
                <a16:creationId xmlns:a16="http://schemas.microsoft.com/office/drawing/2014/main" id="{49831C65-FB9F-4972-B6E3-A2F2B6E6D08E}"/>
              </a:ext>
            </a:extLst>
          </p:cNvPr>
          <p:cNvSpPr/>
          <p:nvPr userDrawn="1"/>
        </p:nvSpPr>
        <p:spPr>
          <a:xfrm rot="1176505">
            <a:off x="5286438" y="-309233"/>
            <a:ext cx="367330" cy="7479108"/>
          </a:xfrm>
          <a:custGeom>
            <a:avLst/>
            <a:gdLst>
              <a:gd name="connsiteX0" fmla="*/ 0 w 495550"/>
              <a:gd name="connsiteY0" fmla="*/ 7885368 h 7885368"/>
              <a:gd name="connsiteX1" fmla="*/ 123888 w 495550"/>
              <a:gd name="connsiteY1" fmla="*/ 0 h 7885368"/>
              <a:gd name="connsiteX2" fmla="*/ 495550 w 495550"/>
              <a:gd name="connsiteY2" fmla="*/ 0 h 7885368"/>
              <a:gd name="connsiteX3" fmla="*/ 371663 w 495550"/>
              <a:gd name="connsiteY3" fmla="*/ 7885368 h 7885368"/>
              <a:gd name="connsiteX4" fmla="*/ 0 w 495550"/>
              <a:gd name="connsiteY4" fmla="*/ 7885368 h 7885368"/>
              <a:gd name="connsiteX0" fmla="*/ 0 w 495550"/>
              <a:gd name="connsiteY0" fmla="*/ 7885368 h 7885368"/>
              <a:gd name="connsiteX1" fmla="*/ 123888 w 495550"/>
              <a:gd name="connsiteY1" fmla="*/ 0 h 7885368"/>
              <a:gd name="connsiteX2" fmla="*/ 495550 w 495550"/>
              <a:gd name="connsiteY2" fmla="*/ 0 h 7885368"/>
              <a:gd name="connsiteX3" fmla="*/ 389755 w 495550"/>
              <a:gd name="connsiteY3" fmla="*/ 7619319 h 7885368"/>
              <a:gd name="connsiteX4" fmla="*/ 0 w 495550"/>
              <a:gd name="connsiteY4" fmla="*/ 7885368 h 7885368"/>
              <a:gd name="connsiteX0" fmla="*/ 0 w 474703"/>
              <a:gd name="connsiteY0" fmla="*/ 7753784 h 7753784"/>
              <a:gd name="connsiteX1" fmla="*/ 103041 w 474703"/>
              <a:gd name="connsiteY1" fmla="*/ 0 h 7753784"/>
              <a:gd name="connsiteX2" fmla="*/ 474703 w 474703"/>
              <a:gd name="connsiteY2" fmla="*/ 0 h 7753784"/>
              <a:gd name="connsiteX3" fmla="*/ 368908 w 474703"/>
              <a:gd name="connsiteY3" fmla="*/ 7619319 h 7753784"/>
              <a:gd name="connsiteX4" fmla="*/ 0 w 474703"/>
              <a:gd name="connsiteY4" fmla="*/ 7753784 h 7753784"/>
              <a:gd name="connsiteX0" fmla="*/ 0 w 475972"/>
              <a:gd name="connsiteY0" fmla="*/ 7753784 h 7753784"/>
              <a:gd name="connsiteX1" fmla="*/ 103041 w 475972"/>
              <a:gd name="connsiteY1" fmla="*/ 0 h 7753784"/>
              <a:gd name="connsiteX2" fmla="*/ 474703 w 475972"/>
              <a:gd name="connsiteY2" fmla="*/ 0 h 7753784"/>
              <a:gd name="connsiteX3" fmla="*/ 473744 w 475972"/>
              <a:gd name="connsiteY3" fmla="*/ 327415 h 7753784"/>
              <a:gd name="connsiteX4" fmla="*/ 368908 w 475972"/>
              <a:gd name="connsiteY4" fmla="*/ 7619319 h 7753784"/>
              <a:gd name="connsiteX5" fmla="*/ 0 w 475972"/>
              <a:gd name="connsiteY5" fmla="*/ 7753784 h 7753784"/>
              <a:gd name="connsiteX0" fmla="*/ 0 w 475972"/>
              <a:gd name="connsiteY0" fmla="*/ 7753784 h 7753784"/>
              <a:gd name="connsiteX1" fmla="*/ 68359 w 475972"/>
              <a:gd name="connsiteY1" fmla="*/ 441266 h 7753784"/>
              <a:gd name="connsiteX2" fmla="*/ 474703 w 475972"/>
              <a:gd name="connsiteY2" fmla="*/ 0 h 7753784"/>
              <a:gd name="connsiteX3" fmla="*/ 473744 w 475972"/>
              <a:gd name="connsiteY3" fmla="*/ 327415 h 7753784"/>
              <a:gd name="connsiteX4" fmla="*/ 368908 w 475972"/>
              <a:gd name="connsiteY4" fmla="*/ 7619319 h 7753784"/>
              <a:gd name="connsiteX5" fmla="*/ 0 w 475972"/>
              <a:gd name="connsiteY5" fmla="*/ 7753784 h 7753784"/>
              <a:gd name="connsiteX0" fmla="*/ 0 w 507063"/>
              <a:gd name="connsiteY0" fmla="*/ 7505576 h 7505576"/>
              <a:gd name="connsiteX1" fmla="*/ 68359 w 507063"/>
              <a:gd name="connsiteY1" fmla="*/ 193058 h 7505576"/>
              <a:gd name="connsiteX2" fmla="*/ 506692 w 507063"/>
              <a:gd name="connsiteY2" fmla="*/ 0 h 7505576"/>
              <a:gd name="connsiteX3" fmla="*/ 473744 w 507063"/>
              <a:gd name="connsiteY3" fmla="*/ 79207 h 7505576"/>
              <a:gd name="connsiteX4" fmla="*/ 368908 w 507063"/>
              <a:gd name="connsiteY4" fmla="*/ 7371111 h 7505576"/>
              <a:gd name="connsiteX5" fmla="*/ 0 w 507063"/>
              <a:gd name="connsiteY5" fmla="*/ 7505576 h 7505576"/>
              <a:gd name="connsiteX0" fmla="*/ 0 w 507063"/>
              <a:gd name="connsiteY0" fmla="*/ 7505576 h 7505576"/>
              <a:gd name="connsiteX1" fmla="*/ 67536 w 507063"/>
              <a:gd name="connsiteY1" fmla="*/ 152907 h 7505576"/>
              <a:gd name="connsiteX2" fmla="*/ 506692 w 507063"/>
              <a:gd name="connsiteY2" fmla="*/ 0 h 7505576"/>
              <a:gd name="connsiteX3" fmla="*/ 473744 w 507063"/>
              <a:gd name="connsiteY3" fmla="*/ 79207 h 7505576"/>
              <a:gd name="connsiteX4" fmla="*/ 368908 w 507063"/>
              <a:gd name="connsiteY4" fmla="*/ 7371111 h 7505576"/>
              <a:gd name="connsiteX5" fmla="*/ 0 w 507063"/>
              <a:gd name="connsiteY5" fmla="*/ 7505576 h 7505576"/>
              <a:gd name="connsiteX0" fmla="*/ 0 w 477877"/>
              <a:gd name="connsiteY0" fmla="*/ 7494921 h 7494921"/>
              <a:gd name="connsiteX1" fmla="*/ 67536 w 477877"/>
              <a:gd name="connsiteY1" fmla="*/ 142252 h 7494921"/>
              <a:gd name="connsiteX2" fmla="*/ 476783 w 477877"/>
              <a:gd name="connsiteY2" fmla="*/ 0 h 7494921"/>
              <a:gd name="connsiteX3" fmla="*/ 473744 w 477877"/>
              <a:gd name="connsiteY3" fmla="*/ 68552 h 7494921"/>
              <a:gd name="connsiteX4" fmla="*/ 368908 w 477877"/>
              <a:gd name="connsiteY4" fmla="*/ 7360456 h 7494921"/>
              <a:gd name="connsiteX5" fmla="*/ 0 w 477877"/>
              <a:gd name="connsiteY5" fmla="*/ 7494921 h 7494921"/>
              <a:gd name="connsiteX0" fmla="*/ 0 w 489361"/>
              <a:gd name="connsiteY0" fmla="*/ 7499184 h 7499184"/>
              <a:gd name="connsiteX1" fmla="*/ 67536 w 489361"/>
              <a:gd name="connsiteY1" fmla="*/ 146515 h 7499184"/>
              <a:gd name="connsiteX2" fmla="*/ 488747 w 489361"/>
              <a:gd name="connsiteY2" fmla="*/ 0 h 7499184"/>
              <a:gd name="connsiteX3" fmla="*/ 473744 w 489361"/>
              <a:gd name="connsiteY3" fmla="*/ 72815 h 7499184"/>
              <a:gd name="connsiteX4" fmla="*/ 368908 w 489361"/>
              <a:gd name="connsiteY4" fmla="*/ 7364719 h 7499184"/>
              <a:gd name="connsiteX5" fmla="*/ 0 w 489361"/>
              <a:gd name="connsiteY5" fmla="*/ 7499184 h 7499184"/>
              <a:gd name="connsiteX0" fmla="*/ 0 w 489361"/>
              <a:gd name="connsiteY0" fmla="*/ 7499184 h 7499184"/>
              <a:gd name="connsiteX1" fmla="*/ 61554 w 489361"/>
              <a:gd name="connsiteY1" fmla="*/ 148646 h 7499184"/>
              <a:gd name="connsiteX2" fmla="*/ 488747 w 489361"/>
              <a:gd name="connsiteY2" fmla="*/ 0 h 7499184"/>
              <a:gd name="connsiteX3" fmla="*/ 473744 w 489361"/>
              <a:gd name="connsiteY3" fmla="*/ 72815 h 7499184"/>
              <a:gd name="connsiteX4" fmla="*/ 368908 w 489361"/>
              <a:gd name="connsiteY4" fmla="*/ 7364719 h 7499184"/>
              <a:gd name="connsiteX5" fmla="*/ 0 w 489361"/>
              <a:gd name="connsiteY5" fmla="*/ 7499184 h 7499184"/>
              <a:gd name="connsiteX0" fmla="*/ 0 w 489361"/>
              <a:gd name="connsiteY0" fmla="*/ 7499184 h 7499184"/>
              <a:gd name="connsiteX1" fmla="*/ 61554 w 489361"/>
              <a:gd name="connsiteY1" fmla="*/ 148646 h 7499184"/>
              <a:gd name="connsiteX2" fmla="*/ 488747 w 489361"/>
              <a:gd name="connsiteY2" fmla="*/ 0 h 7499184"/>
              <a:gd name="connsiteX3" fmla="*/ 473744 w 489361"/>
              <a:gd name="connsiteY3" fmla="*/ 72815 h 7499184"/>
              <a:gd name="connsiteX4" fmla="*/ 378741 w 489361"/>
              <a:gd name="connsiteY4" fmla="*/ 7354475 h 7499184"/>
              <a:gd name="connsiteX5" fmla="*/ 0 w 489361"/>
              <a:gd name="connsiteY5" fmla="*/ 7499184 h 7499184"/>
              <a:gd name="connsiteX0" fmla="*/ 0 w 489773"/>
              <a:gd name="connsiteY0" fmla="*/ 7479108 h 7479108"/>
              <a:gd name="connsiteX1" fmla="*/ 61966 w 489773"/>
              <a:gd name="connsiteY1" fmla="*/ 148646 h 7479108"/>
              <a:gd name="connsiteX2" fmla="*/ 489159 w 489773"/>
              <a:gd name="connsiteY2" fmla="*/ 0 h 7479108"/>
              <a:gd name="connsiteX3" fmla="*/ 474156 w 489773"/>
              <a:gd name="connsiteY3" fmla="*/ 72815 h 7479108"/>
              <a:gd name="connsiteX4" fmla="*/ 379153 w 489773"/>
              <a:gd name="connsiteY4" fmla="*/ 7354475 h 7479108"/>
              <a:gd name="connsiteX5" fmla="*/ 0 w 489773"/>
              <a:gd name="connsiteY5" fmla="*/ 7479108 h 7479108"/>
              <a:gd name="connsiteX0" fmla="*/ 0 w 489773"/>
              <a:gd name="connsiteY0" fmla="*/ 7479108 h 7479108"/>
              <a:gd name="connsiteX1" fmla="*/ 61966 w 489773"/>
              <a:gd name="connsiteY1" fmla="*/ 148646 h 7479108"/>
              <a:gd name="connsiteX2" fmla="*/ 489159 w 489773"/>
              <a:gd name="connsiteY2" fmla="*/ 0 h 7479108"/>
              <a:gd name="connsiteX3" fmla="*/ 474156 w 489773"/>
              <a:gd name="connsiteY3" fmla="*/ 72815 h 7479108"/>
              <a:gd name="connsiteX4" fmla="*/ 379153 w 489773"/>
              <a:gd name="connsiteY4" fmla="*/ 7354475 h 7479108"/>
              <a:gd name="connsiteX5" fmla="*/ 0 w 489773"/>
              <a:gd name="connsiteY5" fmla="*/ 7479108 h 7479108"/>
              <a:gd name="connsiteX0" fmla="*/ 0 w 489773"/>
              <a:gd name="connsiteY0" fmla="*/ 7479108 h 7479108"/>
              <a:gd name="connsiteX1" fmla="*/ 61966 w 489773"/>
              <a:gd name="connsiteY1" fmla="*/ 148646 h 7479108"/>
              <a:gd name="connsiteX2" fmla="*/ 489159 w 489773"/>
              <a:gd name="connsiteY2" fmla="*/ 0 h 7479108"/>
              <a:gd name="connsiteX3" fmla="*/ 474156 w 489773"/>
              <a:gd name="connsiteY3" fmla="*/ 72815 h 7479108"/>
              <a:gd name="connsiteX4" fmla="*/ 377022 w 489773"/>
              <a:gd name="connsiteY4" fmla="*/ 7348493 h 7479108"/>
              <a:gd name="connsiteX5" fmla="*/ 0 w 489773"/>
              <a:gd name="connsiteY5" fmla="*/ 7479108 h 747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773" h="7479108">
                <a:moveTo>
                  <a:pt x="0" y="7479108"/>
                </a:moveTo>
                <a:lnTo>
                  <a:pt x="61966" y="148646"/>
                </a:lnTo>
                <a:lnTo>
                  <a:pt x="489159" y="0"/>
                </a:lnTo>
                <a:cubicBezTo>
                  <a:pt x="493910" y="28322"/>
                  <a:pt x="469405" y="44493"/>
                  <a:pt x="474156" y="72815"/>
                </a:cubicBezTo>
                <a:lnTo>
                  <a:pt x="377022" y="7348493"/>
                </a:lnTo>
                <a:lnTo>
                  <a:pt x="0" y="7479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70" name="Afbeelding 69" descr="Afbeelding met tekst&#10;&#10;Automatisch gegenereerde beschrijving">
            <a:extLst>
              <a:ext uri="{FF2B5EF4-FFF2-40B4-BE49-F238E27FC236}">
                <a16:creationId xmlns:a16="http://schemas.microsoft.com/office/drawing/2014/main" id="{69E33102-A618-4F58-BA5B-90855C355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64" y="5737497"/>
            <a:ext cx="2228464" cy="786644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ECB0A9D6-661A-41E0-9725-D512B819F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1" y="5805877"/>
            <a:ext cx="1217615" cy="6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92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8C4906C8-070A-4F4B-8256-AD315E18D9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3" y="0"/>
            <a:ext cx="402431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Een afbeelding voeg je hier toe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F6153E1-1ACD-4B44-B621-1B3DAE58AF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28357" y="3127167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BE" altLang="nl-BE" sz="13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BE" altLang="nl-BE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8E94D33-62CD-4131-B15D-4FBB103EBD18}"/>
              </a:ext>
            </a:extLst>
          </p:cNvPr>
          <p:cNvSpPr txBox="1"/>
          <p:nvPr userDrawn="1"/>
        </p:nvSpPr>
        <p:spPr>
          <a:xfrm>
            <a:off x="4641876" y="497479"/>
            <a:ext cx="41506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700">
                <a:solidFill>
                  <a:srgbClr val="443939"/>
                </a:solidFill>
                <a:latin typeface="FlandersArtSans-Medium" panose="00000600000000000000" pitchFamily="2" charset="0"/>
              </a:rPr>
              <a:t>Inhoud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960C613-6094-4C1B-B485-8CBA9A8D8D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875" y="1263298"/>
            <a:ext cx="4502127" cy="1150284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toe.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 zwart </a:t>
            </a:r>
            <a:r>
              <a:rPr lang="nl-BE"/>
              <a:t>#443939.</a:t>
            </a:r>
            <a:r>
              <a:rPr lang="nl-NL"/>
              <a:t>  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16pt zwart </a:t>
            </a:r>
            <a:r>
              <a:rPr lang="nl-BE"/>
              <a:t>#443939</a:t>
            </a:r>
            <a:r>
              <a:rPr lang="nl-NL"/>
              <a:t>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14 </a:t>
            </a:r>
            <a:r>
              <a:rPr lang="nl-NL" err="1"/>
              <a:t>pt</a:t>
            </a:r>
            <a:r>
              <a:rPr lang="nl-NL"/>
              <a:t> zwart </a:t>
            </a:r>
            <a:r>
              <a:rPr lang="nl-BE"/>
              <a:t>#443939</a:t>
            </a:r>
            <a:r>
              <a:rPr lang="nl-NL"/>
              <a:t>.</a:t>
            </a:r>
          </a:p>
          <a:p>
            <a:pPr lvl="2"/>
            <a:endParaRPr lang="nl-NL"/>
          </a:p>
          <a:p>
            <a:pPr lvl="2"/>
            <a:endParaRPr lang="nl-NL"/>
          </a:p>
          <a:p>
            <a:pPr lvl="2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7071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30EAE19-4314-41E5-B917-E0F077764881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4EE69-2C60-4E58-A244-1DF61A3BC3A7}" type="slidenum">
              <a:rPr lang="nl-BE" sz="900" smtClean="0"/>
              <a:pPr/>
              <a:t>‹nr.›</a:t>
            </a:fld>
            <a:endParaRPr lang="nl-BE" sz="900"/>
          </a:p>
        </p:txBody>
      </p:sp>
      <p:sp>
        <p:nvSpPr>
          <p:cNvPr id="11" name="Pijl: vijfhoek 10">
            <a:extLst>
              <a:ext uri="{FF2B5EF4-FFF2-40B4-BE49-F238E27FC236}">
                <a16:creationId xmlns:a16="http://schemas.microsoft.com/office/drawing/2014/main" id="{1DE69743-4A79-4325-A12D-79C7B10EF922}"/>
              </a:ext>
            </a:extLst>
          </p:cNvPr>
          <p:cNvSpPr/>
          <p:nvPr userDrawn="1"/>
        </p:nvSpPr>
        <p:spPr>
          <a:xfrm>
            <a:off x="234616" y="0"/>
            <a:ext cx="2671010" cy="6858000"/>
          </a:xfrm>
          <a:prstGeom prst="homePlate">
            <a:avLst/>
          </a:prstGeom>
          <a:solidFill>
            <a:srgbClr val="2B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D2237AB-1782-4D05-94C6-592E7B5CE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618" y="2722988"/>
            <a:ext cx="2301040" cy="1325563"/>
          </a:xfrm>
        </p:spPr>
        <p:txBody>
          <a:bodyPr>
            <a:noAutofit/>
          </a:bodyPr>
          <a:lstStyle>
            <a:lvl1pPr>
              <a:defRPr sz="315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NL"/>
              <a:t>Voeg onderwerp toe</a:t>
            </a:r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BF94A3A5-0502-4A06-9578-BF69DE896DB9}"/>
              </a:ext>
            </a:extLst>
          </p:cNvPr>
          <p:cNvGrpSpPr/>
          <p:nvPr userDrawn="1"/>
        </p:nvGrpSpPr>
        <p:grpSpPr>
          <a:xfrm>
            <a:off x="1570120" y="0"/>
            <a:ext cx="7573880" cy="6858000"/>
            <a:chOff x="2093494" y="0"/>
            <a:chExt cx="10098506" cy="6858000"/>
          </a:xfrm>
          <a:solidFill>
            <a:srgbClr val="15475A"/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F1F59B-924D-4D92-84C5-9A2D618A9B59}"/>
                </a:ext>
              </a:extLst>
            </p:cNvPr>
            <p:cNvSpPr/>
            <p:nvPr userDrawn="1"/>
          </p:nvSpPr>
          <p:spPr>
            <a:xfrm>
              <a:off x="3874168" y="0"/>
              <a:ext cx="831783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/>
            </a:p>
          </p:txBody>
        </p:sp>
        <p:sp>
          <p:nvSpPr>
            <p:cNvPr id="14" name="Stroomdiagram: Samenvoegen 13">
              <a:extLst>
                <a:ext uri="{FF2B5EF4-FFF2-40B4-BE49-F238E27FC236}">
                  <a16:creationId xmlns:a16="http://schemas.microsoft.com/office/drawing/2014/main" id="{399D90D4-7495-4B40-81F4-D9E85DB71A18}"/>
                </a:ext>
              </a:extLst>
            </p:cNvPr>
            <p:cNvSpPr/>
            <p:nvPr userDrawn="1"/>
          </p:nvSpPr>
          <p:spPr>
            <a:xfrm>
              <a:off x="2093495" y="0"/>
              <a:ext cx="1804891" cy="3429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068"/>
                <a:gd name="connsiteY0" fmla="*/ 0 h 10000"/>
                <a:gd name="connsiteX1" fmla="*/ 5068 w 5068"/>
                <a:gd name="connsiteY1" fmla="*/ 175 h 10000"/>
                <a:gd name="connsiteX2" fmla="*/ 5000 w 5068"/>
                <a:gd name="connsiteY2" fmla="*/ 10000 h 10000"/>
                <a:gd name="connsiteX3" fmla="*/ 0 w 5068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866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955" y="3275"/>
                    <a:pt x="9911" y="6725"/>
                    <a:pt x="9866" y="100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/>
            </a:p>
          </p:txBody>
        </p:sp>
        <p:sp>
          <p:nvSpPr>
            <p:cNvPr id="15" name="Stroomdiagram: Samenvoegen 13">
              <a:extLst>
                <a:ext uri="{FF2B5EF4-FFF2-40B4-BE49-F238E27FC236}">
                  <a16:creationId xmlns:a16="http://schemas.microsoft.com/office/drawing/2014/main" id="{6EB6E61B-34D8-489B-8FC5-5B5347A760B0}"/>
                </a:ext>
              </a:extLst>
            </p:cNvPr>
            <p:cNvSpPr/>
            <p:nvPr userDrawn="1"/>
          </p:nvSpPr>
          <p:spPr>
            <a:xfrm rot="10800000" flipH="1">
              <a:off x="2093494" y="3429000"/>
              <a:ext cx="1804891" cy="3429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068"/>
                <a:gd name="connsiteY0" fmla="*/ 0 h 10000"/>
                <a:gd name="connsiteX1" fmla="*/ 5068 w 5068"/>
                <a:gd name="connsiteY1" fmla="*/ 175 h 10000"/>
                <a:gd name="connsiteX2" fmla="*/ 5000 w 5068"/>
                <a:gd name="connsiteY2" fmla="*/ 10000 h 10000"/>
                <a:gd name="connsiteX3" fmla="*/ 0 w 5068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866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955" y="3275"/>
                    <a:pt x="9911" y="6725"/>
                    <a:pt x="9866" y="100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350"/>
            </a:p>
          </p:txBody>
        </p:sp>
      </p:grp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AA7C14F7-EA05-4663-8175-A2EE3D014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922305"/>
            <a:ext cx="5357004" cy="365125"/>
          </a:xfrm>
        </p:spPr>
        <p:txBody>
          <a:bodyPr/>
          <a:lstStyle>
            <a:lvl1pPr>
              <a:defRPr sz="1875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titel toe. </a:t>
            </a:r>
            <a:r>
              <a:rPr lang="nl-NL" err="1"/>
              <a:t>FlandersArtSans</a:t>
            </a:r>
            <a:r>
              <a:rPr lang="nl-NL"/>
              <a:t>-Medium 25 </a:t>
            </a:r>
            <a:r>
              <a:rPr lang="nl-NL" err="1"/>
              <a:t>pt</a:t>
            </a:r>
            <a:r>
              <a:rPr lang="nl-NL"/>
              <a:t> wit.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39B5F3E9-44DE-4D4D-9DFA-9BD3ACD46B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3020644"/>
            <a:ext cx="5344367" cy="365125"/>
          </a:xfrm>
        </p:spPr>
        <p:txBody>
          <a:bodyPr/>
          <a:lstStyle>
            <a:lvl1pPr>
              <a:defRPr sz="1875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titel toe. </a:t>
            </a:r>
            <a:r>
              <a:rPr lang="nl-NL" err="1"/>
              <a:t>FlandersArtSans</a:t>
            </a:r>
            <a:r>
              <a:rPr lang="nl-NL"/>
              <a:t>-Medium 25 </a:t>
            </a:r>
            <a:r>
              <a:rPr lang="nl-NL" err="1"/>
              <a:t>pt</a:t>
            </a:r>
            <a:r>
              <a:rPr lang="nl-NL"/>
              <a:t> wit.</a:t>
            </a:r>
          </a:p>
        </p:txBody>
      </p: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32E20127-284C-4ECE-A10A-B75CE6F525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0" y="4951642"/>
            <a:ext cx="5362530" cy="365125"/>
          </a:xfrm>
        </p:spPr>
        <p:txBody>
          <a:bodyPr/>
          <a:lstStyle>
            <a:lvl1pPr>
              <a:defRPr sz="1875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titel toe. </a:t>
            </a:r>
            <a:r>
              <a:rPr lang="nl-NL" err="1"/>
              <a:t>FlandersArtSans</a:t>
            </a:r>
            <a:r>
              <a:rPr lang="nl-NL"/>
              <a:t>-Medium 25 </a:t>
            </a:r>
            <a:r>
              <a:rPr lang="nl-NL" err="1"/>
              <a:t>pt</a:t>
            </a:r>
            <a:r>
              <a:rPr lang="nl-NL"/>
              <a:t> wit.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30CF065-5F5E-4C0A-A9B1-9A37C0113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1" y="1322670"/>
            <a:ext cx="5389890" cy="1150284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49F7-5E82-4454-8940-CF026166040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34618" y="4471416"/>
            <a:ext cx="2301040" cy="1325562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l-NL"/>
              <a:t>Voeg pictogram in</a:t>
            </a:r>
          </a:p>
        </p:txBody>
      </p:sp>
      <p:sp>
        <p:nvSpPr>
          <p:cNvPr id="27" name="Tijdelijke aanduiding voor tekst 6">
            <a:extLst>
              <a:ext uri="{FF2B5EF4-FFF2-40B4-BE49-F238E27FC236}">
                <a16:creationId xmlns:a16="http://schemas.microsoft.com/office/drawing/2014/main" id="{3DD9F7EA-D403-4FC7-8737-AC0A84BFB8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29001" y="3398812"/>
            <a:ext cx="5362530" cy="1150284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  <p:sp>
        <p:nvSpPr>
          <p:cNvPr id="28" name="Tijdelijke aanduiding voor tekst 6">
            <a:extLst>
              <a:ext uri="{FF2B5EF4-FFF2-40B4-BE49-F238E27FC236}">
                <a16:creationId xmlns:a16="http://schemas.microsoft.com/office/drawing/2014/main" id="{84DF0F83-0FB8-4373-9BB3-7B562F8847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9003" y="5329512"/>
            <a:ext cx="5395417" cy="1150284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966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oomdiagram: Proces 2">
            <a:extLst>
              <a:ext uri="{FF2B5EF4-FFF2-40B4-BE49-F238E27FC236}">
                <a16:creationId xmlns:a16="http://schemas.microsoft.com/office/drawing/2014/main" id="{976775EA-7FA8-4DF6-9F0B-1E01C2368310}"/>
              </a:ext>
            </a:extLst>
          </p:cNvPr>
          <p:cNvSpPr/>
          <p:nvPr userDrawn="1"/>
        </p:nvSpPr>
        <p:spPr>
          <a:xfrm>
            <a:off x="216568" y="-8626"/>
            <a:ext cx="8927432" cy="6858000"/>
          </a:xfrm>
          <a:prstGeom prst="flowChartProcess">
            <a:avLst/>
          </a:prstGeom>
          <a:solidFill>
            <a:srgbClr val="2B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Stroomdiagram: Proces 3">
            <a:extLst>
              <a:ext uri="{FF2B5EF4-FFF2-40B4-BE49-F238E27FC236}">
                <a16:creationId xmlns:a16="http://schemas.microsoft.com/office/drawing/2014/main" id="{BB413064-F681-4BD1-B743-ED31A6F9A65C}"/>
              </a:ext>
            </a:extLst>
          </p:cNvPr>
          <p:cNvSpPr/>
          <p:nvPr userDrawn="1"/>
        </p:nvSpPr>
        <p:spPr>
          <a:xfrm>
            <a:off x="468396" y="8626"/>
            <a:ext cx="4818647" cy="5534526"/>
          </a:xfrm>
          <a:prstGeom prst="flowChartProcess">
            <a:avLst/>
          </a:prstGeom>
          <a:solidFill>
            <a:srgbClr val="1547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6B5B2E50-ABA9-43B1-9CEE-F0231869D2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7045" y="-8626"/>
            <a:ext cx="2934890" cy="553452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40DDAF49-7A24-4764-ADE2-E4C9ADC382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764" y="410534"/>
            <a:ext cx="3711401" cy="365125"/>
          </a:xfrm>
        </p:spPr>
        <p:txBody>
          <a:bodyPr/>
          <a:lstStyle>
            <a:lvl1pPr>
              <a:defRPr sz="1875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titel toe. </a:t>
            </a:r>
            <a:r>
              <a:rPr lang="nl-NL" err="1"/>
              <a:t>FlandersArtSans</a:t>
            </a:r>
            <a:r>
              <a:rPr lang="nl-NL"/>
              <a:t>-Medium 25 </a:t>
            </a:r>
            <a:r>
              <a:rPr lang="nl-NL" err="1"/>
              <a:t>pt</a:t>
            </a:r>
            <a:r>
              <a:rPr lang="nl-NL"/>
              <a:t> wit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DDF84FC5-A58D-41D1-AFE1-8B71696648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760" y="1895585"/>
            <a:ext cx="3711400" cy="87390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FlandersArtSans-Light" panose="00000400000000000000" pitchFamily="2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toe. </a:t>
            </a:r>
            <a:r>
              <a:rPr lang="nl-NL" err="1"/>
              <a:t>FlandersArtSansLight</a:t>
            </a:r>
            <a:r>
              <a:rPr lang="nl-NL"/>
              <a:t> 18 </a:t>
            </a:r>
            <a:r>
              <a:rPr lang="nl-NL" err="1"/>
              <a:t>pt</a:t>
            </a:r>
            <a:r>
              <a:rPr lang="nl-NL"/>
              <a:t> wit.</a:t>
            </a:r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A2F3A525-F2B6-4790-887A-ADA04AD409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763" y="980379"/>
            <a:ext cx="3711401" cy="873901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Voeg subtitel toe. </a:t>
            </a:r>
            <a:r>
              <a:rPr lang="nl-BE" err="1"/>
              <a:t>FlandersArtSansLight</a:t>
            </a:r>
            <a:r>
              <a:rPr lang="nl-BE"/>
              <a:t> 22 </a:t>
            </a:r>
            <a:r>
              <a:rPr lang="nl-BE" err="1"/>
              <a:t>pt</a:t>
            </a:r>
            <a:r>
              <a:rPr lang="nl-BE"/>
              <a:t> wit.</a:t>
            </a:r>
          </a:p>
        </p:txBody>
      </p:sp>
    </p:spTree>
    <p:extLst>
      <p:ext uri="{BB962C8B-B14F-4D97-AF65-F5344CB8AC3E}">
        <p14:creationId xmlns:p14="http://schemas.microsoft.com/office/powerpoint/2010/main" val="2152902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A671B-22EF-4D93-A68E-EB92C3122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871" y="382589"/>
            <a:ext cx="7886700" cy="1325563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7" name="Stroomdiagram: Proces 6">
            <a:extLst>
              <a:ext uri="{FF2B5EF4-FFF2-40B4-BE49-F238E27FC236}">
                <a16:creationId xmlns:a16="http://schemas.microsoft.com/office/drawing/2014/main" id="{BDDA9066-AE52-41C3-8D70-646730E095E5}"/>
              </a:ext>
            </a:extLst>
          </p:cNvPr>
          <p:cNvSpPr/>
          <p:nvPr userDrawn="1"/>
        </p:nvSpPr>
        <p:spPr>
          <a:xfrm>
            <a:off x="712875" y="2213816"/>
            <a:ext cx="7802479" cy="3332747"/>
          </a:xfrm>
          <a:prstGeom prst="flowChartProcess">
            <a:avLst/>
          </a:prstGeom>
          <a:solidFill>
            <a:srgbClr val="15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19D0BC9-CC8E-44D3-8310-05ECD9AAE1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006" y="3218036"/>
            <a:ext cx="4331493" cy="2130175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FlandersArtSans-Light" panose="00000400000000000000" pitchFamily="2" charset="0"/>
              </a:defRPr>
            </a:lvl1pPr>
          </a:lstStyle>
          <a:p>
            <a:pPr lvl="0"/>
            <a:r>
              <a:rPr lang="nl-NL"/>
              <a:t>Voeg tekst toe. </a:t>
            </a:r>
            <a:r>
              <a:rPr lang="nl-NL" err="1"/>
              <a:t>FlandersArtSansLight</a:t>
            </a:r>
            <a:r>
              <a:rPr lang="nl-NL"/>
              <a:t> 16 </a:t>
            </a:r>
            <a:r>
              <a:rPr lang="nl-NL" err="1"/>
              <a:t>pt</a:t>
            </a:r>
            <a:r>
              <a:rPr lang="nl-NL"/>
              <a:t> wit</a:t>
            </a:r>
          </a:p>
          <a:p>
            <a:pPr lvl="0"/>
            <a:endParaRPr lang="nl-NL"/>
          </a:p>
          <a:p>
            <a:pPr lvl="0"/>
            <a:endParaRPr lang="nl-NL"/>
          </a:p>
          <a:p>
            <a:pPr lvl="0"/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DD62B713-4D93-4874-805D-E6C18BB4E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08" y="2417763"/>
            <a:ext cx="4331492" cy="482600"/>
          </a:xfrm>
        </p:spPr>
        <p:txBody>
          <a:bodyPr>
            <a:normAutofit/>
          </a:bodyPr>
          <a:lstStyle>
            <a:lvl1pPr>
              <a:defRPr sz="1875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Voeg subtitel toe. </a:t>
            </a:r>
            <a:r>
              <a:rPr lang="nl-BE" err="1"/>
              <a:t>FlandersArtSans</a:t>
            </a:r>
            <a:r>
              <a:rPr lang="nl-BE"/>
              <a:t>-Medium 25 </a:t>
            </a:r>
            <a:r>
              <a:rPr lang="nl-BE" err="1"/>
              <a:t>pt</a:t>
            </a:r>
            <a:r>
              <a:rPr lang="nl-BE"/>
              <a:t> hoofdletters wit.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3F1E3EE2-12DD-4D24-8CFC-68CF6C2866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3501" y="2382258"/>
            <a:ext cx="3149204" cy="2965951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0595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2260CEF-750D-41FD-B05C-520A52550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146176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3C7DC139-4352-4D95-8C95-D16858DA2C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0" y="1511307"/>
            <a:ext cx="7886700" cy="4087241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5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7A1575-6026-4A64-93D8-80C7810CD662}"/>
              </a:ext>
            </a:extLst>
          </p:cNvPr>
          <p:cNvSpPr/>
          <p:nvPr userDrawn="1"/>
        </p:nvSpPr>
        <p:spPr>
          <a:xfrm>
            <a:off x="4263606" y="0"/>
            <a:ext cx="4880394" cy="6858000"/>
          </a:xfrm>
          <a:prstGeom prst="rect">
            <a:avLst/>
          </a:prstGeom>
          <a:solidFill>
            <a:srgbClr val="1547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A0A99BA-65E8-406B-AD04-109AB0987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720" y="842989"/>
            <a:ext cx="2236938" cy="1146176"/>
          </a:xfrm>
        </p:spPr>
        <p:txBody>
          <a:bodyPr>
            <a:noAutofit/>
          </a:bodyPr>
          <a:lstStyle>
            <a:lvl1pPr>
              <a:defRPr sz="2625"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35 </a:t>
            </a:r>
            <a:r>
              <a:rPr lang="nl-BE" err="1"/>
              <a:t>pt</a:t>
            </a:r>
            <a:r>
              <a:rPr lang="nl-BE"/>
              <a:t> zwart #443939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C81CB91-94B5-4066-99E0-92E017DA7F5A}"/>
              </a:ext>
            </a:extLst>
          </p:cNvPr>
          <p:cNvSpPr txBox="1"/>
          <p:nvPr userDrawn="1"/>
        </p:nvSpPr>
        <p:spPr>
          <a:xfrm>
            <a:off x="3316477" y="1123739"/>
            <a:ext cx="1164566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25">
                <a:solidFill>
                  <a:srgbClr val="443939"/>
                </a:solidFill>
                <a:latin typeface="FlandersArtSans-Medium" panose="00000600000000000000" pitchFamily="2" charset="0"/>
              </a:rPr>
              <a:t>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786F383-DC2A-4DC7-A37C-F68933ED37B2}"/>
              </a:ext>
            </a:extLst>
          </p:cNvPr>
          <p:cNvSpPr txBox="1"/>
          <p:nvPr userDrawn="1"/>
        </p:nvSpPr>
        <p:spPr>
          <a:xfrm>
            <a:off x="3268153" y="3210341"/>
            <a:ext cx="1164566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25">
                <a:solidFill>
                  <a:srgbClr val="443939"/>
                </a:solidFill>
                <a:latin typeface="FlandersArtSans-Medium" panose="00000600000000000000" pitchFamily="2" charset="0"/>
              </a:rPr>
              <a:t>2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C3D4CFE9-89A9-4871-AEF5-293D5E8635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18917" y="1267723"/>
            <a:ext cx="4096399" cy="1247933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br>
              <a:rPr lang="nl-NL"/>
            </a:br>
            <a:r>
              <a:rPr lang="nl-NL"/>
              <a:t>zwart </a:t>
            </a:r>
            <a:r>
              <a:rPr lang="nl-BE"/>
              <a:t>#443939</a:t>
            </a:r>
            <a:r>
              <a:rPr lang="nl-NL"/>
              <a:t>.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E22560BA-37D1-4083-B571-2CCF4E71C2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18914" y="3354333"/>
            <a:ext cx="4096398" cy="1215421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br>
              <a:rPr lang="nl-NL"/>
            </a:br>
            <a:r>
              <a:rPr lang="nl-NL"/>
              <a:t>zwart </a:t>
            </a:r>
            <a:r>
              <a:rPr lang="nl-BE"/>
              <a:t>#443939</a:t>
            </a:r>
            <a:r>
              <a:rPr lang="nl-NL"/>
              <a:t>.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61B7176-27E4-4D51-ABA2-70D04EA55057}"/>
              </a:ext>
            </a:extLst>
          </p:cNvPr>
          <p:cNvSpPr txBox="1"/>
          <p:nvPr userDrawn="1"/>
        </p:nvSpPr>
        <p:spPr>
          <a:xfrm>
            <a:off x="3296578" y="5096682"/>
            <a:ext cx="1164566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25">
                <a:solidFill>
                  <a:srgbClr val="443939"/>
                </a:solidFill>
                <a:latin typeface="FlandersArtSans-Medium" panose="00000600000000000000" pitchFamily="2" charset="0"/>
              </a:rPr>
              <a:t>3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0827310-780F-4151-99B7-6F01F63F19AA}"/>
              </a:ext>
            </a:extLst>
          </p:cNvPr>
          <p:cNvSpPr/>
          <p:nvPr userDrawn="1"/>
        </p:nvSpPr>
        <p:spPr>
          <a:xfrm>
            <a:off x="3618914" y="1204580"/>
            <a:ext cx="4175430" cy="150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4E3123CE-865D-4C63-A0BD-C84AC3F7C0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8916" y="5240674"/>
            <a:ext cx="4155530" cy="1215421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br>
              <a:rPr lang="nl-NL"/>
            </a:br>
            <a:r>
              <a:rPr lang="nl-NL"/>
              <a:t>zwart </a:t>
            </a:r>
            <a:r>
              <a:rPr lang="nl-BE"/>
              <a:t>#443939</a:t>
            </a:r>
            <a:r>
              <a:rPr lang="nl-NL"/>
              <a:t>.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66CD4BB-1B4A-46DE-B7A6-FC38B656EA98}"/>
              </a:ext>
            </a:extLst>
          </p:cNvPr>
          <p:cNvSpPr/>
          <p:nvPr userDrawn="1"/>
        </p:nvSpPr>
        <p:spPr>
          <a:xfrm>
            <a:off x="3618914" y="3140129"/>
            <a:ext cx="4175430" cy="150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29F5AD9-FE50-4B48-BD6D-1040692A9B19}"/>
              </a:ext>
            </a:extLst>
          </p:cNvPr>
          <p:cNvSpPr/>
          <p:nvPr userDrawn="1"/>
        </p:nvSpPr>
        <p:spPr>
          <a:xfrm>
            <a:off x="3618914" y="5018327"/>
            <a:ext cx="4175430" cy="150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254699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0"/>
          <p:cNvGrpSpPr>
            <a:grpSpLocks/>
          </p:cNvGrpSpPr>
          <p:nvPr userDrawn="1"/>
        </p:nvGrpSpPr>
        <p:grpSpPr bwMode="auto">
          <a:xfrm>
            <a:off x="0" y="0"/>
            <a:ext cx="6227763" cy="6858000"/>
            <a:chOff x="288001" y="288000"/>
            <a:chExt cx="6033505" cy="6265475"/>
          </a:xfrm>
        </p:grpSpPr>
        <p:sp>
          <p:nvSpPr>
            <p:cNvPr id="7" name="Rechthoek 6"/>
            <p:cNvSpPr>
              <a:spLocks/>
            </p:cNvSpPr>
            <p:nvPr userDrawn="1"/>
          </p:nvSpPr>
          <p:spPr>
            <a:xfrm flipV="1">
              <a:off x="288001" y="288000"/>
              <a:ext cx="4247907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9" name="Rechthoekige driehoek 8"/>
            <p:cNvSpPr/>
            <p:nvPr userDrawn="1"/>
          </p:nvSpPr>
          <p:spPr>
            <a:xfrm flipV="1">
              <a:off x="4535908" y="288000"/>
              <a:ext cx="1785598" cy="6264025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878513"/>
            <a:ext cx="1851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5959475"/>
            <a:ext cx="21605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0066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4B653A5-9837-46AC-A28A-F260179C1215}"/>
              </a:ext>
            </a:extLst>
          </p:cNvPr>
          <p:cNvSpPr/>
          <p:nvPr userDrawn="1"/>
        </p:nvSpPr>
        <p:spPr>
          <a:xfrm>
            <a:off x="235425" y="1"/>
            <a:ext cx="4585648" cy="6858000"/>
          </a:xfrm>
          <a:prstGeom prst="rect">
            <a:avLst/>
          </a:prstGeom>
          <a:solidFill>
            <a:srgbClr val="2B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63BAB75-4BBE-4A72-B2D4-0798F147EA3A}"/>
              </a:ext>
            </a:extLst>
          </p:cNvPr>
          <p:cNvSpPr/>
          <p:nvPr userDrawn="1"/>
        </p:nvSpPr>
        <p:spPr>
          <a:xfrm>
            <a:off x="1" y="573212"/>
            <a:ext cx="2927444" cy="1091821"/>
          </a:xfrm>
          <a:prstGeom prst="rect">
            <a:avLst/>
          </a:prstGeom>
          <a:solidFill>
            <a:srgbClr val="15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C2604B1-094D-44E4-A4AC-A0965D78D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1072" y="0"/>
            <a:ext cx="4322928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0178F05-6FAB-4D97-9576-9D802C4420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68957"/>
            <a:ext cx="2927444" cy="6000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Voeg titel toe. </a:t>
            </a:r>
            <a:r>
              <a:rPr lang="nl-BE" err="1"/>
              <a:t>FlandersArtSansMedium</a:t>
            </a:r>
            <a:r>
              <a:rPr lang="nl-BE"/>
              <a:t> 28 </a:t>
            </a:r>
            <a:r>
              <a:rPr lang="nl-BE" err="1"/>
              <a:t>pt</a:t>
            </a:r>
            <a:r>
              <a:rPr lang="nl-BE"/>
              <a:t> wit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40A0D1AD-9355-4F01-9252-44E31F6ACC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5352" y="2866509"/>
            <a:ext cx="4161715" cy="3861838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 wit</a:t>
            </a:r>
          </a:p>
        </p:txBody>
      </p:sp>
    </p:spTree>
    <p:extLst>
      <p:ext uri="{BB962C8B-B14F-4D97-AF65-F5344CB8AC3E}">
        <p14:creationId xmlns:p14="http://schemas.microsoft.com/office/powerpoint/2010/main" val="11071032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6EC31-E369-4E8E-9112-699A2C796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146176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tabel toe. </a:t>
            </a:r>
            <a:r>
              <a:rPr lang="nl-BE" err="1"/>
              <a:t>FlandersArtSans</a:t>
            </a:r>
            <a:r>
              <a:rPr lang="nl-BE"/>
              <a:t>- 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7E92EAF-57CF-4268-B817-9967CAD5F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533612"/>
            <a:ext cx="7886700" cy="539165"/>
          </a:xfrm>
        </p:spPr>
        <p:txBody>
          <a:bodyPr/>
          <a:lstStyle>
            <a:lvl1pPr>
              <a:defRPr>
                <a:solidFill>
                  <a:srgbClr val="989898"/>
                </a:solidFill>
              </a:defRPr>
            </a:lvl1pPr>
          </a:lstStyle>
          <a:p>
            <a:pPr lvl="0"/>
            <a:r>
              <a:rPr lang="nl-BE"/>
              <a:t>Voeg subtitel toe. </a:t>
            </a:r>
            <a:r>
              <a:rPr lang="nl-BE" err="1"/>
              <a:t>FlandersArtSans</a:t>
            </a:r>
            <a:r>
              <a:rPr lang="nl-BE"/>
              <a:t>-Light 28 </a:t>
            </a:r>
            <a:r>
              <a:rPr lang="nl-BE" err="1"/>
              <a:t>pt</a:t>
            </a:r>
            <a:r>
              <a:rPr lang="nl-BE"/>
              <a:t> grijs #989898</a:t>
            </a:r>
          </a:p>
        </p:txBody>
      </p:sp>
      <p:sp>
        <p:nvSpPr>
          <p:cNvPr id="12" name="Tijdelijke aanduiding voor tabel 11">
            <a:extLst>
              <a:ext uri="{FF2B5EF4-FFF2-40B4-BE49-F238E27FC236}">
                <a16:creationId xmlns:a16="http://schemas.microsoft.com/office/drawing/2014/main" id="{5923303F-BF03-44E6-8B08-77A0A003CFE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8650" y="2073275"/>
            <a:ext cx="7886700" cy="359410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24379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">
    <p:bg>
      <p:bgPr>
        <a:solidFill>
          <a:srgbClr val="2B9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6EC31-E369-4E8E-9112-699A2C796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974976"/>
            <a:ext cx="7886700" cy="11461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tabel toe. </a:t>
            </a:r>
            <a:r>
              <a:rPr lang="nl-BE" err="1"/>
              <a:t>FlandersArtSans</a:t>
            </a:r>
            <a:r>
              <a:rPr lang="nl-BE"/>
              <a:t>- 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</p:spTree>
    <p:extLst>
      <p:ext uri="{BB962C8B-B14F-4D97-AF65-F5344CB8AC3E}">
        <p14:creationId xmlns:p14="http://schemas.microsoft.com/office/powerpoint/2010/main" val="15125575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SmartArt 6">
            <a:extLst>
              <a:ext uri="{FF2B5EF4-FFF2-40B4-BE49-F238E27FC236}">
                <a16:creationId xmlns:a16="http://schemas.microsoft.com/office/drawing/2014/main" id="{E888EFCB-62C3-4562-91CC-A8BDC5FF704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28650" y="2095094"/>
            <a:ext cx="7886700" cy="4032663"/>
          </a:xfrm>
        </p:spPr>
        <p:txBody>
          <a:bodyPr/>
          <a:lstStyle/>
          <a:p>
            <a:r>
              <a:rPr lang="nl-NL"/>
              <a:t>Klik op het pictogram om een SmartArt-graphic toe te voegen</a:t>
            </a:r>
            <a:endParaRPr lang="nl-B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4F41DB7-916E-4EB5-BF4F-79DD0C698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146176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tijdlijn toe. </a:t>
            </a:r>
            <a:r>
              <a:rPr lang="nl-BE" err="1"/>
              <a:t>FlandersArtSans</a:t>
            </a:r>
            <a:r>
              <a:rPr lang="nl-BE"/>
              <a:t> 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8DB0426B-18B6-40C1-B6DD-C0309052A4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533612"/>
            <a:ext cx="7886700" cy="539165"/>
          </a:xfrm>
        </p:spPr>
        <p:txBody>
          <a:bodyPr/>
          <a:lstStyle>
            <a:lvl1pPr>
              <a:defRPr>
                <a:solidFill>
                  <a:srgbClr val="989898"/>
                </a:solidFill>
              </a:defRPr>
            </a:lvl1pPr>
          </a:lstStyle>
          <a:p>
            <a:pPr lvl="0"/>
            <a:r>
              <a:rPr lang="nl-BE"/>
              <a:t>Voeg subtitel toe. </a:t>
            </a:r>
            <a:r>
              <a:rPr lang="nl-BE" err="1"/>
              <a:t>FlandersArtSansLight</a:t>
            </a:r>
            <a:r>
              <a:rPr lang="nl-BE"/>
              <a:t> 28 </a:t>
            </a:r>
            <a:r>
              <a:rPr lang="nl-BE" err="1"/>
              <a:t>pt</a:t>
            </a:r>
            <a:r>
              <a:rPr lang="nl-BE"/>
              <a:t> grijs #989898</a:t>
            </a:r>
          </a:p>
        </p:txBody>
      </p:sp>
    </p:spTree>
    <p:extLst>
      <p:ext uri="{BB962C8B-B14F-4D97-AF65-F5344CB8AC3E}">
        <p14:creationId xmlns:p14="http://schemas.microsoft.com/office/powerpoint/2010/main" val="26887535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0A8C747-68F1-42CB-BCEE-F12624D0B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1" y="1299180"/>
            <a:ext cx="3500438" cy="657225"/>
          </a:xfrm>
        </p:spPr>
        <p:txBody>
          <a:bodyPr>
            <a:normAutofit/>
          </a:bodyPr>
          <a:lstStyle>
            <a:lvl5pPr marL="0" indent="0" algn="l">
              <a:spcBef>
                <a:spcPts val="0"/>
              </a:spcBef>
              <a:buNone/>
              <a:defRPr sz="1875">
                <a:solidFill>
                  <a:srgbClr val="443939"/>
                </a:solidFill>
                <a:latin typeface="FlandersArtSans-Medium" panose="00000600000000000000" pitchFamily="2" charset="0"/>
              </a:defRPr>
            </a:lvl5pPr>
          </a:lstStyle>
          <a:p>
            <a:pPr lvl="4"/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25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0DA5DC0C-D81C-4FFB-B54D-124361765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4" y="1201591"/>
            <a:ext cx="3736181" cy="657225"/>
          </a:xfrm>
        </p:spPr>
        <p:txBody>
          <a:bodyPr>
            <a:normAutofit/>
          </a:bodyPr>
          <a:lstStyle>
            <a:lvl5pPr marL="0" indent="0" algn="l">
              <a:spcBef>
                <a:spcPts val="0"/>
              </a:spcBef>
              <a:buNone/>
              <a:defRPr sz="1875">
                <a:solidFill>
                  <a:srgbClr val="443939"/>
                </a:solidFill>
                <a:latin typeface="FlandersArtSans-Medium" panose="00000600000000000000" pitchFamily="2" charset="0"/>
              </a:defRPr>
            </a:lvl5pPr>
          </a:lstStyle>
          <a:p>
            <a:pPr lvl="4"/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25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D53D72DB-F7C3-43CB-941F-1E2EBD5BFD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801" y="4086739"/>
            <a:ext cx="3557588" cy="1676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4B238611-1985-441E-BCFB-AA799093A0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9144" y="4029082"/>
            <a:ext cx="3729038" cy="17049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55140FE-DE86-40E6-B2B2-31464D0D2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108" y="27102"/>
            <a:ext cx="7563074" cy="1146176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 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5E43603D-56FB-4305-8D7E-A7F714F35D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4" y="1898740"/>
            <a:ext cx="3736181" cy="2130341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2CF797DC-4B19-48A0-816D-C3FD412D62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944" y="1956405"/>
            <a:ext cx="3500438" cy="2130341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0891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39750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7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639763"/>
            <a:ext cx="2160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 rtlCol="0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10/02/2023</a:t>
            </a:fld>
            <a:r>
              <a:rPr lang="nl-BE"/>
              <a:t> │</a:t>
            </a:r>
            <a:fld id="{30D1AD0D-343B-479A-A0EE-EE3B4A74B89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59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543F5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55" y="670999"/>
            <a:ext cx="2159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08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8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10/02/2023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88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7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10/02/2023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7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543F5E"/>
          </a:solidFill>
        </p:grpSpPr>
        <p:sp>
          <p:nvSpPr>
            <p:cNvPr id="6" name="Rechthoek 5"/>
            <p:cNvSpPr>
              <a:spLocks/>
            </p:cNvSpPr>
            <p:nvPr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</p:grpSp>
      <p:pic>
        <p:nvPicPr>
          <p:cNvPr id="8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6263"/>
            <a:ext cx="19081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71513"/>
            <a:ext cx="2160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>
            <a:noAutofit/>
          </a:bodyPr>
          <a:lstStyle>
            <a:lvl1pPr algn="l">
              <a:lnSpc>
                <a:spcPts val="5400"/>
              </a:lnSpc>
              <a:defRPr sz="5400" b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2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bIns="0" rtlCol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531862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10/02/2023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57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10/02/2023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30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10/02/2023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20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24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10/02/2023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9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2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543F5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76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81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543F5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ln>
                  <a:solidFill>
                    <a:srgbClr val="543F5E"/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55" y="670999"/>
            <a:ext cx="2159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17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6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10/02/2023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0"/>
          <p:cNvGrpSpPr>
            <a:grpSpLocks/>
          </p:cNvGrpSpPr>
          <p:nvPr userDrawn="1"/>
        </p:nvGrpSpPr>
        <p:grpSpPr bwMode="auto">
          <a:xfrm>
            <a:off x="0" y="0"/>
            <a:ext cx="6227763" cy="6858000"/>
            <a:chOff x="288001" y="288000"/>
            <a:chExt cx="6033505" cy="6265475"/>
          </a:xfrm>
        </p:grpSpPr>
        <p:sp>
          <p:nvSpPr>
            <p:cNvPr id="7" name="Rechthoek 6"/>
            <p:cNvSpPr>
              <a:spLocks/>
            </p:cNvSpPr>
            <p:nvPr userDrawn="1"/>
          </p:nvSpPr>
          <p:spPr>
            <a:xfrm flipV="1">
              <a:off x="288001" y="288000"/>
              <a:ext cx="4247907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9" name="Rechthoekige driehoek 8"/>
            <p:cNvSpPr/>
            <p:nvPr userDrawn="1"/>
          </p:nvSpPr>
          <p:spPr>
            <a:xfrm flipV="1">
              <a:off x="4535908" y="288000"/>
              <a:ext cx="1785598" cy="6264025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878513"/>
            <a:ext cx="1851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5959475"/>
            <a:ext cx="21605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816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21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8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10/02/2023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74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10/02/2023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9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10/02/2023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2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10/02/2023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52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2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10/02/2023</a:t>
            </a:fld>
            <a:r>
              <a:rPr lang="nl-BE">
                <a:solidFill>
                  <a:srgbClr val="373636">
                    <a:tint val="75000"/>
                  </a:srgbClr>
                </a:solidFill>
              </a:rPr>
              <a:t> </a:t>
            </a:r>
            <a:r>
              <a:rPr lang="nl-BE" b="1">
                <a:solidFill>
                  <a:srgbClr val="373636">
                    <a:tint val="75000"/>
                  </a:srgb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srgbClr val="373636">
                    <a:tint val="75000"/>
                  </a:srgbClr>
                </a:solidFill>
              </a:rPr>
              <a:pPr/>
              <a:t>‹nr.›</a:t>
            </a:fld>
            <a:endParaRPr lang="nl-BE">
              <a:solidFill>
                <a:srgbClr val="373636">
                  <a:tint val="75000"/>
                </a:srgbClr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78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/>
        </p:nvGrpSpPr>
        <p:grpSpPr>
          <a:xfrm>
            <a:off x="288002" y="288002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3900"/>
              </a:lnSpc>
              <a:defRPr sz="3900" b="0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275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1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4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4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/>
        </p:nvGrpSpPr>
        <p:grpSpPr>
          <a:xfrm>
            <a:off x="288001" y="288002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4050"/>
              </a:lnSpc>
              <a:defRPr sz="405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27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1" y="576000"/>
            <a:ext cx="1829753" cy="7200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29" y="656657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3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39750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639763"/>
            <a:ext cx="2160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 rtlCol="0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10/02/2023</a:t>
            </a:fld>
            <a:r>
              <a:rPr lang="nl-BE"/>
              <a:t> │</a:t>
            </a:r>
            <a:fld id="{16D42F09-AEDC-4847-863A-BEFAFFCE53F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8105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/>
        </p:nvGrpSpPr>
        <p:grpSpPr>
          <a:xfrm>
            <a:off x="1484641" y="288002"/>
            <a:ext cx="7371359" cy="6265475"/>
            <a:chOff x="1484640" y="288000"/>
            <a:chExt cx="7371359" cy="6265475"/>
          </a:xfrm>
          <a:solidFill>
            <a:srgbClr val="2B92B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4050"/>
              </a:lnSpc>
              <a:defRPr sz="405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spcBef>
                <a:spcPts val="0"/>
              </a:spcBef>
              <a:buNone/>
              <a:defRPr sz="118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1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275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5" y="657891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1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615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1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2850"/>
              </a:lnSpc>
              <a:defRPr sz="2775" b="0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FontTx/>
              <a:buNone/>
              <a:defRPr sz="1575">
                <a:latin typeface="FlandersArtSans-Regular" panose="00000500000000000000" pitchFamily="2" charset="0"/>
                <a:cs typeface="Calibri"/>
              </a:defRPr>
            </a:lvl1pPr>
            <a:lvl2pPr>
              <a:defRPr sz="1350">
                <a:latin typeface="FlandersArtSans-Regular" panose="00000500000000000000" pitchFamily="2" charset="0"/>
                <a:cs typeface="Calibri"/>
              </a:defRPr>
            </a:lvl2pPr>
            <a:lvl3pPr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463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2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1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26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2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/>
        </p:nvGrpSpPr>
        <p:grpSpPr>
          <a:xfrm>
            <a:off x="293065" y="288002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3900"/>
              </a:lnSpc>
              <a:defRPr sz="3900" b="0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1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275"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04" y="644782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10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275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54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92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76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8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2" y="4191644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875"/>
              </a:lnSpc>
              <a:spcBef>
                <a:spcPts val="0"/>
              </a:spcBef>
              <a:buNone/>
              <a:defRPr sz="1575"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8" name="Rechthoek 1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81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225"/>
              </a:spcBef>
              <a:defRPr sz="15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225"/>
              </a:spcBef>
              <a:defRPr sz="15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15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225"/>
              </a:spcBef>
              <a:defRPr sz="15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225"/>
              </a:spcBef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5" name="Rechthoek 14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58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1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2850"/>
              </a:lnSpc>
              <a:defRPr sz="2775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FontTx/>
              <a:buNone/>
              <a:defRPr sz="1575">
                <a:latin typeface="FlandersArtSans-Regular" panose="00000500000000000000" pitchFamily="2" charset="0"/>
                <a:cs typeface="Calibri"/>
              </a:defRPr>
            </a:lvl1pPr>
            <a:lvl2pPr>
              <a:defRPr sz="1350">
                <a:latin typeface="FlandersArtSans-Regular" panose="00000500000000000000" pitchFamily="2" charset="0"/>
                <a:cs typeface="Calibri"/>
              </a:defRPr>
            </a:lvl2pPr>
            <a:lvl3pPr>
              <a:defRPr sz="1350">
                <a:latin typeface="FlandersArtSans-Regular" panose="00000500000000000000" pitchFamily="2" charset="0"/>
                <a:cs typeface="Calibri"/>
              </a:defRPr>
            </a:lvl3pPr>
            <a:lvl4pPr>
              <a:defRPr sz="1350">
                <a:latin typeface="FlandersArtSans-Regular" panose="00000500000000000000" pitchFamily="2" charset="0"/>
                <a:cs typeface="Calibri"/>
              </a:defRPr>
            </a:lvl4pPr>
            <a:lvl5pPr>
              <a:defRPr sz="135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070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eren 15"/>
          <p:cNvGrpSpPr>
            <a:grpSpLocks/>
          </p:cNvGrpSpPr>
          <p:nvPr userDrawn="1"/>
        </p:nvGrpSpPr>
        <p:grpSpPr bwMode="auto">
          <a:xfrm>
            <a:off x="293688" y="287338"/>
            <a:ext cx="6027737" cy="6265862"/>
            <a:chOff x="288001" y="288000"/>
            <a:chExt cx="6033505" cy="6265475"/>
          </a:xfrm>
        </p:grpSpPr>
        <p:sp>
          <p:nvSpPr>
            <p:cNvPr id="7" name="Rechthoek 6"/>
            <p:cNvSpPr>
              <a:spLocks/>
            </p:cNvSpPr>
            <p:nvPr userDrawn="1"/>
          </p:nvSpPr>
          <p:spPr>
            <a:xfrm>
              <a:off x="288001" y="288000"/>
              <a:ext cx="4247448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8" name="Rechthoekige driehoek 7"/>
            <p:cNvSpPr/>
            <p:nvPr userDrawn="1"/>
          </p:nvSpPr>
          <p:spPr>
            <a:xfrm>
              <a:off x="4535449" y="288000"/>
              <a:ext cx="1786057" cy="6263888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6263"/>
            <a:ext cx="1828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665163"/>
            <a:ext cx="2160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rtlCol="0" anchor="ctr">
            <a:noAutofit/>
          </a:bodyPr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bIns="0" rtlCol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9152385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2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54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75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969275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2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80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049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  <a:cs typeface="Calibri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275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71" y="540000"/>
            <a:ext cx="3503221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1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40341006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938151" y="1579418"/>
            <a:ext cx="7802088" cy="4572000"/>
          </a:xfrm>
        </p:spPr>
        <p:txBody>
          <a:bodyPr/>
          <a:lstStyle>
            <a:lvl1pPr>
              <a:defRPr>
                <a:latin typeface="FlandersArtSans-Regular" panose="00000500000000000000" pitchFamily="2" charset="0"/>
              </a:defRPr>
            </a:lvl1pPr>
            <a:lvl2pPr>
              <a:defRPr>
                <a:latin typeface="FlandersArtSans-Regular" panose="00000500000000000000" pitchFamily="2" charset="0"/>
              </a:defRPr>
            </a:lvl2pPr>
            <a:lvl3pPr>
              <a:defRPr>
                <a:latin typeface="FlandersArtSans-Regular" panose="00000500000000000000" pitchFamily="2" charset="0"/>
              </a:defRPr>
            </a:lvl3pPr>
            <a:lvl4pPr>
              <a:defRPr>
                <a:latin typeface="FlandersArtSans-Regular" panose="00000500000000000000" pitchFamily="2" charset="0"/>
              </a:defRPr>
            </a:lvl4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342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houdelijk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" y="0"/>
            <a:ext cx="282207" cy="6858000"/>
          </a:xfrm>
          <a:prstGeom prst="rect">
            <a:avLst/>
          </a:prstGeom>
          <a:solidFill>
            <a:srgbClr val="2B92BE"/>
          </a:solidFill>
          <a:ln>
            <a:solidFill>
              <a:srgbClr val="2B92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>
          <a:xfrm>
            <a:off x="961634" y="1698171"/>
            <a:ext cx="7778605" cy="451262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39740" y="375990"/>
            <a:ext cx="7788624" cy="111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96274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30447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70375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96FF167-1E91-4F34-ACBA-3022FB38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6A3F103-B7AB-49CC-98B9-2B5D49BD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CE418B-CFAD-4E20-887D-FCB2D586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C9F2-DBEA-47FB-9EED-BDE94BDF8E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23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39750"/>
            <a:ext cx="1851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7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639763"/>
            <a:ext cx="2160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93535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174D0-0284-4FD4-B31D-4C5E696E2AAB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elijkbenige driehoek 10">
            <a:extLst>
              <a:ext uri="{FF2B5EF4-FFF2-40B4-BE49-F238E27FC236}">
                <a16:creationId xmlns:a16="http://schemas.microsoft.com/office/drawing/2014/main" id="{10053554-91BC-483D-9899-25D7B79209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7950" y="0"/>
            <a:ext cx="5184775" cy="6884988"/>
          </a:xfrm>
          <a:prstGeom prst="triangle">
            <a:avLst>
              <a:gd name="adj" fmla="val 50000"/>
            </a:avLst>
          </a:prstGeom>
          <a:solidFill>
            <a:srgbClr val="2B9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            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92DFC85-8148-4C26-B1A8-20498F0746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84438" y="-171450"/>
            <a:ext cx="6659562" cy="7056438"/>
          </a:xfrm>
          <a:prstGeom prst="rect">
            <a:avLst/>
          </a:prstGeom>
          <a:solidFill>
            <a:srgbClr val="2B9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83292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829822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11020-54ED-46A4-B56A-560F6398BCA0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05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07703-6BB7-41D0-A915-A8209BDFDA38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156753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D5E7C-0BAE-4F5C-8C85-AB66D618018B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85474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F254E-33EF-4B12-AC55-9446B2B15DFA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51514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6CF15-C388-4175-9864-A37156A848C2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95881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5A95B-8C6A-4FDB-AF72-22E061ADD40A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422391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C003B-77F6-4B81-A030-07D905C82B4A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928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DC6C7-07D1-4CFA-83DA-E3DFB7D590CE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8124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957888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6057900"/>
            <a:ext cx="215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rtlCol="0" anchor="ctr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10/02/2023</a:t>
            </a:fld>
            <a:r>
              <a:rPr lang="nl-BE"/>
              <a:t> │</a:t>
            </a:r>
            <a:fld id="{E6111B4A-0EE3-4BD0-8DE0-A3025D2A238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54979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BE7E5-8DA0-4D21-BCC1-88D7073C2020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7177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2B92BE"/>
          </a:solidFill>
        </p:grpSpPr>
        <p:sp>
          <p:nvSpPr>
            <p:cNvPr id="6" name="Rechthoek 5"/>
            <p:cNvSpPr>
              <a:spLocks/>
            </p:cNvSpPr>
            <p:nvPr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  <p:sp>
          <p:nvSpPr>
            <p:cNvPr id="7" name="Rechthoekige driehoek 6"/>
            <p:cNvSpPr/>
            <p:nvPr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ln>
                  <a:solidFill>
                    <a:srgbClr val="543F5E"/>
                  </a:solidFill>
                </a:ln>
                <a:latin typeface="FlandersArtSans-Regular" panose="00000500000000000000" pitchFamily="2" charset="0"/>
              </a:endParaRPr>
            </a:p>
          </p:txBody>
        </p:sp>
      </p:grpSp>
      <p:pic>
        <p:nvPicPr>
          <p:cNvPr id="8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6263"/>
            <a:ext cx="1828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57225"/>
            <a:ext cx="35020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8961102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83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45365" cy="6265475"/>
            <a:chOff x="288000" y="288000"/>
            <a:chExt cx="8545365" cy="6265475"/>
          </a:xfrm>
          <a:solidFill>
            <a:srgbClr val="543F5E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47859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108" y="676527"/>
            <a:ext cx="2159997" cy="7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326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84640" y="288000"/>
            <a:ext cx="7371359" cy="6265475"/>
            <a:chOff x="1484640" y="288000"/>
            <a:chExt cx="7371359" cy="6265475"/>
          </a:xfrm>
          <a:solidFill>
            <a:srgbClr val="543F5E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8464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>
                  <a:solidFill>
                    <a:srgbClr val="543F5E"/>
                  </a:solidFill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 b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576000"/>
            <a:ext cx="1908839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Calibri"/>
                <a:cs typeface="Calibri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655" y="670999"/>
            <a:ext cx="2159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524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87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10/02/2023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6522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57579"/>
          </a:xfrm>
          <a:ln>
            <a:noFill/>
          </a:ln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93065" y="288000"/>
            <a:ext cx="6028442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+mj-lt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576000"/>
            <a:ext cx="1829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Calibri"/>
                <a:cs typeface="Calibri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108" y="664652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82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535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10/02/2023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1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10"/>
          <p:cNvGrpSpPr>
            <a:grpSpLocks/>
          </p:cNvGrpSpPr>
          <p:nvPr userDrawn="1"/>
        </p:nvGrpSpPr>
        <p:grpSpPr bwMode="auto">
          <a:xfrm>
            <a:off x="287338" y="3402013"/>
            <a:ext cx="8856662" cy="3455987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5603"/>
              <a:ext cx="8856000" cy="2592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360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b="0">
                <a:solidFill>
                  <a:prstClr val="white"/>
                </a:solidFill>
              </a:endParaRPr>
            </a:p>
          </p:txBody>
        </p:sp>
      </p:grpSp>
      <p:pic>
        <p:nvPicPr>
          <p:cNvPr id="8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957888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10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6057900"/>
            <a:ext cx="215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rtlCol="0" anchor="ctr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10/02/2023</a:t>
            </a:fld>
            <a:r>
              <a:rPr lang="nl-BE"/>
              <a:t> │</a:t>
            </a:r>
            <a:fld id="{40050CF4-5EA1-484F-AD76-6E6D76148DE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10376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10/02/2023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+mj-lt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  <a:cs typeface="Calibri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  <a:cs typeface="Calibri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  <a:cs typeface="Calibri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67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6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6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6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76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10/02/2023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05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10/02/2023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8" name="Rechthoek 1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016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+mj-lt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10/02/2023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Regular" panose="00000500000000000000" pitchFamily="2" charset="0"/>
                <a:cs typeface="Calibri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cs typeface="Calibri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  <a:cs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716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Regular" panose="00000500000000000000" pitchFamily="2" charset="0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491" y="5878800"/>
            <a:ext cx="1850235" cy="7200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380" y="5959574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877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r-FR" err="1"/>
              <a:t>Sleep</a:t>
            </a:r>
            <a:r>
              <a:rPr lang="fr-FR"/>
              <a:t> de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naar</a:t>
            </a:r>
            <a:r>
              <a:rPr lang="fr-FR"/>
              <a:t> de </a:t>
            </a:r>
            <a:r>
              <a:rPr lang="fr-FR" err="1"/>
              <a:t>tijdelijke</a:t>
            </a:r>
            <a:r>
              <a:rPr lang="fr-FR"/>
              <a:t> </a:t>
            </a:r>
            <a:r>
              <a:rPr lang="fr-FR" err="1"/>
              <a:t>aanduiding</a:t>
            </a:r>
            <a:r>
              <a:rPr lang="fr-FR"/>
              <a:t> of </a:t>
            </a:r>
            <a:r>
              <a:rPr lang="fr-FR" err="1"/>
              <a:t>klik</a:t>
            </a:r>
            <a:r>
              <a:rPr lang="fr-FR"/>
              <a:t> op </a:t>
            </a:r>
            <a:r>
              <a:rPr lang="fr-FR" err="1"/>
              <a:t>het</a:t>
            </a:r>
            <a:r>
              <a:rPr lang="fr-FR"/>
              <a:t> </a:t>
            </a:r>
            <a:r>
              <a:rPr lang="fr-FR" err="1"/>
              <a:t>pictogram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als</a:t>
            </a:r>
            <a:r>
              <a:rPr lang="fr-FR"/>
              <a:t> u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afbeelding</a:t>
            </a:r>
            <a:r>
              <a:rPr lang="fr-FR"/>
              <a:t> </a:t>
            </a:r>
            <a:r>
              <a:rPr lang="fr-FR" err="1"/>
              <a:t>wilt</a:t>
            </a:r>
            <a:r>
              <a:rPr lang="fr-FR"/>
              <a:t> </a:t>
            </a:r>
            <a:r>
              <a:rPr lang="fr-FR" err="1"/>
              <a:t>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000" y="540000"/>
            <a:ext cx="19088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3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10/02/2023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836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10/02/2023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263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491" y="540000"/>
            <a:ext cx="18502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 baseline="0">
                <a:latin typeface="+mj-lt"/>
                <a:cs typeface="Calibri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251" y="640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89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Regular" panose="00000500000000000000" pitchFamily="2" charset="0"/>
                <a:cs typeface="FlandersArtSans-Regular" panose="00000500000000000000" pitchFamily="2" charset="0"/>
              </a:defRPr>
            </a:lvl1pPr>
          </a:lstStyle>
          <a:p>
            <a:r>
              <a:rPr lang="nl-NL"/>
              <a:t>Titelstijl van model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10/02/2023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5958000"/>
            <a:ext cx="1908837" cy="7200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0"/>
            <a:ext cx="282207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39" y="6058527"/>
            <a:ext cx="2159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3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957888"/>
            <a:ext cx="190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282575" cy="6858000"/>
          </a:xfrm>
          <a:prstGeom prst="rect">
            <a:avLst/>
          </a:prstGeom>
          <a:solidFill>
            <a:srgbClr val="543F5E"/>
          </a:solidFill>
          <a:ln>
            <a:solidFill>
              <a:srgbClr val="543F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b="0">
              <a:solidFill>
                <a:prstClr val="white"/>
              </a:solidFill>
            </a:endParaRPr>
          </a:p>
        </p:txBody>
      </p:sp>
      <p:pic>
        <p:nvPicPr>
          <p:cNvPr id="8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6057900"/>
            <a:ext cx="2159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rtlCol="0" anchor="ctr">
            <a:noAutofit/>
          </a:bodyPr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Calibri"/>
                <a:cs typeface="Calibr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4"/>
          </p:nvPr>
        </p:nvSpPr>
        <p:spPr>
          <a:xfrm>
            <a:off x="6875463" y="6335713"/>
            <a:ext cx="2141537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 b="1" smtClean="0"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7749CDD0-7D77-4D23-9A27-F361E39BA472}" type="datetime1">
              <a:rPr lang="nl-BE"/>
              <a:pPr>
                <a:defRPr/>
              </a:pPr>
              <a:t>10/02/2023</a:t>
            </a:fld>
            <a:r>
              <a:rPr lang="nl-BE"/>
              <a:t> │</a:t>
            </a:r>
            <a:fld id="{527E4BFA-6DA0-48FC-9D54-B23FEA68447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75857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ende slide 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hoek 58">
            <a:extLst>
              <a:ext uri="{FF2B5EF4-FFF2-40B4-BE49-F238E27FC236}">
                <a16:creationId xmlns:a16="http://schemas.microsoft.com/office/drawing/2014/main" id="{8AAAC552-4879-4875-B29E-E34E991A4B65}"/>
              </a:ext>
            </a:extLst>
          </p:cNvPr>
          <p:cNvSpPr>
            <a:spLocks/>
          </p:cNvSpPr>
          <p:nvPr userDrawn="1"/>
        </p:nvSpPr>
        <p:spPr>
          <a:xfrm flipV="1">
            <a:off x="231147" y="0"/>
            <a:ext cx="8912853" cy="6858000"/>
          </a:xfrm>
          <a:prstGeom prst="rect">
            <a:avLst/>
          </a:prstGeom>
          <a:solidFill>
            <a:srgbClr val="2B92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>
              <a:latin typeface="FlandersArtSans-Regular" panose="000005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4D3127-81A8-404A-BCFA-7786CCAB7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942" y="1894569"/>
            <a:ext cx="318823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kumimoji="0" lang="nl-BE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Voeg titel toe  </a:t>
            </a:r>
            <a:endParaRPr lang="nl-BE"/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2F09439-6660-4A69-904F-66411174B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013" y="3397325"/>
            <a:ext cx="3161163" cy="539165"/>
          </a:xfrm>
        </p:spPr>
        <p:txBody>
          <a:bodyPr>
            <a:normAutofit/>
          </a:bodyPr>
          <a:lstStyle>
            <a:lvl1pPr>
              <a:defRPr sz="1875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Voeg subtitel toe</a:t>
            </a:r>
          </a:p>
        </p:txBody>
      </p:sp>
      <p:pic>
        <p:nvPicPr>
          <p:cNvPr id="70" name="Afbeelding 69" descr="Afbeelding met tekst&#10;&#10;Automatisch gegenereerde beschrijving">
            <a:extLst>
              <a:ext uri="{FF2B5EF4-FFF2-40B4-BE49-F238E27FC236}">
                <a16:creationId xmlns:a16="http://schemas.microsoft.com/office/drawing/2014/main" id="{69E33102-A618-4F58-BA5B-90855C355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64" y="5737497"/>
            <a:ext cx="2228464" cy="786644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ECB0A9D6-661A-41E0-9725-D512B819F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1" y="5805871"/>
            <a:ext cx="1217615" cy="6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086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8C4906C8-070A-4F4B-8256-AD315E18D9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" y="0"/>
            <a:ext cx="402431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Een afbeelding voeg je hier toe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F6153E1-1ACD-4B44-B621-1B3DAE58AF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28356" y="3127163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BE" altLang="nl-BE" sz="13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BE" altLang="nl-BE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8E94D33-62CD-4131-B15D-4FBB103EBD18}"/>
              </a:ext>
            </a:extLst>
          </p:cNvPr>
          <p:cNvSpPr txBox="1"/>
          <p:nvPr userDrawn="1"/>
        </p:nvSpPr>
        <p:spPr>
          <a:xfrm>
            <a:off x="4641873" y="497473"/>
            <a:ext cx="41506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700">
                <a:solidFill>
                  <a:srgbClr val="443939"/>
                </a:solidFill>
                <a:latin typeface="FlandersArtSans-Medium" panose="00000600000000000000" pitchFamily="2" charset="0"/>
              </a:rPr>
              <a:t>Inhoud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960C613-6094-4C1B-B485-8CBA9A8D8D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874" y="1263298"/>
            <a:ext cx="4502127" cy="1150284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toe.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 zwart </a:t>
            </a:r>
            <a:r>
              <a:rPr lang="nl-BE"/>
              <a:t>#443939.</a:t>
            </a:r>
            <a:r>
              <a:rPr lang="nl-NL"/>
              <a:t>  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16pt zwart </a:t>
            </a:r>
            <a:r>
              <a:rPr lang="nl-BE"/>
              <a:t>#443939</a:t>
            </a:r>
            <a:r>
              <a:rPr lang="nl-NL"/>
              <a:t>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14 </a:t>
            </a:r>
            <a:r>
              <a:rPr lang="nl-NL" err="1"/>
              <a:t>pt</a:t>
            </a:r>
            <a:r>
              <a:rPr lang="nl-NL"/>
              <a:t> zwart </a:t>
            </a:r>
            <a:r>
              <a:rPr lang="nl-BE"/>
              <a:t>#443939</a:t>
            </a:r>
            <a:r>
              <a:rPr lang="nl-NL"/>
              <a:t>.</a:t>
            </a:r>
          </a:p>
          <a:p>
            <a:pPr lvl="2"/>
            <a:endParaRPr lang="nl-NL"/>
          </a:p>
          <a:p>
            <a:pPr lvl="2"/>
            <a:endParaRPr lang="nl-NL"/>
          </a:p>
          <a:p>
            <a:pPr lvl="2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3912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30EAE19-4314-41E5-B917-E0F077764881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4EE69-2C60-4E58-A244-1DF61A3BC3A7}" type="slidenum">
              <a:rPr lang="nl-BE" sz="900" smtClean="0"/>
              <a:pPr/>
              <a:t>‹nr.›</a:t>
            </a:fld>
            <a:endParaRPr lang="nl-BE" sz="900"/>
          </a:p>
        </p:txBody>
      </p:sp>
      <p:sp>
        <p:nvSpPr>
          <p:cNvPr id="11" name="Pijl: vijfhoek 10">
            <a:extLst>
              <a:ext uri="{FF2B5EF4-FFF2-40B4-BE49-F238E27FC236}">
                <a16:creationId xmlns:a16="http://schemas.microsoft.com/office/drawing/2014/main" id="{1DE69743-4A79-4325-A12D-79C7B10EF922}"/>
              </a:ext>
            </a:extLst>
          </p:cNvPr>
          <p:cNvSpPr/>
          <p:nvPr userDrawn="1"/>
        </p:nvSpPr>
        <p:spPr>
          <a:xfrm>
            <a:off x="234616" y="0"/>
            <a:ext cx="2671010" cy="6858000"/>
          </a:xfrm>
          <a:prstGeom prst="homePlate">
            <a:avLst/>
          </a:prstGeom>
          <a:solidFill>
            <a:srgbClr val="2B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D2237AB-1782-4D05-94C6-592E7B5CE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616" y="2722982"/>
            <a:ext cx="2301040" cy="1325563"/>
          </a:xfrm>
        </p:spPr>
        <p:txBody>
          <a:bodyPr>
            <a:noAutofit/>
          </a:bodyPr>
          <a:lstStyle>
            <a:lvl1pPr>
              <a:defRPr sz="315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NL"/>
              <a:t>Voeg onderwerp toe</a:t>
            </a:r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BF94A3A5-0502-4A06-9578-BF69DE896DB9}"/>
              </a:ext>
            </a:extLst>
          </p:cNvPr>
          <p:cNvGrpSpPr/>
          <p:nvPr userDrawn="1"/>
        </p:nvGrpSpPr>
        <p:grpSpPr>
          <a:xfrm>
            <a:off x="1570120" y="0"/>
            <a:ext cx="7573880" cy="6858000"/>
            <a:chOff x="2093494" y="0"/>
            <a:chExt cx="10098506" cy="6858000"/>
          </a:xfrm>
          <a:solidFill>
            <a:srgbClr val="15475A"/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F1F59B-924D-4D92-84C5-9A2D618A9B59}"/>
                </a:ext>
              </a:extLst>
            </p:cNvPr>
            <p:cNvSpPr/>
            <p:nvPr userDrawn="1"/>
          </p:nvSpPr>
          <p:spPr>
            <a:xfrm>
              <a:off x="3874168" y="0"/>
              <a:ext cx="831783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Stroomdiagram: Samenvoegen 13">
              <a:extLst>
                <a:ext uri="{FF2B5EF4-FFF2-40B4-BE49-F238E27FC236}">
                  <a16:creationId xmlns:a16="http://schemas.microsoft.com/office/drawing/2014/main" id="{399D90D4-7495-4B40-81F4-D9E85DB71A18}"/>
                </a:ext>
              </a:extLst>
            </p:cNvPr>
            <p:cNvSpPr/>
            <p:nvPr userDrawn="1"/>
          </p:nvSpPr>
          <p:spPr>
            <a:xfrm>
              <a:off x="2093495" y="0"/>
              <a:ext cx="1804891" cy="3429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068"/>
                <a:gd name="connsiteY0" fmla="*/ 0 h 10000"/>
                <a:gd name="connsiteX1" fmla="*/ 5068 w 5068"/>
                <a:gd name="connsiteY1" fmla="*/ 175 h 10000"/>
                <a:gd name="connsiteX2" fmla="*/ 5000 w 5068"/>
                <a:gd name="connsiteY2" fmla="*/ 10000 h 10000"/>
                <a:gd name="connsiteX3" fmla="*/ 0 w 5068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866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955" y="3275"/>
                    <a:pt x="9911" y="6725"/>
                    <a:pt x="9866" y="100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Stroomdiagram: Samenvoegen 13">
              <a:extLst>
                <a:ext uri="{FF2B5EF4-FFF2-40B4-BE49-F238E27FC236}">
                  <a16:creationId xmlns:a16="http://schemas.microsoft.com/office/drawing/2014/main" id="{6EB6E61B-34D8-489B-8FC5-5B5347A760B0}"/>
                </a:ext>
              </a:extLst>
            </p:cNvPr>
            <p:cNvSpPr/>
            <p:nvPr userDrawn="1"/>
          </p:nvSpPr>
          <p:spPr>
            <a:xfrm rot="10800000" flipH="1">
              <a:off x="2093494" y="3429000"/>
              <a:ext cx="1804891" cy="3429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068"/>
                <a:gd name="connsiteY0" fmla="*/ 0 h 10000"/>
                <a:gd name="connsiteX1" fmla="*/ 5068 w 5068"/>
                <a:gd name="connsiteY1" fmla="*/ 175 h 10000"/>
                <a:gd name="connsiteX2" fmla="*/ 5000 w 5068"/>
                <a:gd name="connsiteY2" fmla="*/ 10000 h 10000"/>
                <a:gd name="connsiteX3" fmla="*/ 0 w 5068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866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955" y="3275"/>
                    <a:pt x="9911" y="6725"/>
                    <a:pt x="9866" y="100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AA7C14F7-EA05-4663-8175-A2EE3D014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922299"/>
            <a:ext cx="5357004" cy="365125"/>
          </a:xfrm>
        </p:spPr>
        <p:txBody>
          <a:bodyPr/>
          <a:lstStyle>
            <a:lvl1pPr>
              <a:defRPr sz="1875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titel toe. </a:t>
            </a:r>
            <a:r>
              <a:rPr lang="nl-NL" err="1"/>
              <a:t>FlandersArtSans</a:t>
            </a:r>
            <a:r>
              <a:rPr lang="nl-NL"/>
              <a:t>-Medium 25 </a:t>
            </a:r>
            <a:r>
              <a:rPr lang="nl-NL" err="1"/>
              <a:t>pt</a:t>
            </a:r>
            <a:r>
              <a:rPr lang="nl-NL"/>
              <a:t> wit.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39B5F3E9-44DE-4D4D-9DFA-9BD3ACD46B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3020638"/>
            <a:ext cx="5344367" cy="365125"/>
          </a:xfrm>
        </p:spPr>
        <p:txBody>
          <a:bodyPr/>
          <a:lstStyle>
            <a:lvl1pPr>
              <a:defRPr sz="1875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titel toe. </a:t>
            </a:r>
            <a:r>
              <a:rPr lang="nl-NL" err="1"/>
              <a:t>FlandersArtSans</a:t>
            </a:r>
            <a:r>
              <a:rPr lang="nl-NL"/>
              <a:t>-Medium 25 </a:t>
            </a:r>
            <a:r>
              <a:rPr lang="nl-NL" err="1"/>
              <a:t>pt</a:t>
            </a:r>
            <a:r>
              <a:rPr lang="nl-NL"/>
              <a:t> wit.</a:t>
            </a:r>
          </a:p>
        </p:txBody>
      </p: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32E20127-284C-4ECE-A10A-B75CE6F525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0" y="4951636"/>
            <a:ext cx="5362530" cy="365125"/>
          </a:xfrm>
        </p:spPr>
        <p:txBody>
          <a:bodyPr/>
          <a:lstStyle>
            <a:lvl1pPr>
              <a:defRPr sz="1875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titel toe. </a:t>
            </a:r>
            <a:r>
              <a:rPr lang="nl-NL" err="1"/>
              <a:t>FlandersArtSans</a:t>
            </a:r>
            <a:r>
              <a:rPr lang="nl-NL"/>
              <a:t>-Medium 25 </a:t>
            </a:r>
            <a:r>
              <a:rPr lang="nl-NL" err="1"/>
              <a:t>pt</a:t>
            </a:r>
            <a:r>
              <a:rPr lang="nl-NL"/>
              <a:t> wit.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30CF065-5F5E-4C0A-A9B1-9A37C0113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1" y="1322670"/>
            <a:ext cx="5389890" cy="1150284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49F7-5E82-4454-8940-CF026166040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34616" y="4471416"/>
            <a:ext cx="2301040" cy="1325562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nl-NL"/>
              <a:t>Voeg pictogram in</a:t>
            </a:r>
          </a:p>
        </p:txBody>
      </p:sp>
      <p:sp>
        <p:nvSpPr>
          <p:cNvPr id="27" name="Tijdelijke aanduiding voor tekst 6">
            <a:extLst>
              <a:ext uri="{FF2B5EF4-FFF2-40B4-BE49-F238E27FC236}">
                <a16:creationId xmlns:a16="http://schemas.microsoft.com/office/drawing/2014/main" id="{3DD9F7EA-D403-4FC7-8737-AC0A84BFB8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29001" y="3398812"/>
            <a:ext cx="5362530" cy="1150284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  <p:sp>
        <p:nvSpPr>
          <p:cNvPr id="28" name="Tijdelijke aanduiding voor tekst 6">
            <a:extLst>
              <a:ext uri="{FF2B5EF4-FFF2-40B4-BE49-F238E27FC236}">
                <a16:creationId xmlns:a16="http://schemas.microsoft.com/office/drawing/2014/main" id="{84DF0F83-0FB8-4373-9BB3-7B562F8847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9000" y="5329512"/>
            <a:ext cx="5395417" cy="1150284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6445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oomdiagram: Proces 2">
            <a:extLst>
              <a:ext uri="{FF2B5EF4-FFF2-40B4-BE49-F238E27FC236}">
                <a16:creationId xmlns:a16="http://schemas.microsoft.com/office/drawing/2014/main" id="{976775EA-7FA8-4DF6-9F0B-1E01C2368310}"/>
              </a:ext>
            </a:extLst>
          </p:cNvPr>
          <p:cNvSpPr/>
          <p:nvPr userDrawn="1"/>
        </p:nvSpPr>
        <p:spPr>
          <a:xfrm>
            <a:off x="216568" y="-8626"/>
            <a:ext cx="8927432" cy="6858000"/>
          </a:xfrm>
          <a:prstGeom prst="flowChartProcess">
            <a:avLst/>
          </a:prstGeom>
          <a:solidFill>
            <a:srgbClr val="2B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Stroomdiagram: Proces 3">
            <a:extLst>
              <a:ext uri="{FF2B5EF4-FFF2-40B4-BE49-F238E27FC236}">
                <a16:creationId xmlns:a16="http://schemas.microsoft.com/office/drawing/2014/main" id="{BB413064-F681-4BD1-B743-ED31A6F9A65C}"/>
              </a:ext>
            </a:extLst>
          </p:cNvPr>
          <p:cNvSpPr/>
          <p:nvPr userDrawn="1"/>
        </p:nvSpPr>
        <p:spPr>
          <a:xfrm>
            <a:off x="468396" y="8626"/>
            <a:ext cx="4818647" cy="5534526"/>
          </a:xfrm>
          <a:prstGeom prst="flowChartProcess">
            <a:avLst/>
          </a:prstGeom>
          <a:solidFill>
            <a:srgbClr val="1547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6B5B2E50-ABA9-43B1-9CEE-F0231869D2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87043" y="-8626"/>
            <a:ext cx="2934890" cy="553452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40DDAF49-7A24-4764-ADE2-E4C9ADC382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761" y="410528"/>
            <a:ext cx="3711401" cy="365125"/>
          </a:xfrm>
        </p:spPr>
        <p:txBody>
          <a:bodyPr/>
          <a:lstStyle>
            <a:lvl1pPr>
              <a:defRPr sz="1875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titel toe. </a:t>
            </a:r>
            <a:r>
              <a:rPr lang="nl-NL" err="1"/>
              <a:t>FlandersArtSans</a:t>
            </a:r>
            <a:r>
              <a:rPr lang="nl-NL"/>
              <a:t>-Medium 25 </a:t>
            </a:r>
            <a:r>
              <a:rPr lang="nl-NL" err="1"/>
              <a:t>pt</a:t>
            </a:r>
            <a:r>
              <a:rPr lang="nl-NL"/>
              <a:t> wit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DDF84FC5-A58D-41D1-AFE1-8B71696648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4760" y="1895579"/>
            <a:ext cx="3711400" cy="873901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FlandersArtSans-Light" panose="00000400000000000000" pitchFamily="2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toe. </a:t>
            </a:r>
            <a:r>
              <a:rPr lang="nl-NL" err="1"/>
              <a:t>FlandersArtSansLight</a:t>
            </a:r>
            <a:r>
              <a:rPr lang="nl-NL"/>
              <a:t> 18 </a:t>
            </a:r>
            <a:r>
              <a:rPr lang="nl-NL" err="1"/>
              <a:t>pt</a:t>
            </a:r>
            <a:r>
              <a:rPr lang="nl-NL"/>
              <a:t> wit.</a:t>
            </a:r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A2F3A525-F2B6-4790-887A-ADA04AD409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760" y="980373"/>
            <a:ext cx="3711401" cy="873901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Voeg subtitel toe. </a:t>
            </a:r>
            <a:r>
              <a:rPr lang="nl-BE" err="1"/>
              <a:t>FlandersArtSansLight</a:t>
            </a:r>
            <a:r>
              <a:rPr lang="nl-BE"/>
              <a:t> 22 </a:t>
            </a:r>
            <a:r>
              <a:rPr lang="nl-BE" err="1"/>
              <a:t>pt</a:t>
            </a:r>
            <a:r>
              <a:rPr lang="nl-BE"/>
              <a:t> wit.</a:t>
            </a:r>
          </a:p>
        </p:txBody>
      </p:sp>
    </p:spTree>
    <p:extLst>
      <p:ext uri="{BB962C8B-B14F-4D97-AF65-F5344CB8AC3E}">
        <p14:creationId xmlns:p14="http://schemas.microsoft.com/office/powerpoint/2010/main" val="1534798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A671B-22EF-4D93-A68E-EB92C3122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871" y="382588"/>
            <a:ext cx="7886700" cy="1325563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7" name="Stroomdiagram: Proces 6">
            <a:extLst>
              <a:ext uri="{FF2B5EF4-FFF2-40B4-BE49-F238E27FC236}">
                <a16:creationId xmlns:a16="http://schemas.microsoft.com/office/drawing/2014/main" id="{BDDA9066-AE52-41C3-8D70-646730E095E5}"/>
              </a:ext>
            </a:extLst>
          </p:cNvPr>
          <p:cNvSpPr/>
          <p:nvPr userDrawn="1"/>
        </p:nvSpPr>
        <p:spPr>
          <a:xfrm>
            <a:off x="712872" y="2213812"/>
            <a:ext cx="7802479" cy="3332747"/>
          </a:xfrm>
          <a:prstGeom prst="flowChartProcess">
            <a:avLst/>
          </a:prstGeom>
          <a:solidFill>
            <a:srgbClr val="15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19D0BC9-CC8E-44D3-8310-05ECD9AAE1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006" y="3218030"/>
            <a:ext cx="4331493" cy="2130175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FlandersArtSans-Light" panose="00000400000000000000" pitchFamily="2" charset="0"/>
              </a:defRPr>
            </a:lvl1pPr>
          </a:lstStyle>
          <a:p>
            <a:pPr lvl="0"/>
            <a:r>
              <a:rPr lang="nl-NL"/>
              <a:t>Voeg tekst toe. </a:t>
            </a:r>
            <a:r>
              <a:rPr lang="nl-NL" err="1"/>
              <a:t>FlandersArtSansLight</a:t>
            </a:r>
            <a:r>
              <a:rPr lang="nl-NL"/>
              <a:t> 16 </a:t>
            </a:r>
            <a:r>
              <a:rPr lang="nl-NL" err="1"/>
              <a:t>pt</a:t>
            </a:r>
            <a:r>
              <a:rPr lang="nl-NL"/>
              <a:t> wit</a:t>
            </a:r>
          </a:p>
          <a:p>
            <a:pPr lvl="0"/>
            <a:endParaRPr lang="nl-NL"/>
          </a:p>
          <a:p>
            <a:pPr lvl="0"/>
            <a:endParaRPr lang="nl-NL"/>
          </a:p>
          <a:p>
            <a:pPr lvl="0"/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DD62B713-4D93-4874-805D-E6C18BB4E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07" y="2417763"/>
            <a:ext cx="4331492" cy="482600"/>
          </a:xfrm>
        </p:spPr>
        <p:txBody>
          <a:bodyPr>
            <a:normAutofit/>
          </a:bodyPr>
          <a:lstStyle>
            <a:lvl1pPr>
              <a:defRPr sz="1875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Voeg subtitel toe. </a:t>
            </a:r>
            <a:r>
              <a:rPr lang="nl-BE" err="1"/>
              <a:t>FlandersArtSans</a:t>
            </a:r>
            <a:r>
              <a:rPr lang="nl-BE"/>
              <a:t>-Medium 25 </a:t>
            </a:r>
            <a:r>
              <a:rPr lang="nl-BE" err="1"/>
              <a:t>pt</a:t>
            </a:r>
            <a:r>
              <a:rPr lang="nl-BE"/>
              <a:t> hoofdletters wit.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3F1E3EE2-12DD-4D24-8CFC-68CF6C2866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3500" y="2382254"/>
            <a:ext cx="3149204" cy="2965951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91957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2260CEF-750D-41FD-B05C-520A52550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146176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3C7DC139-4352-4D95-8C95-D16858DA2C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0" y="1511303"/>
            <a:ext cx="7886700" cy="4087241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4614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7A1575-6026-4A64-93D8-80C7810CD662}"/>
              </a:ext>
            </a:extLst>
          </p:cNvPr>
          <p:cNvSpPr/>
          <p:nvPr userDrawn="1"/>
        </p:nvSpPr>
        <p:spPr>
          <a:xfrm>
            <a:off x="4263606" y="0"/>
            <a:ext cx="4880394" cy="6858000"/>
          </a:xfrm>
          <a:prstGeom prst="rect">
            <a:avLst/>
          </a:prstGeom>
          <a:solidFill>
            <a:srgbClr val="1547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A0A99BA-65E8-406B-AD04-109AB0987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720" y="842989"/>
            <a:ext cx="2236938" cy="1146176"/>
          </a:xfrm>
        </p:spPr>
        <p:txBody>
          <a:bodyPr>
            <a:noAutofit/>
          </a:bodyPr>
          <a:lstStyle>
            <a:lvl1pPr>
              <a:defRPr sz="2625"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35 </a:t>
            </a:r>
            <a:r>
              <a:rPr lang="nl-BE" err="1"/>
              <a:t>pt</a:t>
            </a:r>
            <a:r>
              <a:rPr lang="nl-BE"/>
              <a:t> zwart #443939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C81CB91-94B5-4066-99E0-92E017DA7F5A}"/>
              </a:ext>
            </a:extLst>
          </p:cNvPr>
          <p:cNvSpPr txBox="1"/>
          <p:nvPr userDrawn="1"/>
        </p:nvSpPr>
        <p:spPr>
          <a:xfrm>
            <a:off x="3316477" y="1123739"/>
            <a:ext cx="1164566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25">
                <a:solidFill>
                  <a:srgbClr val="443939"/>
                </a:solidFill>
                <a:latin typeface="FlandersArtSans-Medium" panose="00000600000000000000" pitchFamily="2" charset="0"/>
              </a:rPr>
              <a:t>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786F383-DC2A-4DC7-A37C-F68933ED37B2}"/>
              </a:ext>
            </a:extLst>
          </p:cNvPr>
          <p:cNvSpPr txBox="1"/>
          <p:nvPr userDrawn="1"/>
        </p:nvSpPr>
        <p:spPr>
          <a:xfrm>
            <a:off x="3268153" y="3210341"/>
            <a:ext cx="1164566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25">
                <a:solidFill>
                  <a:srgbClr val="443939"/>
                </a:solidFill>
                <a:latin typeface="FlandersArtSans-Medium" panose="00000600000000000000" pitchFamily="2" charset="0"/>
              </a:rPr>
              <a:t>2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C3D4CFE9-89A9-4871-AEF5-293D5E8635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18914" y="1267723"/>
            <a:ext cx="4096399" cy="1247933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br>
              <a:rPr lang="nl-NL"/>
            </a:br>
            <a:r>
              <a:rPr lang="nl-NL"/>
              <a:t>zwart </a:t>
            </a:r>
            <a:r>
              <a:rPr lang="nl-BE"/>
              <a:t>#443939</a:t>
            </a:r>
            <a:r>
              <a:rPr lang="nl-NL"/>
              <a:t>.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E22560BA-37D1-4083-B571-2CCF4E71C2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18914" y="3354327"/>
            <a:ext cx="4096398" cy="1215421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br>
              <a:rPr lang="nl-NL"/>
            </a:br>
            <a:r>
              <a:rPr lang="nl-NL"/>
              <a:t>zwart </a:t>
            </a:r>
            <a:r>
              <a:rPr lang="nl-BE"/>
              <a:t>#443939</a:t>
            </a:r>
            <a:r>
              <a:rPr lang="nl-NL"/>
              <a:t>.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61B7176-27E4-4D51-ABA2-70D04EA55057}"/>
              </a:ext>
            </a:extLst>
          </p:cNvPr>
          <p:cNvSpPr txBox="1"/>
          <p:nvPr userDrawn="1"/>
        </p:nvSpPr>
        <p:spPr>
          <a:xfrm>
            <a:off x="3296577" y="5096682"/>
            <a:ext cx="1164566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25">
                <a:solidFill>
                  <a:srgbClr val="443939"/>
                </a:solidFill>
                <a:latin typeface="FlandersArtSans-Medium" panose="00000600000000000000" pitchFamily="2" charset="0"/>
              </a:rPr>
              <a:t>3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0827310-780F-4151-99B7-6F01F63F19AA}"/>
              </a:ext>
            </a:extLst>
          </p:cNvPr>
          <p:cNvSpPr/>
          <p:nvPr userDrawn="1"/>
        </p:nvSpPr>
        <p:spPr>
          <a:xfrm>
            <a:off x="3618914" y="1204577"/>
            <a:ext cx="4175430" cy="150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4E3123CE-865D-4C63-A0BD-C84AC3F7C0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8914" y="5240668"/>
            <a:ext cx="4155530" cy="1215421"/>
          </a:xfrm>
        </p:spPr>
        <p:txBody>
          <a:bodyPr/>
          <a:lstStyle>
            <a:lvl1pPr>
              <a:defRPr sz="1350">
                <a:solidFill>
                  <a:srgbClr val="443939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br>
              <a:rPr lang="nl-NL"/>
            </a:br>
            <a:r>
              <a:rPr lang="nl-NL"/>
              <a:t>zwart </a:t>
            </a:r>
            <a:r>
              <a:rPr lang="nl-BE"/>
              <a:t>#443939</a:t>
            </a:r>
            <a:r>
              <a:rPr lang="nl-NL"/>
              <a:t>.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66CD4BB-1B4A-46DE-B7A6-FC38B656EA98}"/>
              </a:ext>
            </a:extLst>
          </p:cNvPr>
          <p:cNvSpPr/>
          <p:nvPr userDrawn="1"/>
        </p:nvSpPr>
        <p:spPr>
          <a:xfrm>
            <a:off x="3618914" y="3140129"/>
            <a:ext cx="4175430" cy="150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29F5AD9-FE50-4B48-BD6D-1040692A9B19}"/>
              </a:ext>
            </a:extLst>
          </p:cNvPr>
          <p:cNvSpPr/>
          <p:nvPr userDrawn="1"/>
        </p:nvSpPr>
        <p:spPr>
          <a:xfrm>
            <a:off x="3618914" y="5018321"/>
            <a:ext cx="4175430" cy="150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42358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4B653A5-9837-46AC-A28A-F260179C1215}"/>
              </a:ext>
            </a:extLst>
          </p:cNvPr>
          <p:cNvSpPr/>
          <p:nvPr userDrawn="1"/>
        </p:nvSpPr>
        <p:spPr>
          <a:xfrm>
            <a:off x="235425" y="1"/>
            <a:ext cx="4585648" cy="6858000"/>
          </a:xfrm>
          <a:prstGeom prst="rect">
            <a:avLst/>
          </a:prstGeom>
          <a:solidFill>
            <a:srgbClr val="2B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63BAB75-4BBE-4A72-B2D4-0798F147EA3A}"/>
              </a:ext>
            </a:extLst>
          </p:cNvPr>
          <p:cNvSpPr/>
          <p:nvPr userDrawn="1"/>
        </p:nvSpPr>
        <p:spPr>
          <a:xfrm>
            <a:off x="0" y="573206"/>
            <a:ext cx="2927444" cy="1091821"/>
          </a:xfrm>
          <a:prstGeom prst="rect">
            <a:avLst/>
          </a:prstGeom>
          <a:solidFill>
            <a:srgbClr val="15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C2604B1-094D-44E4-A4AC-A0965D78D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1072" y="0"/>
            <a:ext cx="4322928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0178F05-6FAB-4D97-9576-9D802C4420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68955"/>
            <a:ext cx="2927444" cy="6000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Voeg titel toe. </a:t>
            </a:r>
            <a:r>
              <a:rPr lang="nl-BE" err="1"/>
              <a:t>FlandersArtSansMedium</a:t>
            </a:r>
            <a:r>
              <a:rPr lang="nl-BE"/>
              <a:t> 28 </a:t>
            </a:r>
            <a:r>
              <a:rPr lang="nl-BE" err="1"/>
              <a:t>pt</a:t>
            </a:r>
            <a:r>
              <a:rPr lang="nl-BE"/>
              <a:t> wit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40A0D1AD-9355-4F01-9252-44E31F6ACC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5349" y="2866509"/>
            <a:ext cx="4161715" cy="3861838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443939"/>
                </a:solidFill>
              </a:defRPr>
            </a:lvl2pPr>
            <a:lvl3pPr>
              <a:defRPr sz="1050">
                <a:solidFill>
                  <a:srgbClr val="443939"/>
                </a:solidFill>
              </a:defRPr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 wit</a:t>
            </a:r>
          </a:p>
        </p:txBody>
      </p:sp>
    </p:spTree>
    <p:extLst>
      <p:ext uri="{BB962C8B-B14F-4D97-AF65-F5344CB8AC3E}">
        <p14:creationId xmlns:p14="http://schemas.microsoft.com/office/powerpoint/2010/main" val="23867314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6EC31-E369-4E8E-9112-699A2C796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146176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tabel toe. </a:t>
            </a:r>
            <a:r>
              <a:rPr lang="nl-BE" err="1"/>
              <a:t>FlandersArtSans</a:t>
            </a:r>
            <a:r>
              <a:rPr lang="nl-BE"/>
              <a:t>- 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7E92EAF-57CF-4268-B817-9967CAD5F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533612"/>
            <a:ext cx="7886700" cy="539165"/>
          </a:xfrm>
        </p:spPr>
        <p:txBody>
          <a:bodyPr/>
          <a:lstStyle>
            <a:lvl1pPr>
              <a:defRPr>
                <a:solidFill>
                  <a:srgbClr val="989898"/>
                </a:solidFill>
              </a:defRPr>
            </a:lvl1pPr>
          </a:lstStyle>
          <a:p>
            <a:pPr lvl="0"/>
            <a:r>
              <a:rPr lang="nl-BE"/>
              <a:t>Voeg subtitel toe. </a:t>
            </a:r>
            <a:r>
              <a:rPr lang="nl-BE" err="1"/>
              <a:t>FlandersArtSans</a:t>
            </a:r>
            <a:r>
              <a:rPr lang="nl-BE"/>
              <a:t>-Light 28 </a:t>
            </a:r>
            <a:r>
              <a:rPr lang="nl-BE" err="1"/>
              <a:t>pt</a:t>
            </a:r>
            <a:r>
              <a:rPr lang="nl-BE"/>
              <a:t> grijs #989898</a:t>
            </a:r>
          </a:p>
        </p:txBody>
      </p:sp>
      <p:sp>
        <p:nvSpPr>
          <p:cNvPr id="12" name="Tijdelijke aanduiding voor tabel 11">
            <a:extLst>
              <a:ext uri="{FF2B5EF4-FFF2-40B4-BE49-F238E27FC236}">
                <a16:creationId xmlns:a16="http://schemas.microsoft.com/office/drawing/2014/main" id="{5923303F-BF03-44E6-8B08-77A0A003CFE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8650" y="2073275"/>
            <a:ext cx="7886700" cy="359410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43812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SmartArt 6">
            <a:extLst>
              <a:ext uri="{FF2B5EF4-FFF2-40B4-BE49-F238E27FC236}">
                <a16:creationId xmlns:a16="http://schemas.microsoft.com/office/drawing/2014/main" id="{E888EFCB-62C3-4562-91CC-A8BDC5FF704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28650" y="2095088"/>
            <a:ext cx="7886700" cy="4032663"/>
          </a:xfrm>
        </p:spPr>
        <p:txBody>
          <a:bodyPr/>
          <a:lstStyle/>
          <a:p>
            <a:r>
              <a:rPr lang="nl-NL"/>
              <a:t>Klik op het pictogram om een SmartArt-graphic toe te voegen</a:t>
            </a:r>
            <a:endParaRPr lang="nl-B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4F41DB7-916E-4EB5-BF4F-79DD0C698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146176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tijdlijn toe. </a:t>
            </a:r>
            <a:r>
              <a:rPr lang="nl-BE" err="1"/>
              <a:t>FlandersArtSans</a:t>
            </a:r>
            <a:r>
              <a:rPr lang="nl-BE"/>
              <a:t> 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8DB0426B-18B6-40C1-B6DD-C0309052A4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533612"/>
            <a:ext cx="7886700" cy="539165"/>
          </a:xfrm>
        </p:spPr>
        <p:txBody>
          <a:bodyPr/>
          <a:lstStyle>
            <a:lvl1pPr>
              <a:defRPr>
                <a:solidFill>
                  <a:srgbClr val="989898"/>
                </a:solidFill>
              </a:defRPr>
            </a:lvl1pPr>
          </a:lstStyle>
          <a:p>
            <a:pPr lvl="0"/>
            <a:r>
              <a:rPr lang="nl-BE"/>
              <a:t>Voeg subtitel toe. </a:t>
            </a:r>
            <a:r>
              <a:rPr lang="nl-BE" err="1"/>
              <a:t>FlandersArtSansLight</a:t>
            </a:r>
            <a:r>
              <a:rPr lang="nl-BE"/>
              <a:t> 28 </a:t>
            </a:r>
            <a:r>
              <a:rPr lang="nl-BE" err="1"/>
              <a:t>pt</a:t>
            </a:r>
            <a:r>
              <a:rPr lang="nl-BE"/>
              <a:t> grijs #989898</a:t>
            </a:r>
          </a:p>
        </p:txBody>
      </p:sp>
    </p:spTree>
    <p:extLst>
      <p:ext uri="{BB962C8B-B14F-4D97-AF65-F5344CB8AC3E}">
        <p14:creationId xmlns:p14="http://schemas.microsoft.com/office/powerpoint/2010/main" val="22987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81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95400" y="755650"/>
            <a:ext cx="74168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1175" y="6338888"/>
            <a:ext cx="900113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rgbClr val="373636">
                    <a:tint val="75000"/>
                  </a:srgbClr>
                </a:solidFill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4150" y="6338888"/>
            <a:ext cx="18891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dirty="0">
                <a:solidFill>
                  <a:srgbClr val="373636">
                    <a:tint val="75000"/>
                  </a:srgbClr>
                </a:solidFill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5188" y="6338888"/>
            <a:ext cx="5397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smtClean="0">
                <a:solidFill>
                  <a:srgbClr val="373636">
                    <a:tint val="75000"/>
                  </a:srgbClr>
                </a:solidFill>
                <a:latin typeface="FlandersArtSans-Regular" panose="00000500000000000000" pitchFamily="2" charset="0"/>
              </a:defRPr>
            </a:lvl1pPr>
          </a:lstStyle>
          <a:p>
            <a:pPr>
              <a:defRPr/>
            </a:pPr>
            <a:fld id="{19E8131C-6BDD-4248-AACB-D720925F3EC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2054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95400" y="1914525"/>
            <a:ext cx="74453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 </a:t>
            </a:r>
            <a:endParaRPr lang="nl-BE" altLang="nl-BE"/>
          </a:p>
          <a:p>
            <a:pPr lvl="4"/>
            <a:endParaRPr lang="nl-BE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</p:sldLayoutIdLst>
  <p:hf hdr="0" ftr="0" dt="0"/>
  <p:txStyles>
    <p:titleStyle>
      <a:lvl1pPr algn="l" rtl="0" fontAlgn="base">
        <a:lnSpc>
          <a:spcPts val="38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Calibri" panose="020F0502020204030204" pitchFamily="34" charset="0"/>
          <a:cs typeface="Calibri" panose="020F0502020204030204" pitchFamily="34" charset="0"/>
        </a:defRPr>
      </a:lvl1pPr>
      <a:lvl2pPr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FlandersArtSans-Medium" panose="00000600000000000000" pitchFamily="2" charset="0"/>
          <a:ea typeface="Calibri" panose="020F0502020204030204" pitchFamily="34" charset="0"/>
          <a:cs typeface="Calibri" panose="020F0502020204030204" pitchFamily="34" charset="0"/>
        </a:defRPr>
      </a:lvl9pPr>
    </p:titleStyle>
    <p:bodyStyle>
      <a:lvl1pPr marL="287338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90000"/>
        <a:buBlip>
          <a:blip r:embed="rId14"/>
        </a:buBlip>
        <a:defRPr sz="2200" kern="1200">
          <a:solidFill>
            <a:schemeClr val="tx1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1pPr>
      <a:lvl2pPr marL="574675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75000"/>
        <a:buBlip>
          <a:blip r:embed="rId15"/>
        </a:buBlip>
        <a:defRPr sz="2200" kern="1200">
          <a:solidFill>
            <a:srgbClr val="9B9B9B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2pPr>
      <a:lvl3pPr marL="863600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85000"/>
        <a:buBlip>
          <a:blip r:embed="rId16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3pPr>
      <a:lvl4pPr marL="1150938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75000"/>
        <a:buBlip>
          <a:blip r:embed="rId17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4pPr>
      <a:lvl5pPr marL="1439863" indent="-287338" algn="l" rtl="0" fontAlgn="base">
        <a:lnSpc>
          <a:spcPct val="90000"/>
        </a:lnSpc>
        <a:spcBef>
          <a:spcPts val="300"/>
        </a:spcBef>
        <a:spcAft>
          <a:spcPct val="0"/>
        </a:spcAft>
        <a:buSzPct val="90000"/>
        <a:buBlip>
          <a:blip r:embed="rId14"/>
        </a:buBlip>
        <a:defRPr sz="2000" kern="1200">
          <a:solidFill>
            <a:schemeClr val="tx1"/>
          </a:solidFill>
          <a:latin typeface="FlandersArtSans-Regular" panose="00000500000000000000" pitchFamily="2" charset="0"/>
          <a:ea typeface="Calibri" panose="020F0502020204030204" pitchFamily="34" charset="0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2AD3B4-D906-4191-84FB-4FE613E48036}" type="slidenum">
              <a:rPr lang="nl-BE" b="0" smtClean="0">
                <a:solidFill>
                  <a:srgbClr val="373636">
                    <a:tint val="75000"/>
                  </a:srgbClr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735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2" r:id="rId8"/>
    <p:sldLayoutId id="2147484613" r:id="rId9"/>
    <p:sldLayoutId id="2147484614" r:id="rId10"/>
    <p:sldLayoutId id="2147484615" r:id="rId11"/>
    <p:sldLayoutId id="2147484616" r:id="rId12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4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5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7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4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2AD3B4-D906-4191-84FB-4FE613E48036}" type="slidenum">
              <a:rPr lang="nl-BE" b="0" smtClean="0">
                <a:solidFill>
                  <a:srgbClr val="373636">
                    <a:tint val="75000"/>
                  </a:srgbClr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BE" b="0">
              <a:solidFill>
                <a:srgbClr val="373636">
                  <a:tint val="75000"/>
                </a:srgbClr>
              </a:solidFill>
              <a:cs typeface="+mn-cs"/>
            </a:endParaRP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97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7" r:id="rId9"/>
    <p:sldLayoutId id="2147484628" r:id="rId10"/>
    <p:sldLayoutId id="2147484629" r:id="rId11"/>
    <p:sldLayoutId id="2147484630" r:id="rId12"/>
    <p:sldLayoutId id="2147484631" r:id="rId13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5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6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7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5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522860E6-38CA-45F3-950F-580AB4394CDB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66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  <p:sldLayoutId id="2147484645" r:id="rId13"/>
    <p:sldLayoutId id="2147484646" r:id="rId14"/>
    <p:sldLayoutId id="2147484648" r:id="rId15"/>
    <p:sldLayoutId id="2147484649" r:id="rId16"/>
    <p:sldLayoutId id="2147484650" r:id="rId17"/>
    <p:sldLayoutId id="2147484651" r:id="rId18"/>
    <p:sldLayoutId id="2147484652" r:id="rId19"/>
    <p:sldLayoutId id="2147484653" r:id="rId20"/>
    <p:sldLayoutId id="2147484654" r:id="rId21"/>
    <p:sldLayoutId id="2147484655" r:id="rId22"/>
  </p:sldLayoutIdLst>
  <p:hf hdr="0" ftr="0" dt="0"/>
  <p:txStyles>
    <p:titleStyle>
      <a:lvl1pPr algn="l" defTabSz="685800" rtl="0" eaLnBrk="1" latinLnBrk="0" hangingPunct="1">
        <a:lnSpc>
          <a:spcPts val="2850"/>
        </a:lnSpc>
        <a:spcBef>
          <a:spcPct val="0"/>
        </a:spcBef>
        <a:buNone/>
        <a:defRPr sz="2775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16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90000"/>
        <a:buFontTx/>
        <a:buBlip>
          <a:blip r:embed="rId24"/>
        </a:buBlip>
        <a:tabLst/>
        <a:defRPr sz="165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1pPr>
      <a:lvl2pPr marL="432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75000"/>
        <a:buFontTx/>
        <a:buBlip>
          <a:blip r:embed="rId25"/>
        </a:buBlip>
        <a:tabLst/>
        <a:defRPr sz="165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2pPr>
      <a:lvl3pPr marL="648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85000"/>
        <a:buFontTx/>
        <a:buBlip>
          <a:blip r:embed="rId26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3pPr>
      <a:lvl4pPr marL="864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75000"/>
        <a:buFontTx/>
        <a:buBlip>
          <a:blip r:embed="rId27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4pPr>
      <a:lvl5pPr marL="1080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90000"/>
        <a:buFontTx/>
        <a:buBlip>
          <a:blip r:embed="rId24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D54DFA4-9673-4DE1-BF84-0856905244FB}" type="slidenum">
              <a:rPr lang="nl-NL" altLang="en-US" smtClean="0"/>
              <a:pPr>
                <a:defRPr/>
              </a:pPr>
              <a:t>‹nr.›</a:t>
            </a:fld>
            <a:endParaRPr lang="nl-NL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1">
            <a:extLst>
              <a:ext uri="{FF2B5EF4-FFF2-40B4-BE49-F238E27FC236}">
                <a16:creationId xmlns:a16="http://schemas.microsoft.com/office/drawing/2014/main" id="{457BE4B4-1DDF-405D-873C-D2175D9E7F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B9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8019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  <p:sldLayoutId id="2147484668" r:id="rId12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10/02/2023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572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  <p:sldLayoutId id="2147484681" r:id="rId12"/>
    <p:sldLayoutId id="2147484682" r:id="rId13"/>
    <p:sldLayoutId id="2147484683" r:id="rId14"/>
    <p:sldLayoutId id="2147484684" r:id="rId15"/>
    <p:sldLayoutId id="2147484685" r:id="rId16"/>
    <p:sldLayoutId id="2147484688" r:id="rId17"/>
    <p:sldLayoutId id="2147484689" r:id="rId18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20"/>
        </a:buBlip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1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Calibri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22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3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2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2008FBB-120F-4958-9ABE-83090B83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C8734E-9FD6-44B0-B5BD-284C27985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2400"/>
              </a:lnSpc>
            </a:pPr>
            <a:r>
              <a:rPr lang="nl-BE" sz="1875">
                <a:latin typeface="FlandersArtSans-Light" panose="00000400000000000000" pitchFamily="2" charset="0"/>
              </a:rPr>
              <a:t>Bodytekst voeg je hier toe. </a:t>
            </a:r>
            <a:r>
              <a:rPr lang="nl-BE" sz="1875" err="1">
                <a:latin typeface="FlandersArtSans-Light" panose="00000400000000000000" pitchFamily="2" charset="0"/>
              </a:rPr>
              <a:t>FlandersArtSans</a:t>
            </a:r>
            <a:r>
              <a:rPr lang="nl-BE" sz="1875">
                <a:latin typeface="FlandersArtSans-Light" panose="00000400000000000000" pitchFamily="2" charset="0"/>
              </a:rPr>
              <a:t>-Light 25 pt.</a:t>
            </a:r>
          </a:p>
          <a:p>
            <a:pPr marL="144000" indent="-180000">
              <a:lnSpc>
                <a:spcPts val="2400"/>
              </a:lnSpc>
              <a:buClr>
                <a:srgbClr val="2A8AB3"/>
              </a:buClr>
              <a:buFont typeface="Arial" panose="020B0604020202020204" pitchFamily="34" charset="0"/>
              <a:buChar char="•"/>
            </a:pPr>
            <a:r>
              <a:rPr lang="nl-BE" sz="1500" err="1">
                <a:latin typeface="FlandersArtSans-Light" panose="00000400000000000000" pitchFamily="2" charset="0"/>
              </a:rPr>
              <a:t>Bullet</a:t>
            </a:r>
            <a:r>
              <a:rPr lang="nl-BE" sz="1500">
                <a:latin typeface="FlandersArtSans-Light" panose="00000400000000000000" pitchFamily="2" charset="0"/>
              </a:rPr>
              <a:t> level 1 </a:t>
            </a:r>
            <a:r>
              <a:rPr lang="nl-BE" sz="1500" err="1">
                <a:latin typeface="FlandersArtSans-Light" panose="00000400000000000000" pitchFamily="2" charset="0"/>
              </a:rPr>
              <a:t>FlandersArtSansLight</a:t>
            </a:r>
            <a:r>
              <a:rPr lang="nl-BE" sz="1500">
                <a:latin typeface="FlandersArtSans-Light" panose="00000400000000000000" pitchFamily="2" charset="0"/>
              </a:rPr>
              <a:t> 20 pt</a:t>
            </a:r>
          </a:p>
          <a:p>
            <a:pPr marL="450900" lvl="1" indent="-135000">
              <a:lnSpc>
                <a:spcPts val="1800"/>
              </a:lnSpc>
              <a:buClr>
                <a:srgbClr val="2A8AB3"/>
              </a:buClr>
              <a:buFont typeface="Arial" panose="020B0604020202020204" pitchFamily="34" charset="0"/>
              <a:buChar char="•"/>
            </a:pPr>
            <a:r>
              <a:rPr lang="nl-BE" err="1">
                <a:latin typeface="FlandersArtSans-Light" panose="00000400000000000000" pitchFamily="2" charset="0"/>
              </a:rPr>
              <a:t>Bullet</a:t>
            </a:r>
            <a:r>
              <a:rPr lang="nl-BE">
                <a:latin typeface="FlandersArtSans-Light" panose="00000400000000000000" pitchFamily="2" charset="0"/>
              </a:rPr>
              <a:t> level 2 </a:t>
            </a:r>
            <a:r>
              <a:rPr lang="nl-BE" err="1">
                <a:latin typeface="FlandersArtSans-Light" panose="00000400000000000000" pitchFamily="2" charset="0"/>
              </a:rPr>
              <a:t>FlandersArtSansLight</a:t>
            </a:r>
            <a:r>
              <a:rPr lang="nl-BE">
                <a:latin typeface="FlandersArtSans-Light" panose="00000400000000000000" pitchFamily="2" charset="0"/>
              </a:rPr>
              <a:t> 18 pt</a:t>
            </a:r>
          </a:p>
          <a:p>
            <a:pPr marL="793800" lvl="2" indent="-135000">
              <a:lnSpc>
                <a:spcPts val="1800"/>
              </a:lnSpc>
              <a:buClr>
                <a:srgbClr val="2A8AB3"/>
              </a:buClr>
              <a:buFont typeface="Arial" panose="020B0604020202020204" pitchFamily="34" charset="0"/>
              <a:buChar char="•"/>
            </a:pPr>
            <a:r>
              <a:rPr lang="nl-BE" sz="1200" err="1">
                <a:latin typeface="FlandersArtSans-Light" panose="00000400000000000000" pitchFamily="2" charset="0"/>
              </a:rPr>
              <a:t>Bullet</a:t>
            </a:r>
            <a:r>
              <a:rPr lang="nl-BE" sz="1200">
                <a:latin typeface="FlandersArtSans-Light" panose="00000400000000000000" pitchFamily="2" charset="0"/>
              </a:rPr>
              <a:t> level 3 </a:t>
            </a:r>
            <a:r>
              <a:rPr lang="nl-BE" sz="1200" err="1">
                <a:latin typeface="FlandersArtSans-Light" panose="00000400000000000000" pitchFamily="2" charset="0"/>
              </a:rPr>
              <a:t>FlandersArtSansLight</a:t>
            </a:r>
            <a:r>
              <a:rPr lang="nl-BE" sz="1200">
                <a:latin typeface="FlandersArtSans-Light" panose="00000400000000000000" pitchFamily="2" charset="0"/>
              </a:rPr>
              <a:t> 16 pt.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7BD9006-4FB5-4503-9DD9-116F9584E555}"/>
              </a:ext>
            </a:extLst>
          </p:cNvPr>
          <p:cNvSpPr/>
          <p:nvPr userDrawn="1"/>
        </p:nvSpPr>
        <p:spPr>
          <a:xfrm>
            <a:off x="0" y="0"/>
            <a:ext cx="235132" cy="6858000"/>
          </a:xfrm>
          <a:prstGeom prst="rect">
            <a:avLst/>
          </a:prstGeom>
          <a:solidFill>
            <a:srgbClr val="2B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F16CA1-C65E-4042-95D7-0F32BAE65FE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8" y="5842979"/>
            <a:ext cx="1254320" cy="649897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DEBA3733-7149-44E6-8701-A5174746F74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78" y="5594388"/>
            <a:ext cx="2553760" cy="9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4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99" r:id="rId9"/>
    <p:sldLayoutId id="2147484700" r:id="rId10"/>
    <p:sldLayoutId id="2147484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FlandersArtSans-Light" panose="00000400000000000000" pitchFamily="2" charset="0"/>
          <a:ea typeface="+mj-ea"/>
          <a:cs typeface="+mj-cs"/>
        </a:defRPr>
      </a:lvl1pPr>
    </p:titleStyle>
    <p:bodyStyle>
      <a:lvl1pPr marL="108000" indent="-135000" algn="l" defTabSz="685800" rtl="0" eaLnBrk="1" latinLnBrk="0" hangingPunct="1">
        <a:lnSpc>
          <a:spcPts val="1800"/>
        </a:lnSpc>
        <a:spcBef>
          <a:spcPts val="750"/>
        </a:spcBef>
        <a:buClr>
          <a:srgbClr val="2A8AB3"/>
        </a:buClr>
        <a:buFont typeface="Arial" panose="020B0604020202020204" pitchFamily="34" charset="0"/>
        <a:buChar char="•"/>
        <a:defRPr sz="2100" kern="1200">
          <a:solidFill>
            <a:srgbClr val="443939"/>
          </a:solidFill>
          <a:latin typeface="FlandersArtSans-Light" panose="00000400000000000000" pitchFamily="2" charset="0"/>
          <a:ea typeface="+mn-ea"/>
          <a:cs typeface="+mn-cs"/>
        </a:defRPr>
      </a:lvl1pPr>
      <a:lvl2pPr marL="450900" indent="-135000" algn="l" defTabSz="685800" rtl="0" eaLnBrk="1" latinLnBrk="0" hangingPunct="1">
        <a:lnSpc>
          <a:spcPts val="1800"/>
        </a:lnSpc>
        <a:spcBef>
          <a:spcPts val="375"/>
        </a:spcBef>
        <a:buClr>
          <a:srgbClr val="2A8AB3"/>
        </a:buClr>
        <a:buFont typeface="Arial" panose="020B0604020202020204" pitchFamily="34" charset="0"/>
        <a:buChar char="•"/>
        <a:defRPr sz="1350" kern="1200">
          <a:solidFill>
            <a:srgbClr val="443939"/>
          </a:solidFill>
          <a:latin typeface="FlandersArtSans-Light" panose="00000400000000000000" pitchFamily="2" charset="0"/>
          <a:ea typeface="+mn-ea"/>
          <a:cs typeface="+mn-cs"/>
        </a:defRPr>
      </a:lvl2pPr>
      <a:lvl3pPr marL="793800" indent="-135000" algn="l" defTabSz="685800" rtl="0" eaLnBrk="1" latinLnBrk="0" hangingPunct="1">
        <a:lnSpc>
          <a:spcPts val="1800"/>
        </a:lnSpc>
        <a:spcBef>
          <a:spcPts val="375"/>
        </a:spcBef>
        <a:buClr>
          <a:srgbClr val="2A8AB3"/>
        </a:buClr>
        <a:buFont typeface="Arial" panose="020B0604020202020204" pitchFamily="34" charset="0"/>
        <a:buChar char="•"/>
        <a:defRPr sz="1500" kern="1200">
          <a:solidFill>
            <a:srgbClr val="443939"/>
          </a:solidFill>
          <a:latin typeface="FlandersArtSans-Light" panose="000004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landersArtSans-Light" panose="000004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landersArtSans-Light" panose="000004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2008FBB-120F-4958-9ABE-83090B83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C8734E-9FD6-44B0-B5BD-284C27985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2400"/>
              </a:lnSpc>
            </a:pPr>
            <a:r>
              <a:rPr lang="nl-BE" sz="1875">
                <a:latin typeface="FlandersArtSans-Light" panose="00000400000000000000" pitchFamily="2" charset="0"/>
              </a:rPr>
              <a:t>Bodytekst voeg je hier toe. </a:t>
            </a:r>
            <a:r>
              <a:rPr lang="nl-BE" sz="1875" err="1">
                <a:latin typeface="FlandersArtSans-Light" panose="00000400000000000000" pitchFamily="2" charset="0"/>
              </a:rPr>
              <a:t>FlandersArtSans</a:t>
            </a:r>
            <a:r>
              <a:rPr lang="nl-BE" sz="1875">
                <a:latin typeface="FlandersArtSans-Light" panose="00000400000000000000" pitchFamily="2" charset="0"/>
              </a:rPr>
              <a:t>-Light 25 pt.</a:t>
            </a:r>
          </a:p>
          <a:p>
            <a:pPr marL="144000" indent="-180000">
              <a:lnSpc>
                <a:spcPts val="2400"/>
              </a:lnSpc>
              <a:buClr>
                <a:srgbClr val="2A8AB3"/>
              </a:buClr>
              <a:buFont typeface="Arial" panose="020B0604020202020204" pitchFamily="34" charset="0"/>
              <a:buChar char="•"/>
            </a:pPr>
            <a:r>
              <a:rPr lang="nl-BE" sz="1500" err="1">
                <a:latin typeface="FlandersArtSans-Light" panose="00000400000000000000" pitchFamily="2" charset="0"/>
              </a:rPr>
              <a:t>Bullet</a:t>
            </a:r>
            <a:r>
              <a:rPr lang="nl-BE" sz="1500">
                <a:latin typeface="FlandersArtSans-Light" panose="00000400000000000000" pitchFamily="2" charset="0"/>
              </a:rPr>
              <a:t> level 1 </a:t>
            </a:r>
            <a:r>
              <a:rPr lang="nl-BE" sz="1500" err="1">
                <a:latin typeface="FlandersArtSans-Light" panose="00000400000000000000" pitchFamily="2" charset="0"/>
              </a:rPr>
              <a:t>FlandersArtSansLight</a:t>
            </a:r>
            <a:r>
              <a:rPr lang="nl-BE" sz="1500">
                <a:latin typeface="FlandersArtSans-Light" panose="00000400000000000000" pitchFamily="2" charset="0"/>
              </a:rPr>
              <a:t> 20 pt</a:t>
            </a:r>
          </a:p>
          <a:p>
            <a:pPr marL="450878" lvl="1" indent="-134994">
              <a:lnSpc>
                <a:spcPts val="1800"/>
              </a:lnSpc>
              <a:buClr>
                <a:srgbClr val="2A8AB3"/>
              </a:buClr>
              <a:buFont typeface="Arial" panose="020B0604020202020204" pitchFamily="34" charset="0"/>
              <a:buChar char="•"/>
            </a:pPr>
            <a:r>
              <a:rPr lang="nl-BE" err="1">
                <a:latin typeface="FlandersArtSans-Light" panose="00000400000000000000" pitchFamily="2" charset="0"/>
              </a:rPr>
              <a:t>Bullet</a:t>
            </a:r>
            <a:r>
              <a:rPr lang="nl-BE">
                <a:latin typeface="FlandersArtSans-Light" panose="00000400000000000000" pitchFamily="2" charset="0"/>
              </a:rPr>
              <a:t> level 2 </a:t>
            </a:r>
            <a:r>
              <a:rPr lang="nl-BE" err="1">
                <a:latin typeface="FlandersArtSans-Light" panose="00000400000000000000" pitchFamily="2" charset="0"/>
              </a:rPr>
              <a:t>FlandersArtSansLight</a:t>
            </a:r>
            <a:r>
              <a:rPr lang="nl-BE">
                <a:latin typeface="FlandersArtSans-Light" panose="00000400000000000000" pitchFamily="2" charset="0"/>
              </a:rPr>
              <a:t> 18 pt</a:t>
            </a:r>
          </a:p>
          <a:p>
            <a:pPr marL="793761" lvl="2" indent="-134994">
              <a:lnSpc>
                <a:spcPts val="1800"/>
              </a:lnSpc>
              <a:buClr>
                <a:srgbClr val="2A8AB3"/>
              </a:buClr>
              <a:buFont typeface="Arial" panose="020B0604020202020204" pitchFamily="34" charset="0"/>
              <a:buChar char="•"/>
            </a:pPr>
            <a:r>
              <a:rPr lang="nl-BE" sz="1200" err="1">
                <a:latin typeface="FlandersArtSans-Light" panose="00000400000000000000" pitchFamily="2" charset="0"/>
              </a:rPr>
              <a:t>Bullet</a:t>
            </a:r>
            <a:r>
              <a:rPr lang="nl-BE" sz="1200">
                <a:latin typeface="FlandersArtSans-Light" panose="00000400000000000000" pitchFamily="2" charset="0"/>
              </a:rPr>
              <a:t> level 3 </a:t>
            </a:r>
            <a:r>
              <a:rPr lang="nl-BE" sz="1200" err="1">
                <a:latin typeface="FlandersArtSans-Light" panose="00000400000000000000" pitchFamily="2" charset="0"/>
              </a:rPr>
              <a:t>FlandersArtSansLight</a:t>
            </a:r>
            <a:r>
              <a:rPr lang="nl-BE" sz="1200">
                <a:latin typeface="FlandersArtSans-Light" panose="00000400000000000000" pitchFamily="2" charset="0"/>
              </a:rPr>
              <a:t> 16 pt.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7BD9006-4FB5-4503-9DD9-116F9584E555}"/>
              </a:ext>
            </a:extLst>
          </p:cNvPr>
          <p:cNvSpPr/>
          <p:nvPr userDrawn="1"/>
        </p:nvSpPr>
        <p:spPr>
          <a:xfrm>
            <a:off x="0" y="0"/>
            <a:ext cx="235132" cy="6858000"/>
          </a:xfrm>
          <a:prstGeom prst="rect">
            <a:avLst/>
          </a:prstGeom>
          <a:solidFill>
            <a:srgbClr val="2B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F16CA1-C65E-4042-95D7-0F32BAE65FE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8" y="5842985"/>
            <a:ext cx="1254320" cy="649897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DEBA3733-7149-44E6-8701-A5174746F74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78" y="5594394"/>
            <a:ext cx="2553760" cy="9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2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3655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FlandersArtSans-Light" panose="00000400000000000000" pitchFamily="2" charset="0"/>
          <a:ea typeface="+mj-ea"/>
          <a:cs typeface="+mj-cs"/>
        </a:defRPr>
      </a:lvl1pPr>
    </p:titleStyle>
    <p:bodyStyle>
      <a:lvl1pPr marL="108000" indent="-135000" algn="l" defTabSz="685766" rtl="0" eaLnBrk="1" latinLnBrk="0" hangingPunct="1">
        <a:lnSpc>
          <a:spcPts val="1800"/>
        </a:lnSpc>
        <a:spcBef>
          <a:spcPts val="750"/>
        </a:spcBef>
        <a:buClr>
          <a:srgbClr val="2A8AB3"/>
        </a:buClr>
        <a:buFont typeface="Arial" panose="020B0604020202020204" pitchFamily="34" charset="0"/>
        <a:buChar char="•"/>
        <a:defRPr sz="2100" kern="1200">
          <a:solidFill>
            <a:srgbClr val="443939"/>
          </a:solidFill>
          <a:latin typeface="FlandersArtSans-Light" panose="00000400000000000000" pitchFamily="2" charset="0"/>
          <a:ea typeface="+mn-ea"/>
          <a:cs typeface="+mn-cs"/>
        </a:defRPr>
      </a:lvl1pPr>
      <a:lvl2pPr marL="450878" indent="-134994" algn="l" defTabSz="685766" rtl="0" eaLnBrk="1" latinLnBrk="0" hangingPunct="1">
        <a:lnSpc>
          <a:spcPts val="1800"/>
        </a:lnSpc>
        <a:spcBef>
          <a:spcPts val="375"/>
        </a:spcBef>
        <a:buClr>
          <a:srgbClr val="2A8AB3"/>
        </a:buClr>
        <a:buFont typeface="Arial" panose="020B0604020202020204" pitchFamily="34" charset="0"/>
        <a:buChar char="•"/>
        <a:defRPr sz="1350" kern="1200">
          <a:solidFill>
            <a:srgbClr val="443939"/>
          </a:solidFill>
          <a:latin typeface="FlandersArtSans-Light" panose="00000400000000000000" pitchFamily="2" charset="0"/>
          <a:ea typeface="+mn-ea"/>
          <a:cs typeface="+mn-cs"/>
        </a:defRPr>
      </a:lvl2pPr>
      <a:lvl3pPr marL="793761" indent="-134994" algn="l" defTabSz="685766" rtl="0" eaLnBrk="1" latinLnBrk="0" hangingPunct="1">
        <a:lnSpc>
          <a:spcPts val="1800"/>
        </a:lnSpc>
        <a:spcBef>
          <a:spcPts val="375"/>
        </a:spcBef>
        <a:buClr>
          <a:srgbClr val="2A8AB3"/>
        </a:buClr>
        <a:buFont typeface="Arial" panose="020B0604020202020204" pitchFamily="34" charset="0"/>
        <a:buChar char="•"/>
        <a:defRPr sz="1500" kern="1200">
          <a:solidFill>
            <a:srgbClr val="443939"/>
          </a:solidFill>
          <a:latin typeface="FlandersArtSans-Light" panose="00000400000000000000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landersArtSans-Light" panose="00000400000000000000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landersArtSans-Light" panose="00000400000000000000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msparlement.be/nl/parlementaire-documenten/parlementaire-initiatieven/151729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Relationship Id="rId6" Type="http://schemas.openxmlformats.org/officeDocument/2006/relationships/hyperlink" Target="https://beslissingenvlaamseregering.vlaanderen.be/?dateOption=select&amp;endDate=2022-10-07T21%3A59%3A59.000Z&amp;search=NT2-test&amp;startDate=2022-10-06T22%3A00%3A00.000Z" TargetMode="External"/><Relationship Id="rId5" Type="http://schemas.openxmlformats.org/officeDocument/2006/relationships/hyperlink" Target="https://beslissingenvlaamseregering.vlaanderen.be/?dateOption=select&amp;endDate=2022-07-08T21%3A59%3A59.000Z&amp;search=wijzigingsbesluit%20inburgering&amp;startDate=2022-07-07T22%3A00%3A00.000Z" TargetMode="External"/><Relationship Id="rId4" Type="http://schemas.openxmlformats.org/officeDocument/2006/relationships/hyperlink" Target="https://www.vlaamsparlement.be/nl/parlementaire-documenten/parlehttps:/www.vlaamsparlement.be/nl/parlementaire-documenten/parlementaire-initiatieven/1628854mentaire-initiatieven/162885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.vlaanderen.be/nl/nederlands-tweede-taa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.vlaanderen.be/nl/directies-administraties-en-besturen/volwassenenonderwijs/inschrijvingsgeld-nt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1.xml"/><Relationship Id="rId4" Type="http://schemas.openxmlformats.org/officeDocument/2006/relationships/hyperlink" Target="https://data-onderwijs.vlaanderen.be/documenten/bestanden/NT2-beslissingsbomen-inschrijvingsgeld-richtgraad1-en-2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.vlaanderen.be/nl/directies-administraties-en-besturen/volwassenenonderwijs/cursistenadministratie/inschrijvingsgeld-volwassenenonderwijs/tariefsuggestie-davinci-inschrijvingsgeld-volwassenenonderwijs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customXml" Target="../ink/ink2.xml"/><Relationship Id="rId12" Type="http://schemas.openxmlformats.org/officeDocument/2006/relationships/hyperlink" Target="mailto:edusprong@vlaanderen.be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230.png"/><Relationship Id="rId11" Type="http://schemas.openxmlformats.org/officeDocument/2006/relationships/image" Target="../media/image29.svg"/><Relationship Id="rId5" Type="http://schemas.openxmlformats.org/officeDocument/2006/relationships/customXml" Target="../ink/ink1.xml"/><Relationship Id="rId10" Type="http://schemas.openxmlformats.org/officeDocument/2006/relationships/image" Target="../media/image28.png"/><Relationship Id="rId4" Type="http://schemas.openxmlformats.org/officeDocument/2006/relationships/image" Target="../media/image26.svg"/><Relationship Id="rId9" Type="http://schemas.openxmlformats.org/officeDocument/2006/relationships/image" Target="../media/image2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ctrTitle"/>
          </p:nvPr>
        </p:nvSpPr>
        <p:spPr>
          <a:xfrm>
            <a:off x="0" y="2290120"/>
            <a:ext cx="7759101" cy="2962034"/>
          </a:xfrm>
        </p:spPr>
        <p:txBody>
          <a:bodyPr/>
          <a:lstStyle/>
          <a:p>
            <a:pPr algn="ctr"/>
            <a:r>
              <a:rPr lang="nl-BE" altLang="nl-BE" b="1">
                <a:latin typeface="Tw Cen MT (Hoofdtekst)"/>
                <a:ea typeface="Calibri"/>
                <a:cs typeface="Calibri"/>
              </a:rPr>
              <a:t>Infosessie NT2 </a:t>
            </a:r>
            <a:br>
              <a:rPr lang="nl-BE" altLang="nl-BE" b="1">
                <a:latin typeface="Tw Cen MT (Hoofdtekst)"/>
                <a:ea typeface="Calibri"/>
                <a:cs typeface="Calibri"/>
              </a:rPr>
            </a:br>
            <a:br>
              <a:rPr lang="nl-BE" altLang="nl-BE" b="1">
                <a:latin typeface="Tw Cen MT (Hoofdtekst)"/>
                <a:ea typeface="Calibri"/>
                <a:cs typeface="Calibri"/>
              </a:rPr>
            </a:br>
            <a:r>
              <a:rPr lang="nl-BE" altLang="nl-BE" sz="4800" b="1">
                <a:latin typeface="Tw Cen MT (Hoofdtekst)"/>
                <a:ea typeface="Calibri"/>
                <a:cs typeface="Calibri"/>
              </a:rPr>
              <a:t>Wijziging inschrijvingsgelden</a:t>
            </a:r>
            <a:endParaRPr lang="nl-NL" b="1">
              <a:latin typeface="Tw Cen MT (Hoofdtekst)"/>
              <a:ea typeface="Calibri"/>
              <a:cs typeface="Calibri"/>
            </a:endParaRPr>
          </a:p>
        </p:txBody>
      </p:sp>
      <p:sp>
        <p:nvSpPr>
          <p:cNvPr id="21507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 altLang="nl-BE">
                <a:ea typeface="Calibri" panose="020F0502020204030204" pitchFamily="34" charset="0"/>
                <a:cs typeface="Calibri" panose="020F0502020204030204" pitchFamily="34" charset="0"/>
              </a:rPr>
              <a:t>7, 9 en 10 februari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F272-6C5B-850F-2AFE-A6EBD701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Medium"/>
                <a:ea typeface="+mj-ea"/>
                <a:cs typeface="Calibri"/>
              </a:rPr>
              <a:t>NOTA VLAAMSE REGERING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231B-D0CD-2523-9D71-6FBE69B903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en-US" sz="2000" err="1">
                <a:latin typeface="FlandersArtSans-Regular"/>
              </a:rPr>
              <a:t>Pagina</a:t>
            </a:r>
            <a:r>
              <a:rPr lang="en-US" sz="2000">
                <a:latin typeface="FlandersArtSans-Regular"/>
              </a:rPr>
              <a:t> 8:</a:t>
            </a:r>
          </a:p>
          <a:p>
            <a:pPr>
              <a:buNone/>
            </a:pPr>
            <a:endParaRPr lang="en-US" sz="2000">
              <a:latin typeface="FlandersArtSans-Regular"/>
            </a:endParaRPr>
          </a:p>
          <a:p>
            <a:pPr>
              <a:buNone/>
            </a:pPr>
            <a:r>
              <a:rPr lang="en-US" sz="2000">
                <a:latin typeface="FlandersArtSans-Regular"/>
              </a:rPr>
              <a:t>"Met </a:t>
            </a:r>
            <a:r>
              <a:rPr lang="en-US" sz="2000" b="1" err="1">
                <a:latin typeface="FlandersArtSans-Regular"/>
              </a:rPr>
              <a:t>betrokkenheid</a:t>
            </a:r>
            <a:r>
              <a:rPr lang="en-US" sz="2000" b="1">
                <a:latin typeface="FlandersArtSans-Regular"/>
              </a:rPr>
              <a:t> van de </a:t>
            </a:r>
            <a:r>
              <a:rPr lang="en-US" sz="2000" b="1" err="1">
                <a:latin typeface="FlandersArtSans-Regular"/>
              </a:rPr>
              <a:t>onderwijsverstrekkers</a:t>
            </a:r>
            <a:r>
              <a:rPr lang="en-US" sz="2000">
                <a:latin typeface="FlandersArtSans-Regular"/>
              </a:rPr>
              <a:t>, </a:t>
            </a:r>
            <a:r>
              <a:rPr lang="en-US" sz="2000" err="1">
                <a:latin typeface="FlandersArtSans-Regular"/>
              </a:rPr>
              <a:t>evolueren</a:t>
            </a:r>
            <a:r>
              <a:rPr lang="en-US" sz="2000">
                <a:latin typeface="FlandersArtSans-Regular"/>
              </a:rPr>
              <a:t> we </a:t>
            </a:r>
            <a:r>
              <a:rPr lang="en-US" sz="2000" err="1">
                <a:latin typeface="FlandersArtSans-Regular"/>
              </a:rPr>
              <a:t>naar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gestandaardiseerde</a:t>
            </a:r>
            <a:r>
              <a:rPr lang="en-US" sz="2000">
                <a:latin typeface="FlandersArtSans-Regular"/>
              </a:rPr>
              <a:t> NT2-test, die net-</a:t>
            </a:r>
            <a:r>
              <a:rPr lang="en-US" sz="2000" err="1">
                <a:latin typeface="FlandersArtSans-Regular"/>
              </a:rPr>
              <a:t>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koepeloverschrijdend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wordt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ingezet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binnen</a:t>
            </a:r>
            <a:r>
              <a:rPr lang="en-US" sz="2000">
                <a:latin typeface="FlandersArtSans-Regular"/>
              </a:rPr>
              <a:t> alle NT2-opleidingen van CVO’s </a:t>
            </a:r>
            <a:r>
              <a:rPr lang="en-US" sz="2000" err="1">
                <a:latin typeface="FlandersArtSans-Regular"/>
              </a:rPr>
              <a:t>en</a:t>
            </a:r>
            <a:r>
              <a:rPr lang="en-US" sz="2000">
                <a:latin typeface="FlandersArtSans-Regular"/>
              </a:rPr>
              <a:t> CBE’s. We </a:t>
            </a:r>
            <a:r>
              <a:rPr lang="en-US" sz="2000" err="1">
                <a:latin typeface="FlandersArtSans-Regular"/>
              </a:rPr>
              <a:t>focussen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hierbij</a:t>
            </a:r>
            <a:r>
              <a:rPr lang="en-US" sz="2000">
                <a:latin typeface="FlandersArtSans-Regular"/>
              </a:rPr>
              <a:t> in </a:t>
            </a:r>
            <a:r>
              <a:rPr lang="en-US" sz="2000" err="1">
                <a:latin typeface="FlandersArtSans-Regular"/>
              </a:rPr>
              <a:t>eerste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instantie</a:t>
            </a:r>
            <a:r>
              <a:rPr lang="en-US" sz="2000">
                <a:latin typeface="FlandersArtSans-Regular"/>
              </a:rPr>
              <a:t> op de </a:t>
            </a:r>
            <a:r>
              <a:rPr lang="en-US" sz="2000" err="1">
                <a:latin typeface="FlandersArtSans-Regular"/>
              </a:rPr>
              <a:t>taalniveaus</a:t>
            </a:r>
            <a:r>
              <a:rPr lang="en-US" sz="2000">
                <a:latin typeface="FlandersArtSans-Regular"/>
              </a:rPr>
              <a:t> A1 </a:t>
            </a:r>
            <a:r>
              <a:rPr lang="en-US" sz="2000" err="1">
                <a:latin typeface="FlandersArtSans-Regular"/>
              </a:rPr>
              <a:t>en</a:t>
            </a:r>
            <a:r>
              <a:rPr lang="en-US" sz="2000">
                <a:latin typeface="FlandersArtSans-Regular"/>
              </a:rPr>
              <a:t> A2 </a:t>
            </a:r>
            <a:r>
              <a:rPr lang="en-US" sz="2000" err="1">
                <a:latin typeface="FlandersArtSans-Regular"/>
              </a:rPr>
              <a:t>schriftelijk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mondeling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t.e.m.</a:t>
            </a:r>
            <a:r>
              <a:rPr lang="en-US" sz="2000">
                <a:latin typeface="FlandersArtSans-Regular"/>
              </a:rPr>
              <a:t> B1 </a:t>
            </a:r>
            <a:r>
              <a:rPr lang="en-US" sz="2000" err="1">
                <a:latin typeface="FlandersArtSans-Regular"/>
              </a:rPr>
              <a:t>mondeling</a:t>
            </a:r>
            <a:r>
              <a:rPr lang="en-US" sz="2000">
                <a:latin typeface="FlandersArtSans-Regular"/>
              </a:rPr>
              <a:t>. Het </a:t>
            </a:r>
            <a:r>
              <a:rPr lang="en-US" sz="2000" b="1" err="1">
                <a:latin typeface="FlandersArtSans-Regular"/>
              </a:rPr>
              <a:t>certificaat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>
                <a:latin typeface="FlandersArtSans-Regular"/>
              </a:rPr>
              <a:t>van het </a:t>
            </a:r>
            <a:r>
              <a:rPr lang="en-US" sz="2000" err="1">
                <a:latin typeface="FlandersArtSans-Regular"/>
              </a:rPr>
              <a:t>betrokken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taalniveau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kan</a:t>
            </a:r>
            <a:r>
              <a:rPr lang="en-US" sz="2000">
                <a:latin typeface="FlandersArtSans-Regular"/>
              </a:rPr>
              <a:t> pas </a:t>
            </a:r>
            <a:r>
              <a:rPr lang="en-US" sz="2000" err="1">
                <a:latin typeface="FlandersArtSans-Regular"/>
              </a:rPr>
              <a:t>uitgereikt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worden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indien</a:t>
            </a:r>
            <a:r>
              <a:rPr lang="en-US" sz="2000">
                <a:latin typeface="FlandersArtSans-Regular"/>
              </a:rPr>
              <a:t> men </a:t>
            </a:r>
            <a:r>
              <a:rPr lang="en-US" sz="2000" err="1">
                <a:latin typeface="FlandersArtSans-Regular"/>
              </a:rPr>
              <a:t>slaagt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deze</a:t>
            </a:r>
            <a:r>
              <a:rPr lang="en-US" sz="2000">
                <a:latin typeface="FlandersArtSans-Regular"/>
              </a:rPr>
              <a:t> test."</a:t>
            </a:r>
            <a:endParaRPr lang="en-US" sz="2000"/>
          </a:p>
          <a:p>
            <a:pPr>
              <a:buNone/>
            </a:pPr>
            <a:br>
              <a:rPr lang="en-US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D765-37A9-327D-C910-D1FA2EA1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Medium"/>
                <a:ea typeface="+mj-ea"/>
                <a:cs typeface="Calibri"/>
              </a:rPr>
              <a:t>NOTA VLAAMSE REGERING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725B-0F38-C098-9623-3F52A0D2E6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en-US" sz="2000" err="1">
                <a:latin typeface="FlandersArtSans-Regular"/>
              </a:rPr>
              <a:t>Pagina</a:t>
            </a:r>
            <a:r>
              <a:rPr lang="en-US" sz="2000">
                <a:latin typeface="FlandersArtSans-Regular"/>
              </a:rPr>
              <a:t> 8 – 9:</a:t>
            </a:r>
          </a:p>
          <a:p>
            <a:pPr>
              <a:buNone/>
            </a:pPr>
            <a:endParaRPr lang="en-US" sz="2000">
              <a:latin typeface="FlandersArtSans-Regular"/>
            </a:endParaRPr>
          </a:p>
          <a:p>
            <a:pPr>
              <a:buNone/>
            </a:pPr>
            <a:r>
              <a:rPr lang="en-US" sz="2000">
                <a:latin typeface="FlandersArtSans-Regular"/>
              </a:rPr>
              <a:t>“Met </a:t>
            </a:r>
            <a:r>
              <a:rPr lang="en-US" sz="2000" err="1">
                <a:latin typeface="FlandersArtSans-Regular"/>
              </a:rPr>
              <a:t>deze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>
                <a:latin typeface="FlandersArtSans-Regular"/>
              </a:rPr>
              <a:t>NT2-test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willen</a:t>
            </a:r>
            <a:r>
              <a:rPr lang="en-US" sz="2000">
                <a:latin typeface="FlandersArtSans-Regular"/>
              </a:rPr>
              <a:t> we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hefboom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bieden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zodat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</a:t>
            </a:r>
            <a:r>
              <a:rPr lang="en-US" sz="2000" b="1" err="1">
                <a:latin typeface="FlandersArtSans-Regular"/>
              </a:rPr>
              <a:t>lke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inburgeraar</a:t>
            </a:r>
            <a:r>
              <a:rPr lang="en-US" sz="2000">
                <a:latin typeface="FlandersArtSans-Regular"/>
              </a:rPr>
              <a:t>, maar </a:t>
            </a:r>
            <a:r>
              <a:rPr lang="en-US" sz="2000" b="1" err="1">
                <a:latin typeface="FlandersArtSans-Regular"/>
              </a:rPr>
              <a:t>ook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andere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anderstaligen</a:t>
            </a:r>
            <a:r>
              <a:rPr lang="en-US" sz="2000">
                <a:latin typeface="FlandersArtSans-Regular"/>
              </a:rPr>
              <a:t>, </a:t>
            </a:r>
            <a:r>
              <a:rPr lang="en-US" sz="2000" err="1">
                <a:latin typeface="FlandersArtSans-Regular"/>
              </a:rPr>
              <a:t>traag</a:t>
            </a:r>
            <a:r>
              <a:rPr lang="en-US" sz="2000">
                <a:latin typeface="FlandersArtSans-Regular"/>
              </a:rPr>
              <a:t>-of </a:t>
            </a:r>
            <a:r>
              <a:rPr lang="en-US" sz="2000" err="1">
                <a:latin typeface="FlandersArtSans-Regular"/>
              </a:rPr>
              <a:t>snel-lerend</a:t>
            </a:r>
            <a:r>
              <a:rPr lang="en-US" sz="2000">
                <a:latin typeface="FlandersArtSans-Regular"/>
              </a:rPr>
              <a:t>, </a:t>
            </a:r>
            <a:r>
              <a:rPr lang="en-US" sz="2000" err="1">
                <a:latin typeface="FlandersArtSans-Regular"/>
              </a:rPr>
              <a:t>ongeacht</a:t>
            </a:r>
            <a:r>
              <a:rPr lang="en-US" sz="2000">
                <a:latin typeface="FlandersArtSans-Regular"/>
              </a:rPr>
              <a:t> de </a:t>
            </a:r>
            <a:r>
              <a:rPr lang="en-US" sz="2000" err="1">
                <a:latin typeface="FlandersArtSans-Regular"/>
              </a:rPr>
              <a:t>plaats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waar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hij</a:t>
            </a:r>
            <a:r>
              <a:rPr lang="en-US" sz="2000">
                <a:latin typeface="FlandersArtSans-Regular"/>
              </a:rPr>
              <a:t> NT2 </a:t>
            </a:r>
            <a:r>
              <a:rPr lang="en-US" sz="2000" err="1">
                <a:latin typeface="FlandersArtSans-Regular"/>
              </a:rPr>
              <a:t>volgt</a:t>
            </a:r>
            <a:r>
              <a:rPr lang="en-US" sz="2000">
                <a:latin typeface="FlandersArtSans-Regular"/>
              </a:rPr>
              <a:t>, </a:t>
            </a:r>
            <a:r>
              <a:rPr lang="en-US" sz="2000" b="1" err="1">
                <a:latin typeface="FlandersArtSans-Regular"/>
              </a:rPr>
              <a:t>hetzelfde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taalniveau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kan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halen</a:t>
            </a:r>
            <a:r>
              <a:rPr lang="en-US" sz="2000">
                <a:latin typeface="FlandersArtSans-Regular"/>
              </a:rPr>
              <a:t> en </a:t>
            </a:r>
            <a:r>
              <a:rPr lang="en-US" sz="2000" err="1">
                <a:latin typeface="FlandersArtSans-Regular"/>
              </a:rPr>
              <a:t>dit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ook</a:t>
            </a:r>
            <a:r>
              <a:rPr lang="en-US" sz="2000">
                <a:latin typeface="FlandersArtSans-Regular"/>
              </a:rPr>
              <a:t> vast </a:t>
            </a:r>
            <a:r>
              <a:rPr lang="en-US" sz="2000" err="1">
                <a:latin typeface="FlandersArtSans-Regular"/>
              </a:rPr>
              <a:t>kan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stellen</a:t>
            </a:r>
            <a:r>
              <a:rPr lang="en-US" sz="2000">
                <a:latin typeface="FlandersArtSans-Regular"/>
              </a:rPr>
              <a:t> in de </a:t>
            </a:r>
            <a:r>
              <a:rPr lang="en-US" sz="2000" err="1">
                <a:latin typeface="FlandersArtSans-Regular"/>
              </a:rPr>
              <a:t>dagelijkse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realiteit</a:t>
            </a:r>
            <a:r>
              <a:rPr lang="en-US" sz="2000">
                <a:latin typeface="FlandersArtSans-Regular"/>
              </a:rPr>
              <a:t>, </a:t>
            </a:r>
            <a:r>
              <a:rPr lang="en-US" sz="2000" err="1">
                <a:latin typeface="FlandersArtSans-Regular"/>
              </a:rPr>
              <a:t>bijvoorbeeld</a:t>
            </a:r>
            <a:r>
              <a:rPr lang="en-US" sz="2000">
                <a:latin typeface="FlandersArtSans-Regular"/>
              </a:rPr>
              <a:t> op het </a:t>
            </a:r>
            <a:r>
              <a:rPr lang="en-US" sz="2000" err="1">
                <a:latin typeface="FlandersArtSans-Regular"/>
              </a:rPr>
              <a:t>werk</a:t>
            </a:r>
            <a:r>
              <a:rPr lang="en-US" sz="2000">
                <a:latin typeface="FlandersArtSans-Regular"/>
              </a:rPr>
              <a:t>, </a:t>
            </a:r>
            <a:r>
              <a:rPr lang="en-US" sz="2000" err="1">
                <a:latin typeface="FlandersArtSans-Regular"/>
              </a:rPr>
              <a:t>bij</a:t>
            </a:r>
            <a:r>
              <a:rPr lang="en-US" sz="2000">
                <a:latin typeface="FlandersArtSans-Regular"/>
              </a:rPr>
              <a:t> het </a:t>
            </a:r>
            <a:r>
              <a:rPr lang="en-US" sz="2000" err="1">
                <a:latin typeface="FlandersArtSans-Regular"/>
              </a:rPr>
              <a:t>solliciteren</a:t>
            </a:r>
            <a:r>
              <a:rPr lang="en-US" sz="2000">
                <a:latin typeface="FlandersArtSans-Regular"/>
              </a:rPr>
              <a:t>, </a:t>
            </a:r>
            <a:r>
              <a:rPr lang="en-US" sz="2000" err="1">
                <a:latin typeface="FlandersArtSans-Regular"/>
              </a:rPr>
              <a:t>tijdens</a:t>
            </a:r>
            <a:r>
              <a:rPr lang="en-US" sz="2000">
                <a:latin typeface="FlandersArtSans-Regular"/>
              </a:rPr>
              <a:t> het </a:t>
            </a:r>
            <a:r>
              <a:rPr lang="en-US" sz="2000" err="1">
                <a:latin typeface="FlandersArtSans-Regular"/>
              </a:rPr>
              <a:t>oudercontact</a:t>
            </a:r>
            <a:r>
              <a:rPr lang="en-US" sz="2000">
                <a:latin typeface="FlandersArtSans-Regular"/>
              </a:rPr>
              <a:t>,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consultaties</a:t>
            </a:r>
            <a:r>
              <a:rPr lang="en-US" sz="2000">
                <a:latin typeface="FlandersArtSans-Regular"/>
              </a:rPr>
              <a:t>, </a:t>
            </a:r>
            <a:r>
              <a:rPr lang="en-US" sz="2000" err="1">
                <a:latin typeface="FlandersArtSans-Regular"/>
              </a:rPr>
              <a:t>enz</a:t>
            </a:r>
            <a:r>
              <a:rPr lang="en-US" sz="2000">
                <a:latin typeface="FlandersArtSans-Regular"/>
              </a:rPr>
              <a:t>."</a:t>
            </a: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0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22A6-EDCE-3ECD-2C4E-69E7D813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OMZETTING IN REGELGEVING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E86F4-58E1-148F-3073-184C505E1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872000"/>
            <a:ext cx="7416000" cy="37152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err="1">
                <a:latin typeface="FlandersArtSans-Regular"/>
              </a:rPr>
              <a:t>Wijzigingsdecreet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inburgering</a:t>
            </a:r>
            <a:r>
              <a:rPr lang="en-US" sz="2000">
                <a:latin typeface="FlandersArtSans-Regular"/>
              </a:rPr>
              <a:t> 9 </a:t>
            </a:r>
            <a:r>
              <a:rPr lang="en-US" sz="2000" err="1">
                <a:latin typeface="FlandersArtSans-Regular"/>
              </a:rPr>
              <a:t>juli</a:t>
            </a:r>
            <a:r>
              <a:rPr lang="en-US" sz="2000">
                <a:latin typeface="FlandersArtSans-Regular"/>
              </a:rPr>
              <a:t> 2021</a:t>
            </a:r>
          </a:p>
          <a:p>
            <a:pPr marL="288000" lvl="1" indent="0">
              <a:buNone/>
            </a:pPr>
            <a:r>
              <a:rPr lang="nl-NL" sz="2000">
                <a:latin typeface="FlandersArtSans-Regular"/>
                <a:hlinkClick r:id="rId3"/>
              </a:rPr>
              <a:t>Behandeling Vlaams Parlement wijzigingsdecreet inburgering</a:t>
            </a:r>
            <a:r>
              <a:rPr lang="en-US" sz="2000">
                <a:latin typeface="FlandersArtSans-Regular"/>
              </a:rPr>
              <a:t> </a:t>
            </a:r>
          </a:p>
          <a:p>
            <a:pPr>
              <a:buNone/>
            </a:pPr>
            <a:endParaRPr lang="en-US" sz="2000"/>
          </a:p>
          <a:p>
            <a:r>
              <a:rPr lang="en-US" sz="2000" err="1">
                <a:latin typeface="FlandersArtSans-Regular"/>
              </a:rPr>
              <a:t>Wijzigingsdecreet</a:t>
            </a:r>
            <a:r>
              <a:rPr lang="en-US" sz="2000">
                <a:latin typeface="FlandersArtSans-Regular"/>
              </a:rPr>
              <a:t> NT2 24 </a:t>
            </a:r>
            <a:r>
              <a:rPr lang="en-US" sz="2000" err="1">
                <a:latin typeface="FlandersArtSans-Regular"/>
              </a:rPr>
              <a:t>juni</a:t>
            </a:r>
            <a:r>
              <a:rPr lang="en-US" sz="2000">
                <a:latin typeface="FlandersArtSans-Regular"/>
              </a:rPr>
              <a:t> 2022</a:t>
            </a:r>
            <a:endParaRPr lang="en-US" sz="2000"/>
          </a:p>
          <a:p>
            <a:pPr marL="288000" lvl="1" indent="0">
              <a:buNone/>
            </a:pPr>
            <a:r>
              <a:rPr lang="nl-NL" sz="2000">
                <a:latin typeface="FlandersArtSans-Regular"/>
                <a:hlinkClick r:id="rId4"/>
              </a:rPr>
              <a:t>Behandeling Vlaams Parlement wijzigingsdecreet NT2</a:t>
            </a:r>
            <a:r>
              <a:rPr lang="en-US" sz="2000">
                <a:latin typeface="FlandersArtSans-Regular"/>
              </a:rPr>
              <a:t> </a:t>
            </a:r>
          </a:p>
          <a:p>
            <a:pPr>
              <a:buNone/>
            </a:pPr>
            <a:endParaRPr lang="en-US" sz="2000"/>
          </a:p>
          <a:p>
            <a:r>
              <a:rPr lang="en-US" sz="2000" err="1">
                <a:latin typeface="FlandersArtSans-Regular"/>
              </a:rPr>
              <a:t>Wijzigingsbesluit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inburgering</a:t>
            </a:r>
            <a:r>
              <a:rPr lang="en-US" sz="2000">
                <a:latin typeface="FlandersArtSans-Regular"/>
              </a:rPr>
              <a:t> 8 </a:t>
            </a:r>
            <a:r>
              <a:rPr lang="en-US" sz="2000" err="1">
                <a:latin typeface="FlandersArtSans-Regular"/>
              </a:rPr>
              <a:t>juli</a:t>
            </a:r>
            <a:r>
              <a:rPr lang="en-US" sz="2000">
                <a:latin typeface="FlandersArtSans-Regular"/>
              </a:rPr>
              <a:t> 2022</a:t>
            </a:r>
          </a:p>
          <a:p>
            <a:pPr marL="265113">
              <a:buNone/>
            </a:pPr>
            <a:r>
              <a:rPr lang="nl-NL" sz="2000">
                <a:hlinkClick r:id="rId5"/>
              </a:rPr>
              <a:t>Beslissing Vlaamse Regering wijzigingsbesluit inburgering </a:t>
            </a:r>
            <a:endParaRPr lang="nl-NL" sz="2000"/>
          </a:p>
          <a:p>
            <a:pPr>
              <a:buNone/>
            </a:pPr>
            <a:r>
              <a:rPr lang="en-US" sz="2000"/>
              <a:t> </a:t>
            </a:r>
            <a:endParaRPr lang="en-US" sz="2000">
              <a:latin typeface="FlandersArtSans-Regular"/>
            </a:endParaRPr>
          </a:p>
          <a:p>
            <a:r>
              <a:rPr lang="en-US" sz="2000">
                <a:latin typeface="FlandersArtSans-Regular"/>
              </a:rPr>
              <a:t>BVR NT2-test + </a:t>
            </a:r>
            <a:r>
              <a:rPr lang="en-US" sz="2000" err="1">
                <a:latin typeface="FlandersArtSans-Regular"/>
              </a:rPr>
              <a:t>inwerkingtreding</a:t>
            </a:r>
            <a:r>
              <a:rPr lang="en-US" sz="2000">
                <a:latin typeface="FlandersArtSans-Regular"/>
              </a:rPr>
              <a:t> decreet 7 </a:t>
            </a:r>
            <a:r>
              <a:rPr lang="en-US" sz="2000" err="1">
                <a:latin typeface="FlandersArtSans-Regular"/>
              </a:rPr>
              <a:t>oktober</a:t>
            </a:r>
            <a:r>
              <a:rPr lang="en-US" sz="2000">
                <a:latin typeface="FlandersArtSans-Regular"/>
              </a:rPr>
              <a:t> 2022</a:t>
            </a:r>
          </a:p>
          <a:p>
            <a:pPr marL="288000" lvl="1" indent="0">
              <a:buNone/>
            </a:pPr>
            <a:r>
              <a:rPr lang="nl-NL" sz="2000">
                <a:hlinkClick r:id="rId6"/>
              </a:rPr>
              <a:t>Beslissing Vlaamse Regering NT2-test 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952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2EB8-D494-E113-24D0-D5FA05DC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KRACHTLIJNEN DECREET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1AE15-5B2C-4986-2360-20DE97F44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en-US">
              <a:latin typeface="FlandersArtSans-Regular"/>
            </a:endParaRPr>
          </a:p>
          <a:p>
            <a:r>
              <a:rPr lang="en-US" sz="2000">
                <a:latin typeface="FlandersArtSans-Regular"/>
              </a:rPr>
              <a:t>De </a:t>
            </a:r>
            <a:r>
              <a:rPr lang="en-US" sz="2000" b="1" err="1">
                <a:latin typeface="FlandersArtSans-Regular"/>
              </a:rPr>
              <a:t>uitbreiding</a:t>
            </a:r>
            <a:r>
              <a:rPr lang="en-US" sz="2000" b="1">
                <a:latin typeface="FlandersArtSans-Regular"/>
              </a:rPr>
              <a:t> van de </a:t>
            </a:r>
            <a:r>
              <a:rPr lang="en-US" sz="2000" b="1" err="1">
                <a:latin typeface="FlandersArtSans-Regular"/>
              </a:rPr>
              <a:t>onderwijsbevoegdheid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voor</a:t>
            </a:r>
            <a:r>
              <a:rPr lang="en-US" sz="2000" b="1">
                <a:latin typeface="FlandersArtSans-Regular"/>
              </a:rPr>
              <a:t> de CBE</a:t>
            </a:r>
            <a:r>
              <a:rPr lang="en-US" sz="2000">
                <a:latin typeface="FlandersArtSans-Regular"/>
              </a:rPr>
              <a:t> in </a:t>
            </a:r>
            <a:r>
              <a:rPr lang="en-US" sz="2000" err="1">
                <a:latin typeface="FlandersArtSans-Regular"/>
              </a:rPr>
              <a:t>functie</a:t>
            </a:r>
            <a:r>
              <a:rPr lang="en-US" sz="2000">
                <a:latin typeface="FlandersArtSans-Regular"/>
              </a:rPr>
              <a:t> van het </a:t>
            </a:r>
            <a:r>
              <a:rPr lang="en-US" sz="2000" err="1">
                <a:latin typeface="FlandersArtSans-Regular"/>
              </a:rPr>
              <a:t>versterkte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taalniveau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na</a:t>
            </a:r>
            <a:r>
              <a:rPr lang="en-US" sz="2000">
                <a:latin typeface="FlandersArtSans-Regular"/>
              </a:rPr>
              <a:t> het </a:t>
            </a:r>
            <a:r>
              <a:rPr lang="en-US" sz="2000" err="1">
                <a:latin typeface="FlandersArtSans-Regular"/>
              </a:rPr>
              <a:t>inburgeringstraject</a:t>
            </a:r>
            <a:r>
              <a:rPr lang="en-US" sz="2000">
                <a:latin typeface="FlandersArtSans-Regular"/>
              </a:rPr>
              <a:t>. </a:t>
            </a:r>
          </a:p>
          <a:p>
            <a:endParaRPr lang="en-US" sz="2000">
              <a:latin typeface="FlandersArtSans-Regular"/>
            </a:endParaRPr>
          </a:p>
          <a:p>
            <a:r>
              <a:rPr lang="en-US" sz="2000">
                <a:latin typeface="FlandersArtSans-Regular"/>
              </a:rPr>
              <a:t>De </a:t>
            </a:r>
            <a:r>
              <a:rPr lang="en-US" sz="2000" err="1">
                <a:latin typeface="FlandersArtSans-Regular"/>
              </a:rPr>
              <a:t>invoering</a:t>
            </a:r>
            <a:r>
              <a:rPr lang="en-US" sz="2000">
                <a:latin typeface="FlandersArtSans-Regular"/>
              </a:rPr>
              <a:t> van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>
                <a:latin typeface="FlandersArtSans-Regular"/>
              </a:rPr>
              <a:t>NT2-test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het </a:t>
            </a:r>
            <a:r>
              <a:rPr lang="en-US" sz="2000" err="1">
                <a:latin typeface="FlandersArtSans-Regular"/>
              </a:rPr>
              <a:t>uitreiken</a:t>
            </a:r>
            <a:r>
              <a:rPr lang="en-US" sz="2000">
                <a:latin typeface="FlandersArtSans-Regular"/>
              </a:rPr>
              <a:t> van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certificaat</a:t>
            </a:r>
            <a:r>
              <a:rPr lang="en-US" sz="2000">
                <a:latin typeface="FlandersArtSans-Regular"/>
              </a:rPr>
              <a:t> van </a:t>
            </a:r>
            <a:r>
              <a:rPr lang="en-US" sz="2000" err="1">
                <a:latin typeface="FlandersArtSans-Regular"/>
              </a:rPr>
              <a:t>taalniveau</a:t>
            </a:r>
            <a:r>
              <a:rPr lang="en-US" sz="2000">
                <a:latin typeface="FlandersArtSans-Regular"/>
              </a:rPr>
              <a:t> A2.</a:t>
            </a:r>
          </a:p>
          <a:p>
            <a:pPr>
              <a:buNone/>
            </a:pPr>
            <a:endParaRPr lang="en-US" sz="2000">
              <a:latin typeface="FlandersArtSans-Regular"/>
            </a:endParaRPr>
          </a:p>
          <a:p>
            <a:r>
              <a:rPr lang="en-US" sz="2000">
                <a:latin typeface="FlandersArtSans-Regular"/>
              </a:rPr>
              <a:t>De </a:t>
            </a:r>
            <a:r>
              <a:rPr lang="en-US" sz="2000" err="1">
                <a:latin typeface="FlandersArtSans-Regular"/>
              </a:rPr>
              <a:t>invoering</a:t>
            </a:r>
            <a:r>
              <a:rPr lang="en-US" sz="2000">
                <a:latin typeface="FlandersArtSans-Regular"/>
              </a:rPr>
              <a:t> van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inschrijvingsgeld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inburgeraars</a:t>
            </a:r>
            <a:r>
              <a:rPr lang="en-US" sz="2000">
                <a:latin typeface="FlandersArtSans-Regular"/>
              </a:rPr>
              <a:t> in de NT2-opleiding met </a:t>
            </a:r>
            <a:r>
              <a:rPr lang="en-US" sz="2000" err="1">
                <a:latin typeface="FlandersArtSans-Regular"/>
              </a:rPr>
              <a:t>inbegrip</a:t>
            </a:r>
            <a:r>
              <a:rPr lang="en-US" sz="2000">
                <a:latin typeface="FlandersArtSans-Regular"/>
              </a:rPr>
              <a:t> van de NT2-test.</a:t>
            </a: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4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68BC-FFAD-8C67-DB7C-D947A08F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ONDERWIJSBEVOEGDHEID CBE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C4D0-74F5-9C2B-B938-DA69C63EAB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Uitbreiding</a:t>
            </a:r>
            <a:r>
              <a:rPr lang="en-US" sz="2000">
                <a:latin typeface="FlandersArtSans-Regular"/>
              </a:rPr>
              <a:t> met 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opleiding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Nederlands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tweede</a:t>
            </a:r>
            <a:r>
              <a:rPr lang="en-US" sz="2000">
                <a:latin typeface="FlandersArtSans-Regular"/>
              </a:rPr>
              <a:t> taal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mondelinge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vaardigheden</a:t>
            </a:r>
            <a:r>
              <a:rPr lang="en-US" sz="2000" b="1">
                <a:latin typeface="FlandersArtSans-Regular"/>
              </a:rPr>
              <a:t> op het </a:t>
            </a:r>
            <a:r>
              <a:rPr lang="en-US" sz="2000" b="1" err="1">
                <a:latin typeface="FlandersArtSans-Regular"/>
              </a:rPr>
              <a:t>niveau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richtgraad</a:t>
            </a:r>
            <a:r>
              <a:rPr lang="en-US" sz="2000" b="1">
                <a:latin typeface="FlandersArtSans-Regular"/>
              </a:rPr>
              <a:t> 2</a:t>
            </a:r>
            <a:r>
              <a:rPr lang="en-US" sz="2000">
                <a:latin typeface="FlandersArtSans-Regular"/>
              </a:rPr>
              <a:t> (ERK B1) </a:t>
            </a:r>
            <a:endParaRPr lang="en-US" sz="2000"/>
          </a:p>
          <a:p>
            <a:endParaRPr lang="en-US" sz="2000">
              <a:latin typeface="FlandersArtSans-Regular"/>
            </a:endParaRPr>
          </a:p>
          <a:p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Zowel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Alfa-NT2-cursisten </a:t>
            </a:r>
            <a:r>
              <a:rPr lang="en-US" sz="2000" err="1">
                <a:latin typeface="FlandersArtSans-Regular"/>
              </a:rPr>
              <a:t>als</a:t>
            </a:r>
            <a:r>
              <a:rPr lang="en-US" sz="2000">
                <a:latin typeface="FlandersArtSans-Regular"/>
              </a:rPr>
              <a:t> NT2-cursisten in de </a:t>
            </a:r>
            <a:r>
              <a:rPr lang="en-US" sz="2000" err="1">
                <a:latin typeface="FlandersArtSans-Regular"/>
              </a:rPr>
              <a:t>basiseducatie</a:t>
            </a:r>
            <a:endParaRPr lang="en-US" sz="2000">
              <a:latin typeface="FlandersArtSans-Regular"/>
            </a:endParaRPr>
          </a:p>
          <a:p>
            <a:endParaRPr lang="en-US" sz="2000">
              <a:latin typeface="FlandersArtSans-Regular"/>
            </a:endParaRPr>
          </a:p>
          <a:p>
            <a:pPr>
              <a:buNone/>
            </a:pPr>
            <a:r>
              <a:rPr lang="en-US" sz="2000">
                <a:latin typeface="FlandersArtSans-Regular"/>
              </a:rPr>
              <a:t> = </a:t>
            </a:r>
            <a:r>
              <a:rPr lang="en-US" sz="2000" err="1">
                <a:latin typeface="FlandersArtSans-Regular"/>
              </a:rPr>
              <a:t>rechtsgrond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het </a:t>
            </a:r>
            <a:r>
              <a:rPr lang="en-US" sz="2000" err="1">
                <a:latin typeface="FlandersArtSans-Regular"/>
              </a:rPr>
              <a:t>ontwikkelen</a:t>
            </a:r>
            <a:r>
              <a:rPr lang="en-US" sz="2000">
                <a:latin typeface="FlandersArtSans-Regular"/>
              </a:rPr>
              <a:t> van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opleidingsprofiel</a:t>
            </a:r>
            <a:r>
              <a:rPr lang="en-US" sz="2000">
                <a:latin typeface="FlandersArtSans-Regular"/>
              </a:rPr>
              <a:t> door de PBD </a:t>
            </a:r>
            <a:r>
              <a:rPr lang="en-US" sz="2000" err="1">
                <a:latin typeface="FlandersArtSans-Regular"/>
              </a:rPr>
              <a:t>dat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na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advies</a:t>
            </a:r>
            <a:r>
              <a:rPr lang="en-US" sz="2000">
                <a:latin typeface="FlandersArtSans-Regular"/>
              </a:rPr>
              <a:t> van de VLOR </a:t>
            </a:r>
            <a:r>
              <a:rPr lang="en-US" sz="2000" err="1">
                <a:latin typeface="FlandersArtSans-Regular"/>
              </a:rPr>
              <a:t>ter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goedkeuring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wordt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voorgelegd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aan</a:t>
            </a:r>
            <a:r>
              <a:rPr lang="en-US" sz="2000">
                <a:latin typeface="FlandersArtSans-Regular"/>
              </a:rPr>
              <a:t> de Vlaamse </a:t>
            </a:r>
            <a:r>
              <a:rPr lang="en-US" sz="2000" err="1">
                <a:latin typeface="FlandersArtSans-Regular"/>
              </a:rPr>
              <a:t>Regering</a:t>
            </a:r>
            <a:r>
              <a:rPr lang="en-US" sz="2000">
                <a:latin typeface="FlandersArtSans-Regular"/>
              </a:rPr>
              <a:t> </a:t>
            </a:r>
          </a:p>
          <a:p>
            <a:endParaRPr lang="en-US">
              <a:latin typeface="FlandersArt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6288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423B-662B-0745-841B-B16DCF28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NT2-TEST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A05DB-A46F-94A0-33CD-AF205C20C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4025050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en-US" sz="2000" b="1" err="1">
                <a:latin typeface="FlandersArtSans-Regular"/>
              </a:rPr>
              <a:t>Definitie</a:t>
            </a:r>
            <a:r>
              <a:rPr lang="en-US" sz="2000">
                <a:latin typeface="FlandersArtSans-Regular"/>
              </a:rPr>
              <a:t>:</a:t>
            </a:r>
            <a:endParaRPr lang="en-US" sz="2000">
              <a:solidFill>
                <a:srgbClr val="373636"/>
              </a:solidFill>
              <a:latin typeface="FlandersArtSans-Regular"/>
            </a:endParaRPr>
          </a:p>
          <a:p>
            <a:pPr marL="575945" lvl="1" indent="-287655">
              <a:buChar char="•"/>
            </a:pP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Aantonen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taalvaardigheidsniveau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ERK A2</a:t>
            </a:r>
            <a:endParaRPr lang="en-US" sz="2000"/>
          </a:p>
          <a:p>
            <a:pPr marL="575945" lvl="1" indent="-287655">
              <a:buChar char="•"/>
            </a:pP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Vier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onderdelen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: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lezen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,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luisteren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,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schrijven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en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spreken</a:t>
            </a:r>
            <a:endParaRPr lang="en-US" sz="2000">
              <a:solidFill>
                <a:srgbClr val="373636"/>
              </a:solidFill>
              <a:latin typeface="FlandersArtSans-Regular"/>
            </a:endParaRPr>
          </a:p>
          <a:p>
            <a:endParaRPr lang="en-US" sz="2000">
              <a:solidFill>
                <a:srgbClr val="373636"/>
              </a:solidFill>
              <a:latin typeface="FlandersArtSans-Regular"/>
            </a:endParaRPr>
          </a:p>
          <a:p>
            <a:pPr>
              <a:buNone/>
            </a:pPr>
            <a:r>
              <a:rPr lang="en-US" sz="2000" b="1" err="1">
                <a:solidFill>
                  <a:srgbClr val="373636"/>
                </a:solidFill>
                <a:latin typeface="FlandersArtSans-Regular"/>
              </a:rPr>
              <a:t>Certificaat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van de 4 NT2-opleidingen op het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niveau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A2 is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afhankelijk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van het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slagen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op de NT2-test.</a:t>
            </a:r>
          </a:p>
          <a:p>
            <a:pPr>
              <a:buNone/>
            </a:pPr>
            <a:r>
              <a:rPr lang="en-US" sz="2000">
                <a:solidFill>
                  <a:srgbClr val="373636"/>
                </a:solidFill>
                <a:latin typeface="FlandersArtSans-Regular"/>
              </a:rPr>
              <a:t>Bij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niet-slagen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: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herkansing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mogelijk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op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voorwaarde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van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opnieuw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deelnemen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aan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(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een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deel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van) de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opleiding</a:t>
            </a:r>
            <a:endParaRPr lang="en-US" sz="2000">
              <a:solidFill>
                <a:srgbClr val="373636"/>
              </a:solidFill>
              <a:latin typeface="FlandersArtSans-Regular"/>
            </a:endParaRPr>
          </a:p>
          <a:p>
            <a:pPr>
              <a:buNone/>
            </a:pPr>
            <a:endParaRPr lang="en-US" sz="2000"/>
          </a:p>
          <a:p>
            <a:pPr>
              <a:buNone/>
            </a:pPr>
            <a:r>
              <a:rPr lang="en-US" sz="2000" b="1" err="1">
                <a:latin typeface="FlandersArtSans-Regular"/>
              </a:rPr>
              <a:t>Organisatie</a:t>
            </a:r>
            <a:r>
              <a:rPr lang="en-US" sz="2000" b="1">
                <a:latin typeface="FlandersArtSans-Regular"/>
              </a:rPr>
              <a:t> door de CBE </a:t>
            </a:r>
            <a:r>
              <a:rPr lang="en-US" sz="2000" b="1" err="1">
                <a:latin typeface="FlandersArtSans-Regular"/>
              </a:rPr>
              <a:t>en</a:t>
            </a:r>
            <a:r>
              <a:rPr lang="en-US" sz="2000" b="1">
                <a:latin typeface="FlandersArtSans-Regular"/>
              </a:rPr>
              <a:t> CVO </a:t>
            </a:r>
            <a:r>
              <a:rPr lang="en-US" sz="2000" err="1">
                <a:latin typeface="FlandersArtSans-Regular"/>
              </a:rPr>
              <a:t>volgens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modaliteiten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ontwikkeling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en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afname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vastgelegd</a:t>
            </a:r>
            <a:r>
              <a:rPr lang="en-US" sz="2000">
                <a:latin typeface="FlandersArtSans-Regular"/>
              </a:rPr>
              <a:t> in BVR  </a:t>
            </a:r>
            <a:endParaRPr lang="en-US" sz="2000"/>
          </a:p>
          <a:p>
            <a:pPr>
              <a:buChar char="•"/>
            </a:pPr>
            <a:endParaRPr lang="en-US"/>
          </a:p>
          <a:p>
            <a:pPr>
              <a:buNone/>
            </a:pPr>
            <a:endParaRPr lang="en-US">
              <a:latin typeface="FlandersArtSans-Regular"/>
            </a:endParaRPr>
          </a:p>
          <a:p>
            <a:pPr>
              <a:buChar char="•"/>
            </a:pPr>
            <a:endParaRPr lang="en-US">
              <a:latin typeface="FlandersArt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2979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95D5-E68D-1164-6BF0-250B3B2A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INSCHRIJVINGSGELD NT2 R1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41FBB-1443-2CE9-E15E-09A1BEE206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en-US" sz="2000" err="1">
                <a:latin typeface="FlandersArtSans-Regular"/>
              </a:rPr>
              <a:t>Standaardtarief</a:t>
            </a:r>
            <a:r>
              <a:rPr lang="en-US" sz="2000">
                <a:latin typeface="FlandersArtSans-Regular"/>
              </a:rPr>
              <a:t> van 1,5 euro </a:t>
            </a:r>
            <a:r>
              <a:rPr lang="en-US" sz="2000" err="1">
                <a:latin typeface="FlandersArtSans-Regular"/>
              </a:rPr>
              <a:t>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geen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verhoogd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tarief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: </a:t>
            </a:r>
            <a:endParaRPr lang="en-US" sz="2000"/>
          </a:p>
          <a:p>
            <a:endParaRPr lang="en-US" sz="2000">
              <a:latin typeface="FlandersArtSans-Regular"/>
            </a:endParaRPr>
          </a:p>
          <a:p>
            <a:r>
              <a:rPr lang="en-US" sz="2000">
                <a:latin typeface="FlandersArtSans-Regular"/>
              </a:rPr>
              <a:t>NT2-opleidingen CBE:</a:t>
            </a:r>
            <a:endParaRPr lang="en-US" sz="2000"/>
          </a:p>
          <a:p>
            <a:pPr marL="575945" lvl="1" indent="-287655"/>
            <a:r>
              <a:rPr lang="en-US" sz="2000" err="1">
                <a:latin typeface="FlandersArtSans-Regular"/>
              </a:rPr>
              <a:t>Nederlands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tweede</a:t>
            </a:r>
            <a:r>
              <a:rPr lang="en-US" sz="2000">
                <a:latin typeface="FlandersArtSans-Regular"/>
              </a:rPr>
              <a:t> taal alfa </a:t>
            </a:r>
            <a:r>
              <a:rPr lang="en-US" sz="2000" err="1">
                <a:latin typeface="FlandersArtSans-Regular"/>
              </a:rPr>
              <a:t>mondeling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richtgraad</a:t>
            </a:r>
            <a:r>
              <a:rPr lang="en-US" sz="2000">
                <a:latin typeface="FlandersArtSans-Regular"/>
              </a:rPr>
              <a:t> 1</a:t>
            </a:r>
          </a:p>
          <a:p>
            <a:pPr marL="575945" lvl="1" indent="-287655"/>
            <a:r>
              <a:rPr lang="en-US" sz="2000" err="1">
                <a:latin typeface="FlandersArtSans-Regular"/>
              </a:rPr>
              <a:t>Nederlands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tweede</a:t>
            </a:r>
            <a:r>
              <a:rPr lang="en-US" sz="2000">
                <a:latin typeface="FlandersArtSans-Regular"/>
              </a:rPr>
              <a:t> taal alfa </a:t>
            </a:r>
            <a:r>
              <a:rPr lang="en-US" sz="2000" err="1">
                <a:latin typeface="FlandersArtSans-Regular"/>
              </a:rPr>
              <a:t>mondeling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richtgraad</a:t>
            </a:r>
            <a:r>
              <a:rPr lang="en-US" sz="2000">
                <a:latin typeface="FlandersArtSans-Regular"/>
              </a:rPr>
              <a:t> 1 - </a:t>
            </a:r>
            <a:r>
              <a:rPr lang="en-US" sz="2000" err="1">
                <a:latin typeface="FlandersArtSans-Regular"/>
              </a:rPr>
              <a:t>schriftelijk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richtgraad</a:t>
            </a:r>
            <a:r>
              <a:rPr lang="en-US" sz="2000">
                <a:latin typeface="FlandersArtSans-Regular"/>
              </a:rPr>
              <a:t> 1.1 </a:t>
            </a:r>
            <a:endParaRPr lang="en-US" sz="2000"/>
          </a:p>
          <a:p>
            <a:pPr marL="575945" lvl="1" indent="-287655"/>
            <a:r>
              <a:rPr lang="en-US" sz="2000" err="1">
                <a:latin typeface="FlandersArtSans-Regular"/>
              </a:rPr>
              <a:t>Latijns</a:t>
            </a:r>
            <a:r>
              <a:rPr lang="en-US" sz="2000">
                <a:latin typeface="FlandersArtSans-Regular"/>
              </a:rPr>
              <a:t> Schrift - </a:t>
            </a:r>
            <a:r>
              <a:rPr lang="en-US" sz="2000" err="1">
                <a:latin typeface="FlandersArtSans-Regular"/>
              </a:rPr>
              <a:t>Basiseducatie</a:t>
            </a:r>
            <a:r>
              <a:rPr lang="en-US" sz="2000">
                <a:latin typeface="FlandersArtSans-Regular"/>
              </a:rPr>
              <a:t> </a:t>
            </a:r>
            <a:endParaRPr lang="en-US" sz="2000"/>
          </a:p>
          <a:p>
            <a:pPr marL="575945" lvl="1" indent="-287655"/>
            <a:r>
              <a:rPr lang="en-US" sz="2000" err="1">
                <a:latin typeface="FlandersArtSans-Regular"/>
              </a:rPr>
              <a:t>Nederlands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tweede</a:t>
            </a:r>
            <a:r>
              <a:rPr lang="en-US" sz="2000">
                <a:latin typeface="FlandersArtSans-Regular"/>
              </a:rPr>
              <a:t> taal </a:t>
            </a:r>
            <a:r>
              <a:rPr lang="en-US" sz="2000" err="1">
                <a:latin typeface="FlandersArtSans-Regular"/>
              </a:rPr>
              <a:t>richtgraad</a:t>
            </a:r>
            <a:r>
              <a:rPr lang="en-US" sz="2000">
                <a:latin typeface="FlandersArtSans-Regular"/>
              </a:rPr>
              <a:t> 1 </a:t>
            </a:r>
            <a:endParaRPr lang="en-US" sz="2000"/>
          </a:p>
          <a:p>
            <a:r>
              <a:rPr lang="en-US" sz="2000">
                <a:latin typeface="FlandersArtSans-Regular"/>
              </a:rPr>
              <a:t>NT2-opleidingen CVO</a:t>
            </a:r>
          </a:p>
          <a:p>
            <a:pPr marL="575945" lvl="1" indent="-287655"/>
            <a:r>
              <a:rPr lang="en-US" sz="2000" err="1">
                <a:latin typeface="FlandersArtSans-Regular"/>
              </a:rPr>
              <a:t>Nederlands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tweede</a:t>
            </a:r>
            <a:r>
              <a:rPr lang="en-US" sz="2000">
                <a:latin typeface="FlandersArtSans-Regular"/>
              </a:rPr>
              <a:t> taal </a:t>
            </a:r>
            <a:r>
              <a:rPr lang="en-US" sz="2000" err="1">
                <a:latin typeface="FlandersArtSans-Regular"/>
              </a:rPr>
              <a:t>richtgraad</a:t>
            </a:r>
            <a:r>
              <a:rPr lang="en-US" sz="2000">
                <a:latin typeface="FlandersArtSans-Regular"/>
              </a:rPr>
              <a:t> 1 </a:t>
            </a:r>
            <a:endParaRPr lang="en-US" sz="2000"/>
          </a:p>
          <a:p>
            <a:pPr marL="575945" lvl="1" indent="-287655"/>
            <a:r>
              <a:rPr lang="en-US" sz="2000">
                <a:latin typeface="FlandersArtSans-Regular"/>
              </a:rPr>
              <a:t>Lezen </a:t>
            </a:r>
            <a:r>
              <a:rPr lang="en-US" sz="2000" err="1">
                <a:latin typeface="FlandersArtSans-Regular"/>
              </a:rPr>
              <a:t>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Schrijven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Andersgealfabetiseerden</a:t>
            </a:r>
            <a:endParaRPr lang="en-US" sz="2000" err="1"/>
          </a:p>
        </p:txBody>
      </p:sp>
    </p:spTree>
    <p:extLst>
      <p:ext uri="{BB962C8B-B14F-4D97-AF65-F5344CB8AC3E}">
        <p14:creationId xmlns:p14="http://schemas.microsoft.com/office/powerpoint/2010/main" val="86577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2C65-6252-7407-7EE3-E9E3C172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rgbClr val="373636"/>
                </a:solidFill>
                <a:latin typeface="FlandersArtSans-Medium"/>
              </a:rPr>
              <a:t>PLAFOND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Medium"/>
                <a:ea typeface="+mj-ea"/>
                <a:cs typeface="Calibri"/>
              </a:rPr>
              <a:t> NT2 R1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C2FFE-BC0B-B878-CB05-A614257B5A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en-US"/>
          </a:p>
          <a:p>
            <a:r>
              <a:rPr lang="en-US" sz="2000">
                <a:latin typeface="FlandersArtSans-Regular"/>
              </a:rPr>
              <a:t>Plafond van 180 euro per NT2-opleiding </a:t>
            </a:r>
          </a:p>
          <a:p>
            <a:pPr>
              <a:buNone/>
            </a:pPr>
            <a:endParaRPr lang="en-US" sz="2000"/>
          </a:p>
          <a:p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Inbegrepen</a:t>
            </a:r>
            <a:r>
              <a:rPr lang="en-US" sz="2000">
                <a:latin typeface="FlandersArtSans-Regular"/>
              </a:rPr>
              <a:t>:</a:t>
            </a:r>
          </a:p>
          <a:p>
            <a:pPr marL="575945" lvl="1" indent="-287655"/>
            <a:r>
              <a:rPr lang="en-US" sz="2000" err="1">
                <a:solidFill>
                  <a:srgbClr val="7F7F7F"/>
                </a:solidFill>
                <a:latin typeface="FlandersArtSans-Regular"/>
              </a:rPr>
              <a:t>Latijns</a:t>
            </a:r>
            <a:r>
              <a:rPr lang="en-US" sz="2000">
                <a:solidFill>
                  <a:srgbClr val="7F7F7F"/>
                </a:solidFill>
                <a:latin typeface="FlandersArtSans-Regular"/>
              </a:rPr>
              <a:t> Schrift BE of Lezen </a:t>
            </a:r>
            <a:r>
              <a:rPr lang="en-US" sz="2000" err="1">
                <a:solidFill>
                  <a:srgbClr val="7F7F7F"/>
                </a:solidFill>
                <a:latin typeface="FlandersArtSans-Regular"/>
              </a:rPr>
              <a:t>en</a:t>
            </a:r>
            <a:r>
              <a:rPr lang="en-US" sz="2000">
                <a:solidFill>
                  <a:srgbClr val="7F7F7F"/>
                </a:solidFill>
                <a:latin typeface="FlandersArtSans-Regular"/>
              </a:rPr>
              <a:t> </a:t>
            </a:r>
            <a:r>
              <a:rPr lang="en-US" sz="2000" err="1">
                <a:solidFill>
                  <a:srgbClr val="7F7F7F"/>
                </a:solidFill>
                <a:latin typeface="FlandersArtSans-Regular"/>
              </a:rPr>
              <a:t>Schrijven</a:t>
            </a:r>
            <a:r>
              <a:rPr lang="en-US" sz="2000">
                <a:solidFill>
                  <a:srgbClr val="7F7F7F"/>
                </a:solidFill>
                <a:latin typeface="FlandersArtSans-Regular"/>
              </a:rPr>
              <a:t> </a:t>
            </a:r>
            <a:r>
              <a:rPr lang="en-US" sz="2000" err="1">
                <a:solidFill>
                  <a:srgbClr val="7F7F7F"/>
                </a:solidFill>
                <a:latin typeface="FlandersArtSans-Regular"/>
              </a:rPr>
              <a:t>voor</a:t>
            </a:r>
            <a:r>
              <a:rPr lang="en-US" sz="2000">
                <a:solidFill>
                  <a:srgbClr val="7F7F7F"/>
                </a:solidFill>
                <a:latin typeface="FlandersArtSans-Regular"/>
              </a:rPr>
              <a:t> </a:t>
            </a:r>
            <a:r>
              <a:rPr lang="en-US" sz="2000" err="1">
                <a:solidFill>
                  <a:srgbClr val="7F7F7F"/>
                </a:solidFill>
                <a:latin typeface="FlandersArtSans-Regular"/>
              </a:rPr>
              <a:t>Andersgealfabetiseerden</a:t>
            </a:r>
            <a:endParaRPr lang="en-US" sz="2000">
              <a:solidFill>
                <a:srgbClr val="7F7F7F"/>
              </a:solidFill>
            </a:endParaRPr>
          </a:p>
          <a:p>
            <a:pPr marL="575945" lvl="1" indent="-287655"/>
            <a:r>
              <a:rPr lang="en-US" sz="2000" err="1">
                <a:latin typeface="FlandersArtSans-Regular"/>
              </a:rPr>
              <a:t>Heroriëntering</a:t>
            </a:r>
            <a:r>
              <a:rPr lang="en-US" sz="2000">
                <a:latin typeface="FlandersArtSans-Regular"/>
              </a:rPr>
              <a:t> </a:t>
            </a:r>
          </a:p>
          <a:p>
            <a:pPr marL="575945" lvl="1" indent="-287655"/>
            <a:r>
              <a:rPr lang="en-US" sz="2000" err="1">
                <a:latin typeface="FlandersArtSans-Regular"/>
              </a:rPr>
              <a:t>Eerste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deelname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aan</a:t>
            </a:r>
            <a:r>
              <a:rPr lang="en-US" sz="2000">
                <a:latin typeface="FlandersArtSans-Regular"/>
              </a:rPr>
              <a:t> de NT2-test</a:t>
            </a:r>
          </a:p>
          <a:p>
            <a:pPr marL="575945" lvl="1" indent="-287655"/>
            <a:endParaRPr lang="en-US">
              <a:latin typeface="FlandersArtSans-Regular"/>
            </a:endParaRPr>
          </a:p>
          <a:p>
            <a:pPr marL="575945" lvl="1" indent="-287655"/>
            <a:endParaRPr lang="en-US">
              <a:latin typeface="FlandersArt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0081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4E22-5F76-9B78-35BF-C6791653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VRIJSTELLINGEN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5410A-C2BD-1BBB-1EB7-B70508FA6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4025121"/>
          </a:xfrm>
        </p:spPr>
        <p:txBody>
          <a:bodyPr vert="horz" lIns="0" tIns="0" rIns="0" bIns="0" rtlCol="0" anchor="t">
            <a:noAutofit/>
          </a:bodyPr>
          <a:lstStyle/>
          <a:p>
            <a:pPr marL="354013" indent="-354013"/>
            <a:r>
              <a:rPr lang="en-US" sz="2000" b="1" err="1">
                <a:latin typeface="FlandersArtSans-Regular"/>
              </a:rPr>
              <a:t>Geen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vrijstelling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inschrijvingsgeld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verplichte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inburgeraar</a:t>
            </a:r>
            <a:r>
              <a:rPr lang="en-US" sz="2000" b="1">
                <a:latin typeface="FlandersArtSans-Regular"/>
              </a:rPr>
              <a:t> (</a:t>
            </a:r>
            <a:r>
              <a:rPr lang="en-US" sz="2000" b="1" err="1">
                <a:latin typeface="FlandersArtSans-Regular"/>
              </a:rPr>
              <a:t>tenzij</a:t>
            </a:r>
            <a:r>
              <a:rPr lang="en-US" sz="2000" b="1">
                <a:latin typeface="FlandersArtSans-Regular"/>
              </a:rPr>
              <a:t> in Brussel </a:t>
            </a:r>
            <a:r>
              <a:rPr lang="en-US" sz="2000" err="1">
                <a:latin typeface="FlandersArtSans-Regular"/>
              </a:rPr>
              <a:t>gedomicilieerd</a:t>
            </a:r>
            <a:r>
              <a:rPr lang="en-US" sz="2000">
                <a:latin typeface="FlandersArtSans-Regular"/>
              </a:rPr>
              <a:t>)</a:t>
            </a:r>
          </a:p>
          <a:p>
            <a:pPr>
              <a:buChar char="•"/>
            </a:pPr>
            <a:endParaRPr lang="en-US" sz="2000">
              <a:latin typeface="FlandersArtSans-Regular"/>
            </a:endParaRPr>
          </a:p>
          <a:p>
            <a:pPr marL="354013" indent="-354013"/>
            <a:r>
              <a:rPr lang="en-US" sz="2000" b="1" err="1">
                <a:latin typeface="FlandersArtSans-Regular"/>
              </a:rPr>
              <a:t>Vrijstelling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wie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>
                <a:latin typeface="FlandersArtSans-Regular"/>
              </a:rPr>
              <a:t>in Brussel </a:t>
            </a:r>
            <a:r>
              <a:rPr lang="en-US" sz="2000" err="1">
                <a:latin typeface="FlandersArtSans-Regular"/>
              </a:rPr>
              <a:t>gedomicilieerd</a:t>
            </a:r>
            <a:r>
              <a:rPr lang="en-US" sz="2000">
                <a:latin typeface="FlandersArtSans-Regular"/>
              </a:rPr>
              <a:t> is en NT2 </a:t>
            </a:r>
            <a:r>
              <a:rPr lang="en-US" sz="2000" b="1">
                <a:latin typeface="FlandersArtSans-Regular"/>
              </a:rPr>
              <a:t>R1 of R2 </a:t>
            </a:r>
            <a:r>
              <a:rPr lang="en-US" sz="2000" err="1">
                <a:latin typeface="FlandersArtSans-Regular"/>
              </a:rPr>
              <a:t>volgt</a:t>
            </a:r>
            <a:r>
              <a:rPr lang="en-US" sz="2000">
                <a:latin typeface="FlandersArtSans-Regular"/>
              </a:rPr>
              <a:t> (</a:t>
            </a:r>
            <a:r>
              <a:rPr lang="en-US" sz="2000" err="1">
                <a:latin typeface="FlandersArtSans-Regular"/>
              </a:rPr>
              <a:t>geen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verhoogd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tarief</a:t>
            </a:r>
            <a:r>
              <a:rPr lang="en-US" sz="2000">
                <a:latin typeface="FlandersArtSans-Regular"/>
              </a:rPr>
              <a:t>)</a:t>
            </a:r>
          </a:p>
          <a:p>
            <a:pPr marL="575945" lvl="1" indent="-287655"/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inburgeraar</a:t>
            </a:r>
            <a:r>
              <a:rPr lang="en-US" sz="2000">
                <a:latin typeface="FlandersArtSans-Regular"/>
              </a:rPr>
              <a:t> die NT2 </a:t>
            </a:r>
            <a:r>
              <a:rPr lang="en-US" sz="2000" b="1">
                <a:latin typeface="FlandersArtSans-Regular"/>
              </a:rPr>
              <a:t>in of </a:t>
            </a:r>
            <a:r>
              <a:rPr lang="en-US" sz="2000" b="1" err="1">
                <a:latin typeface="FlandersArtSans-Regular"/>
              </a:rPr>
              <a:t>buiten</a:t>
            </a:r>
            <a:r>
              <a:rPr lang="en-US" sz="2000" b="1">
                <a:latin typeface="FlandersArtSans-Regular"/>
              </a:rPr>
              <a:t> Brussel </a:t>
            </a:r>
            <a:r>
              <a:rPr lang="en-US" sz="2000" err="1">
                <a:latin typeface="FlandersArtSans-Regular"/>
              </a:rPr>
              <a:t>volgt</a:t>
            </a:r>
            <a:endParaRPr lang="en-US" sz="2000">
              <a:latin typeface="FlandersArtSans-Regular"/>
            </a:endParaRPr>
          </a:p>
          <a:p>
            <a:pPr marL="575945" lvl="1" indent="-287655"/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andere</a:t>
            </a:r>
            <a:r>
              <a:rPr lang="en-US" sz="2000">
                <a:latin typeface="FlandersArtSans-Regular"/>
              </a:rPr>
              <a:t> NT2-cursist die NT2 </a:t>
            </a:r>
            <a:r>
              <a:rPr lang="en-US" sz="2000" b="1">
                <a:latin typeface="FlandersArtSans-Regular"/>
              </a:rPr>
              <a:t>in Brussel </a:t>
            </a:r>
            <a:r>
              <a:rPr lang="en-US" sz="2000" err="1">
                <a:latin typeface="FlandersArtSans-Regular"/>
              </a:rPr>
              <a:t>volgt</a:t>
            </a:r>
            <a:endParaRPr lang="en-US" sz="2000">
              <a:latin typeface="FlandersArtSans-Regular"/>
            </a:endParaRPr>
          </a:p>
          <a:p>
            <a:pPr>
              <a:buNone/>
            </a:pPr>
            <a:endParaRPr lang="en-US" sz="2000" b="1">
              <a:latin typeface="FlandersArtSans-Regular"/>
            </a:endParaRPr>
          </a:p>
          <a:p>
            <a:pPr marL="354013" indent="-354013"/>
            <a:r>
              <a:rPr lang="en-US" sz="2000" b="1" err="1">
                <a:latin typeface="FlandersArtSans-Regular"/>
              </a:rPr>
              <a:t>Vrijstelling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(ex-)</a:t>
            </a:r>
            <a:r>
              <a:rPr lang="en-US" sz="2000" b="1" err="1">
                <a:latin typeface="FlandersArtSans-Regular"/>
              </a:rPr>
              <a:t>inburgeraar</a:t>
            </a:r>
            <a:r>
              <a:rPr lang="en-US" sz="2000">
                <a:latin typeface="FlandersArtSans-Regular"/>
              </a:rPr>
              <a:t> in NT2 </a:t>
            </a:r>
            <a:r>
              <a:rPr lang="en-US" sz="2000" b="1">
                <a:latin typeface="FlandersArtSans-Regular"/>
              </a:rPr>
              <a:t>R2</a:t>
            </a:r>
            <a:r>
              <a:rPr lang="en-US" sz="2000">
                <a:latin typeface="FlandersArtSans-Regular"/>
              </a:rPr>
              <a:t> (maar </a:t>
            </a:r>
            <a:r>
              <a:rPr lang="en-US" sz="2000" err="1">
                <a:latin typeface="FlandersArtSans-Regular"/>
              </a:rPr>
              <a:t>wel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verhoogd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tarief</a:t>
            </a:r>
            <a:r>
              <a:rPr lang="en-US" sz="2000">
                <a:latin typeface="FlandersArtSans-Regular"/>
              </a:rPr>
              <a:t>)</a:t>
            </a:r>
          </a:p>
          <a:p>
            <a:pPr>
              <a:buNone/>
            </a:pPr>
            <a:endParaRPr lang="en-US" sz="2000">
              <a:latin typeface="FlandersArtSans-Regular"/>
            </a:endParaRPr>
          </a:p>
          <a:p>
            <a:pPr marL="354013" indent="-354013"/>
            <a:r>
              <a:rPr lang="en-US" sz="2000" err="1">
                <a:latin typeface="FlandersArtSans-Regular"/>
              </a:rPr>
              <a:t>Vrijstelling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minderjarige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inburgeraar</a:t>
            </a:r>
            <a:r>
              <a:rPr lang="en-US" sz="2000">
                <a:latin typeface="FlandersArtSans-Regular"/>
              </a:rPr>
              <a:t> in NT2 R1 </a:t>
            </a:r>
          </a:p>
          <a:p>
            <a:pPr marL="354013" indent="-354013"/>
            <a:endParaRPr lang="en-US">
              <a:latin typeface="FlandersArtSans-Regular"/>
            </a:endParaRPr>
          </a:p>
          <a:p>
            <a:pPr marL="575945" lvl="1" indent="-287655"/>
            <a:endParaRPr lang="en-US" b="1">
              <a:latin typeface="FlandersArtSans-Regular"/>
            </a:endParaRPr>
          </a:p>
          <a:p>
            <a:pPr marL="575945" lvl="1" indent="-287655"/>
            <a:endParaRPr lang="en-US" b="1">
              <a:latin typeface="FlandersArt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23588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B4FB-465C-0F73-AA8D-22DEE0C9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WAT BIJ HERTESTING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D418D-DB30-CACE-F971-BA901CC2E3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65113" indent="-265113"/>
            <a:r>
              <a:rPr lang="en-US" sz="2000" err="1">
                <a:latin typeface="FlandersArtSans-Regular"/>
              </a:rPr>
              <a:t>Geen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inschrijvingsgeld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het (</a:t>
            </a:r>
            <a:r>
              <a:rPr lang="en-US" sz="2000" err="1">
                <a:latin typeface="FlandersArtSans-Regular"/>
              </a:rPr>
              <a:t>verplicht</a:t>
            </a:r>
            <a:r>
              <a:rPr lang="en-US" sz="2000">
                <a:latin typeface="FlandersArtSans-Regular"/>
              </a:rPr>
              <a:t>) </a:t>
            </a:r>
            <a:r>
              <a:rPr lang="en-US" sz="2000" err="1">
                <a:latin typeface="FlandersArtSans-Regular"/>
              </a:rPr>
              <a:t>opnieuw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volgen</a:t>
            </a:r>
            <a:r>
              <a:rPr lang="en-US" sz="2000">
                <a:latin typeface="FlandersArtSans-Regular"/>
              </a:rPr>
              <a:t> van </a:t>
            </a:r>
            <a:r>
              <a:rPr lang="en-US" sz="2000" err="1">
                <a:latin typeface="FlandersArtSans-Regular"/>
              </a:rPr>
              <a:t>opleiding</a:t>
            </a:r>
            <a:r>
              <a:rPr lang="en-US" sz="2000">
                <a:latin typeface="FlandersArtSans-Regular"/>
              </a:rPr>
              <a:t> in </a:t>
            </a:r>
            <a:r>
              <a:rPr lang="en-US" sz="2000" err="1">
                <a:latin typeface="FlandersArtSans-Regular"/>
              </a:rPr>
              <a:t>functie</a:t>
            </a:r>
            <a:r>
              <a:rPr lang="en-US" sz="2000">
                <a:latin typeface="FlandersArtSans-Regular"/>
              </a:rPr>
              <a:t> van </a:t>
            </a:r>
            <a:r>
              <a:rPr lang="en-US" sz="2000" err="1">
                <a:latin typeface="FlandersArtSans-Regular"/>
              </a:rPr>
              <a:t>herkansing</a:t>
            </a:r>
            <a:endParaRPr lang="en-US" sz="2000">
              <a:latin typeface="FlandersArtSans-Regular"/>
            </a:endParaRPr>
          </a:p>
          <a:p>
            <a:pPr marL="342900" indent="-342900"/>
            <a:endParaRPr lang="en-US" sz="2000"/>
          </a:p>
          <a:p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Nieuwe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deelname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aan</a:t>
            </a:r>
            <a:r>
              <a:rPr lang="en-US" sz="2000">
                <a:latin typeface="FlandersArtSans-Regular"/>
              </a:rPr>
              <a:t> NT2-test: </a:t>
            </a:r>
          </a:p>
          <a:p>
            <a:pPr marL="575945" lvl="1" indent="-287655"/>
            <a:r>
              <a:rPr lang="en-US" sz="2000">
                <a:latin typeface="FlandersArtSans-Regular"/>
              </a:rPr>
              <a:t>22,5 euro per </a:t>
            </a:r>
            <a:r>
              <a:rPr lang="en-US" sz="2000" err="1">
                <a:latin typeface="FlandersArtSans-Regular"/>
              </a:rPr>
              <a:t>onderdeel</a:t>
            </a:r>
            <a:endParaRPr lang="en-US" sz="2000">
              <a:latin typeface="FlandersArtSans-Regular"/>
            </a:endParaRPr>
          </a:p>
          <a:p>
            <a:pPr marL="575945" lvl="1" indent="-287655"/>
            <a:r>
              <a:rPr lang="en-US" sz="2000" err="1">
                <a:latin typeface="FlandersArtSans-Regular"/>
              </a:rPr>
              <a:t>Volledige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vrijstelling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cursist</a:t>
            </a:r>
            <a:r>
              <a:rPr lang="en-US" sz="2000">
                <a:latin typeface="FlandersArtSans-Regular"/>
              </a:rPr>
              <a:t> die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gedeeltelijke</a:t>
            </a:r>
            <a:r>
              <a:rPr lang="en-US" sz="2000">
                <a:latin typeface="FlandersArtSans-Regular"/>
              </a:rPr>
              <a:t> of </a:t>
            </a:r>
            <a:r>
              <a:rPr lang="en-US" sz="2000" err="1">
                <a:latin typeface="FlandersArtSans-Regular"/>
              </a:rPr>
              <a:t>volledige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vrijstelling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geniet</a:t>
            </a:r>
            <a:endParaRPr lang="en-US" sz="2000">
              <a:latin typeface="FlandersArtSans-Regular"/>
            </a:endParaRPr>
          </a:p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>
                <a:sym typeface="Wingdings" panose="05000000000000000000" pitchFamily="2" charset="2"/>
              </a:rPr>
              <a:t>Algemeen kader nieuw NT2-beleid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r>
              <a:rPr lang="nl-NL">
                <a:sym typeface="Wingdings" panose="05000000000000000000" pitchFamily="2" charset="2"/>
              </a:rPr>
              <a:t>Toepassing nieuwe inschrijvingsgelden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r>
              <a:rPr lang="nl-NL">
                <a:sym typeface="Wingdings" panose="05000000000000000000" pitchFamily="2" charset="2"/>
              </a:rPr>
              <a:t>Aanpassing tariefsuggestie NT2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r>
              <a:rPr lang="nl-NL">
                <a:sym typeface="Wingdings" panose="05000000000000000000" pitchFamily="2" charset="2"/>
              </a:rPr>
              <a:t>Aanpassing NT2-tarieven in DAVINCI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r>
              <a:rPr lang="nl-NL">
                <a:sym typeface="Wingdings" panose="05000000000000000000" pitchFamily="2" charset="2"/>
              </a:rPr>
              <a:t>Stand van zaken NT2-test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42996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DE97-744C-7303-AA57-3196DEDD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OVERGANGS- &amp; SLOTBEPALING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55869-7B89-0BDA-15F2-3FB52830B9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64795" indent="-264795"/>
            <a:r>
              <a:rPr lang="en-US" sz="2000" err="1">
                <a:latin typeface="FlandersArtSans-Regular"/>
              </a:rPr>
              <a:t>Inburgeraars</a:t>
            </a:r>
            <a:r>
              <a:rPr lang="en-US" sz="2000">
                <a:latin typeface="FlandersArtSans-Regular"/>
              </a:rPr>
              <a:t> met contract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inwerkingtreding</a:t>
            </a:r>
            <a:r>
              <a:rPr lang="en-US" sz="2000">
                <a:latin typeface="FlandersArtSans-Regular"/>
              </a:rPr>
              <a:t> decreet </a:t>
            </a:r>
            <a:r>
              <a:rPr lang="en-US" sz="2000" err="1">
                <a:latin typeface="FlandersArtSans-Regular"/>
              </a:rPr>
              <a:t>blijven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onder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oude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regeling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vallen</a:t>
            </a:r>
            <a:r>
              <a:rPr lang="en-US" sz="2000">
                <a:latin typeface="FlandersArtSans-Regular"/>
              </a:rPr>
              <a:t>:</a:t>
            </a:r>
            <a:endParaRPr lang="en-US" sz="2000"/>
          </a:p>
          <a:p>
            <a:pPr marL="575945" lvl="1" indent="-287655"/>
            <a:r>
              <a:rPr lang="en-US" sz="2000" err="1">
                <a:latin typeface="FlandersArtSans-Regular"/>
              </a:rPr>
              <a:t>volledige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vrijstelling</a:t>
            </a:r>
            <a:r>
              <a:rPr lang="en-US" sz="2000">
                <a:latin typeface="FlandersArtSans-Regular"/>
              </a:rPr>
              <a:t> van </a:t>
            </a:r>
            <a:r>
              <a:rPr lang="en-US" sz="2000" err="1">
                <a:latin typeface="FlandersArtSans-Regular"/>
              </a:rPr>
              <a:t>inschrijvingsgeld</a:t>
            </a:r>
            <a:endParaRPr lang="en-US" sz="2000">
              <a:latin typeface="FlandersArtSans-Regular"/>
            </a:endParaRPr>
          </a:p>
          <a:p>
            <a:pPr marL="575945" lvl="1" indent="-287655"/>
            <a:r>
              <a:rPr lang="en-US" sz="2000" err="1">
                <a:latin typeface="FlandersArtSans-Regular"/>
              </a:rPr>
              <a:t>verhoogd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tarief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bij</a:t>
            </a:r>
            <a:r>
              <a:rPr lang="en-US" sz="2000">
                <a:latin typeface="FlandersArtSans-Regular"/>
              </a:rPr>
              <a:t> 4e </a:t>
            </a:r>
            <a:r>
              <a:rPr lang="en-US" sz="2000" err="1">
                <a:latin typeface="FlandersArtSans-Regular"/>
              </a:rPr>
              <a:t>inschrijving</a:t>
            </a:r>
            <a:r>
              <a:rPr lang="en-US" sz="2000">
                <a:latin typeface="FlandersArtSans-Regular"/>
              </a:rPr>
              <a:t>   </a:t>
            </a:r>
          </a:p>
          <a:p>
            <a:pPr marL="575945" lvl="1" indent="-287655"/>
            <a:endParaRPr lang="en-US" sz="2000"/>
          </a:p>
          <a:p>
            <a:pPr marL="264795" indent="-264795"/>
            <a:r>
              <a:rPr lang="en-US" sz="2000" err="1">
                <a:latin typeface="FlandersArtSans-Regular"/>
              </a:rPr>
              <a:t>Inwerkingtreding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wordt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bepaald</a:t>
            </a:r>
            <a:r>
              <a:rPr lang="en-US" sz="2000">
                <a:latin typeface="FlandersArtSans-Regular"/>
              </a:rPr>
              <a:t> door </a:t>
            </a:r>
            <a:r>
              <a:rPr lang="en-US" sz="2000" err="1">
                <a:latin typeface="FlandersArtSans-Regular"/>
              </a:rPr>
              <a:t>Vlaamse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Regering</a:t>
            </a:r>
            <a:r>
              <a:rPr lang="en-US" sz="2000">
                <a:latin typeface="FlandersArtSans-Regular"/>
              </a:rPr>
              <a:t> (BVR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van 7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oktober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2022): </a:t>
            </a:r>
          </a:p>
          <a:p>
            <a:pPr marL="840740" lvl="1" indent="-287655"/>
            <a:r>
              <a:rPr lang="en-US" sz="2000">
                <a:solidFill>
                  <a:srgbClr val="373636"/>
                </a:solidFill>
                <a:latin typeface="FlandersArtSans-Regular"/>
              </a:rPr>
              <a:t>1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september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2023</a:t>
            </a:r>
          </a:p>
          <a:p>
            <a:pPr marL="840740" lvl="1" indent="-287655"/>
            <a:r>
              <a:rPr lang="en-US" sz="2000">
                <a:solidFill>
                  <a:srgbClr val="373636"/>
                </a:solidFill>
                <a:latin typeface="FlandersArtSans-Regular"/>
              </a:rPr>
              <a:t>1 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september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 2022 (</a:t>
            </a:r>
            <a:r>
              <a:rPr lang="en-US" sz="2000" err="1">
                <a:solidFill>
                  <a:srgbClr val="373636"/>
                </a:solidFill>
                <a:latin typeface="FlandersArtSans-Regular"/>
              </a:rPr>
              <a:t>ontwikkelen</a:t>
            </a:r>
            <a:r>
              <a:rPr lang="en-US" sz="2000">
                <a:solidFill>
                  <a:srgbClr val="373636"/>
                </a:solidFill>
                <a:latin typeface="FlandersArtSans-Regular"/>
              </a:rPr>
              <a:t> NT2-test)</a:t>
            </a:r>
          </a:p>
          <a:p>
            <a:pPr marL="840740" lvl="1" indent="-287655"/>
            <a:endParaRPr lang="en-US">
              <a:solidFill>
                <a:srgbClr val="373636"/>
              </a:solidFill>
              <a:latin typeface="FlandersArt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3628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EA3F-E94C-B1CD-3A85-6B3E0C8D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12800"/>
            <a:ext cx="7416000" cy="1116000"/>
          </a:xfrm>
        </p:spPr>
        <p:txBody>
          <a:bodyPr/>
          <a:lstStyle/>
          <a:p>
            <a:r>
              <a:rPr lang="en-US" sz="4400"/>
              <a:t>ANDERE BELEIDSDOMEINEN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174D8-7527-0F1F-A39B-20FC8269C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828800"/>
            <a:ext cx="7416000" cy="3672000"/>
          </a:xfrm>
        </p:spPr>
        <p:txBody>
          <a:bodyPr vert="horz" lIns="0" tIns="0" rIns="0" bIns="0" rtlCol="0" anchor="t">
            <a:noAutofit/>
          </a:bodyPr>
          <a:lstStyle/>
          <a:p>
            <a:pPr marL="265113" indent="-265113"/>
            <a:endParaRPr lang="en-US">
              <a:latin typeface="FlandersArtSans-Regular"/>
            </a:endParaRPr>
          </a:p>
          <a:p>
            <a:pPr marL="265113" indent="-265113"/>
            <a:r>
              <a:rPr lang="en-US" sz="2000" err="1">
                <a:latin typeface="FlandersArtSans-Regular"/>
              </a:rPr>
              <a:t>Inburgering</a:t>
            </a:r>
            <a:r>
              <a:rPr lang="en-US" sz="2000">
                <a:latin typeface="FlandersArtSans-Regular"/>
              </a:rPr>
              <a:t>: </a:t>
            </a:r>
            <a:r>
              <a:rPr lang="en-US" sz="2000" err="1">
                <a:latin typeface="FlandersArtSans-Regular"/>
              </a:rPr>
              <a:t>vrijstellingscategorieën</a:t>
            </a:r>
            <a:r>
              <a:rPr lang="en-US" sz="2000">
                <a:latin typeface="FlandersArtSans-Regular"/>
              </a:rPr>
              <a:t> 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MO </a:t>
            </a:r>
            <a:r>
              <a:rPr lang="en-US" sz="2000" err="1">
                <a:latin typeface="FlandersArtSans-Regular"/>
              </a:rPr>
              <a:t>worden</a:t>
            </a:r>
            <a:r>
              <a:rPr lang="en-US" sz="2000">
                <a:latin typeface="FlandersArtSans-Regular"/>
              </a:rPr>
              <a:t> in decreet </a:t>
            </a:r>
            <a:r>
              <a:rPr lang="en-US" sz="2000" err="1">
                <a:latin typeface="FlandersArtSans-Regular"/>
              </a:rPr>
              <a:t>vastgelegd</a:t>
            </a:r>
            <a:endParaRPr lang="en-US" sz="2000"/>
          </a:p>
          <a:p>
            <a:endParaRPr lang="en-US" sz="2000"/>
          </a:p>
          <a:p>
            <a:pPr marL="265113" indent="-265113"/>
            <a:r>
              <a:rPr lang="en-US" sz="2000" err="1">
                <a:latin typeface="FlandersArtSans-Regular"/>
              </a:rPr>
              <a:t>Werk</a:t>
            </a:r>
            <a:r>
              <a:rPr lang="en-US" sz="2000">
                <a:latin typeface="FlandersArtSans-Regular"/>
              </a:rPr>
              <a:t>: </a:t>
            </a:r>
            <a:r>
              <a:rPr lang="en-US" sz="2000" err="1">
                <a:latin typeface="FlandersArtSans-Regular"/>
              </a:rPr>
              <a:t>niet-terugbetaling</a:t>
            </a:r>
            <a:r>
              <a:rPr lang="en-US" sz="2000">
                <a:latin typeface="FlandersArtSans-Regular"/>
              </a:rPr>
              <a:t> van </a:t>
            </a:r>
            <a:r>
              <a:rPr lang="en-US" sz="2000" err="1">
                <a:latin typeface="FlandersArtSans-Regular"/>
              </a:rPr>
              <a:t>inschrijvingsgeld</a:t>
            </a:r>
            <a:r>
              <a:rPr lang="en-US" sz="2000">
                <a:latin typeface="FlandersArtSans-Regular"/>
              </a:rPr>
              <a:t> door VDAB </a:t>
            </a:r>
            <a:r>
              <a:rPr lang="en-US" sz="2000" err="1">
                <a:latin typeface="FlandersArtSans-Regular"/>
              </a:rPr>
              <a:t>aan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verplichte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inburgeraars</a:t>
            </a:r>
            <a:endParaRPr lang="en-US" sz="2000">
              <a:latin typeface="FlandersArt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6950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C175F-4E9D-4EEB-B3B8-66EAD2A2A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168" y="2733064"/>
            <a:ext cx="5465417" cy="1579711"/>
          </a:xfrm>
        </p:spPr>
        <p:txBody>
          <a:bodyPr/>
          <a:lstStyle/>
          <a:p>
            <a:r>
              <a:rPr lang="nl-BE" sz="3600" b="1">
                <a:latin typeface="Tw Cen MT (Hoofdtekst)"/>
              </a:rPr>
              <a:t>Toepassing nieuwe inschrijvingsgelden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78D5A2-B785-4A0D-9529-8083F530719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Evelyn Laermans</a:t>
            </a:r>
          </a:p>
        </p:txBody>
      </p:sp>
    </p:spTree>
    <p:extLst>
      <p:ext uri="{BB962C8B-B14F-4D97-AF65-F5344CB8AC3E}">
        <p14:creationId xmlns:p14="http://schemas.microsoft.com/office/powerpoint/2010/main" val="1938733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Nt2-Modules vanaf 1/09/2023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Wijzigingen aan inschrijvingsgeld voor NT2-opleidingen </a:t>
            </a:r>
            <a:r>
              <a:rPr lang="nl-NL" sz="2000" b="1"/>
              <a:t>richtgraad 1 </a:t>
            </a:r>
            <a:r>
              <a:rPr lang="nl-NL" sz="2000"/>
              <a:t>en in beperkte mate aan </a:t>
            </a:r>
            <a:r>
              <a:rPr lang="nl-NL" sz="2000" b="1"/>
              <a:t>richtgraad 2 </a:t>
            </a:r>
            <a:r>
              <a:rPr lang="nl-NL" sz="2000"/>
              <a:t>vanaf 1 september 2023</a:t>
            </a:r>
          </a:p>
          <a:p>
            <a:pPr lvl="1"/>
            <a:endParaRPr lang="nl-BE"/>
          </a:p>
          <a:p>
            <a:pPr lvl="1"/>
            <a:r>
              <a:rPr lang="nl-BE" b="1"/>
              <a:t>Startdatum van module </a:t>
            </a:r>
            <a:r>
              <a:rPr lang="nl-BE"/>
              <a:t>bepaalt het inschrijvingsgeld, niet de inschrijvingsdatum van cursist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marL="128016" lvl="1" indent="0">
              <a:buNone/>
            </a:pPr>
            <a:r>
              <a:rPr lang="nl-NL">
                <a:sym typeface="Wingdings" panose="05000000000000000000" pitchFamily="2" charset="2"/>
              </a:rPr>
              <a:t>Inschrijvingsgelden van het volwassenenonderwijs blijven gelden voor modules van NT2-opleidingen: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r>
              <a:rPr lang="nl-NL">
                <a:sym typeface="Wingdings" panose="05000000000000000000" pitchFamily="2" charset="2"/>
              </a:rPr>
              <a:t>Richtgraad 1 en 2 die starten vóór 1 september 2023</a:t>
            </a:r>
          </a:p>
          <a:p>
            <a:pPr lvl="1"/>
            <a:r>
              <a:rPr lang="nl-NL">
                <a:sym typeface="Wingdings" panose="05000000000000000000" pitchFamily="2" charset="2"/>
              </a:rPr>
              <a:t>Richtgraad 3 en 4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30742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Info nieuwe regels</a:t>
            </a:r>
            <a:br>
              <a:rPr lang="nl-BE"/>
            </a:br>
            <a:r>
              <a:rPr lang="nl-BE" sz="2400"/>
              <a:t>website </a:t>
            </a:r>
            <a:r>
              <a:rPr lang="nl-BE" sz="2400">
                <a:hlinkClick r:id="rId3"/>
              </a:rPr>
              <a:t>onderwijs.vlaanderen.be/</a:t>
            </a:r>
            <a:r>
              <a:rPr lang="nl-BE" sz="2400" err="1">
                <a:hlinkClick r:id="rId3"/>
              </a:rPr>
              <a:t>nederlands</a:t>
            </a:r>
            <a:r>
              <a:rPr lang="nl-BE" sz="2400">
                <a:hlinkClick r:id="rId3"/>
              </a:rPr>
              <a:t>-tweede-taal</a:t>
            </a:r>
            <a:endParaRPr lang="nl-BE" sz="24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endParaRPr lang="nl-NL" sz="2000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24</a:t>
            </a:fld>
            <a:endParaRPr lang="nl-NL" alt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341182-FAF0-4F9A-BB5B-539EBF62B7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6"/>
          <a:stretch/>
        </p:blipFill>
        <p:spPr>
          <a:xfrm>
            <a:off x="903505" y="1985818"/>
            <a:ext cx="6593681" cy="44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42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hulpmiddelen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Hulpmiddelen voor centra:</a:t>
            </a:r>
          </a:p>
          <a:p>
            <a:pPr lvl="1"/>
            <a:endParaRPr lang="nl-BE"/>
          </a:p>
          <a:p>
            <a:pPr lvl="1"/>
            <a:r>
              <a:rPr lang="nl-NL"/>
              <a:t>Website Onderwijs Vlaanderen: nieuwe pagina </a:t>
            </a:r>
            <a:r>
              <a:rPr lang="nl-NL">
                <a:hlinkClick r:id="rId3"/>
              </a:rPr>
              <a:t>Inschrijvingsgeld NT2</a:t>
            </a:r>
            <a:endParaRPr lang="nl-NL"/>
          </a:p>
          <a:p>
            <a:pPr lvl="1"/>
            <a:endParaRPr lang="nl-NL"/>
          </a:p>
          <a:p>
            <a:pPr lvl="1"/>
            <a:r>
              <a:rPr lang="nl-NL"/>
              <a:t>Een </a:t>
            </a:r>
            <a:r>
              <a:rPr lang="nl-NL">
                <a:hlinkClick r:id="rId4"/>
              </a:rPr>
              <a:t>beslissingsboom NT2-opleidingen richtgraad 1 en 2</a:t>
            </a:r>
            <a:r>
              <a:rPr lang="nl-NL"/>
              <a:t> maakt je centrum wegwijs in de nieuwe regels.</a:t>
            </a:r>
          </a:p>
          <a:p>
            <a:pPr lvl="1"/>
            <a:endParaRPr lang="nl-NL"/>
          </a:p>
          <a:p>
            <a:pPr lvl="1"/>
            <a:r>
              <a:rPr lang="nl-NL"/>
              <a:t>Bij inschrijving van een cursist raadpleeg je de aangepaste tariefsuggestie in de databank DAVINCI.</a:t>
            </a:r>
          </a:p>
          <a:p>
            <a:pPr lvl="1"/>
            <a:endParaRPr lang="nl-NL"/>
          </a:p>
          <a:p>
            <a:pPr lvl="1"/>
            <a:r>
              <a:rPr lang="nl-NL"/>
              <a:t>Controlerapporten AHOVOKS</a:t>
            </a:r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58974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beslissingsboom </a:t>
            </a:r>
            <a:endParaRPr lang="nl-BE" sz="24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26</a:t>
            </a:fld>
            <a:endParaRPr lang="nl-NL" alt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3820A5-5811-4532-9FFE-258063BF8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39" y="1569425"/>
            <a:ext cx="7441121" cy="51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51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beslissingsboom </a:t>
            </a:r>
            <a:endParaRPr lang="nl-BE" sz="24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27</a:t>
            </a:fld>
            <a:endParaRPr lang="nl-NL" alt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ADA435-B0D9-4DFC-9F35-CA8AE862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29" y="1631702"/>
            <a:ext cx="7421975" cy="34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27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Tarieven 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NT2-opleiding richtgraad 1 volgen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BE"/>
          </a:p>
          <a:p>
            <a:pPr lvl="1"/>
            <a:r>
              <a:rPr lang="nl-NL"/>
              <a:t>Standaardtarief </a:t>
            </a:r>
            <a:r>
              <a:rPr lang="nl-NL" b="1"/>
              <a:t>1,50 euro </a:t>
            </a:r>
            <a:r>
              <a:rPr lang="nl-NL"/>
              <a:t>per lestijd</a:t>
            </a:r>
          </a:p>
          <a:p>
            <a:pPr lvl="1"/>
            <a:endParaRPr lang="nl-NL"/>
          </a:p>
          <a:p>
            <a:pPr lvl="1"/>
            <a:r>
              <a:rPr lang="nl-NL"/>
              <a:t>Geen verminderd tarief van 0,60 euro per lestijd</a:t>
            </a:r>
          </a:p>
          <a:p>
            <a:pPr lvl="1"/>
            <a:endParaRPr lang="nl-NL"/>
          </a:p>
          <a:p>
            <a:pPr lvl="1"/>
            <a:r>
              <a:rPr lang="nl-NL"/>
              <a:t>De cursist betaalt </a:t>
            </a:r>
            <a:r>
              <a:rPr lang="nl-NL" b="1"/>
              <a:t>maximaal 180 euro </a:t>
            </a:r>
            <a:r>
              <a:rPr lang="nl-NL"/>
              <a:t>over de opleidingen heen</a:t>
            </a:r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42612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Plafond 180 euro 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Je berekent </a:t>
            </a:r>
            <a:r>
              <a:rPr lang="nl-NL" sz="2000" b="1"/>
              <a:t>één plafond </a:t>
            </a:r>
            <a:r>
              <a:rPr lang="nl-NL" sz="2000"/>
              <a:t>van 180 euro voor deze </a:t>
            </a:r>
            <a:r>
              <a:rPr lang="nl-NL" sz="2000" b="1"/>
              <a:t>opleidingen samen</a:t>
            </a:r>
            <a:r>
              <a:rPr lang="nl-NL" sz="2000"/>
              <a:t>:</a:t>
            </a:r>
          </a:p>
          <a:p>
            <a:pPr lvl="1"/>
            <a:endParaRPr lang="nl-NL"/>
          </a:p>
          <a:p>
            <a:pPr lvl="1"/>
            <a:r>
              <a:rPr lang="nl-NL"/>
              <a:t>Uit de leergebieden Alfa NT2 en NT2 van </a:t>
            </a:r>
            <a:r>
              <a:rPr lang="nl-NL" err="1"/>
              <a:t>cbe</a:t>
            </a:r>
            <a:r>
              <a:rPr lang="nl-NL"/>
              <a:t>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NT2 alfa mondeling richtgraad 1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NT2 alfa mondeling richtgraad 1 – schriftelijk richtgraad 1.1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Latijns Schrift – Basiseducatie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NT2 richtgraad 1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Inclusief open modules (Alfa) NT2 en maatwerk (Alfa) NT2 </a:t>
            </a:r>
          </a:p>
          <a:p>
            <a:pPr lvl="1"/>
            <a:endParaRPr lang="nl-NL"/>
          </a:p>
          <a:p>
            <a:pPr lvl="1"/>
            <a:r>
              <a:rPr lang="nl-NL"/>
              <a:t>Uit het studiegebied NT2 richtgraad 1 en 2 van cvo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NT2 richtgraad 1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Lezen  en Schrijven voor </a:t>
            </a:r>
            <a:r>
              <a:rPr lang="nl-NL" err="1"/>
              <a:t>Andersgealfabetiseerden</a:t>
            </a: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Inclusief open modules van de opleiding NT2 richtgraad 1</a:t>
            </a:r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29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8523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528558" cy="1579711"/>
          </a:xfrm>
        </p:spPr>
        <p:txBody>
          <a:bodyPr/>
          <a:lstStyle/>
          <a:p>
            <a:r>
              <a:rPr lang="nl-BE" sz="3600"/>
              <a:t>KADER WIJZIGING REGELGEVING NT2 </a:t>
            </a:r>
            <a:endParaRPr lang="nl-BE" sz="3600" b="0">
              <a:latin typeface="+mj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099711"/>
            <a:ext cx="5354606" cy="1053708"/>
          </a:xfrm>
        </p:spPr>
        <p:txBody>
          <a:bodyPr vert="horz" lIns="0" tIns="0" rIns="0" bIns="0" rtlCol="0" anchor="t">
            <a:noAutofit/>
          </a:bodyPr>
          <a:lstStyle/>
          <a:p>
            <a:endParaRPr lang="nl-BE" sz="1550">
              <a:latin typeface="FlandersArtSans-Regular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>
                <a:latin typeface="FlandersArtSans-Regular"/>
              </a:rPr>
              <a:t>Katlijn Schroyens</a:t>
            </a:r>
          </a:p>
          <a:p>
            <a:endParaRPr lang="nl-B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Plafond 180 euro 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Voor het plafond van 180 euro geldt:</a:t>
            </a:r>
          </a:p>
          <a:p>
            <a:pPr marL="128016" lvl="1" indent="0">
              <a:buNone/>
            </a:pPr>
            <a:endParaRPr lang="nl-NL"/>
          </a:p>
          <a:p>
            <a:pPr lvl="1"/>
            <a:r>
              <a:rPr lang="nl-NL"/>
              <a:t>Dit is </a:t>
            </a:r>
            <a:r>
              <a:rPr lang="nl-NL" b="1"/>
              <a:t>niet beperkt in de tijd</a:t>
            </a:r>
            <a:r>
              <a:rPr lang="nl-NL"/>
              <a:t>. </a:t>
            </a:r>
          </a:p>
          <a:p>
            <a:pPr lvl="1"/>
            <a:endParaRPr lang="nl-NL"/>
          </a:p>
          <a:p>
            <a:pPr lvl="1"/>
            <a:r>
              <a:rPr lang="nl-NL"/>
              <a:t>De teller start niet op 0. Het inschrijvingsgeld voor eerder gevolgde modules van NT2-opleidingen van richtgraad 1 telt mee in het plafond.</a:t>
            </a:r>
          </a:p>
          <a:p>
            <a:pPr lvl="1"/>
            <a:endParaRPr lang="nl-NL"/>
          </a:p>
          <a:p>
            <a:pPr lvl="1"/>
            <a:r>
              <a:rPr lang="nl-NL"/>
              <a:t>Het bevat de eerste deelname aan de NT2-test.</a:t>
            </a:r>
          </a:p>
          <a:p>
            <a:pPr marL="128016" lvl="1" indent="0">
              <a:buNone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06369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Geen verhoogd inschrijvingsgeld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 b="1"/>
              <a:t>Geen verhoogd inschrijvingsgeld </a:t>
            </a:r>
            <a:r>
              <a:rPr lang="nl-NL" sz="2000"/>
              <a:t>vanaf de vierde inschrijving:</a:t>
            </a:r>
          </a:p>
          <a:p>
            <a:pPr marL="128016" lvl="1" indent="0">
              <a:buNone/>
            </a:pPr>
            <a:endParaRPr lang="nl-NL"/>
          </a:p>
          <a:p>
            <a:pPr lvl="1"/>
            <a:r>
              <a:rPr lang="nl-NL"/>
              <a:t>De cursist betaalt geen verhoogd inschrijvingsgeld meer vanaf 4</a:t>
            </a:r>
            <a:r>
              <a:rPr lang="nl-NL" baseline="30000"/>
              <a:t>de</a:t>
            </a:r>
            <a:r>
              <a:rPr lang="nl-NL"/>
              <a:t> inschrijving in dezelfde module binnen een periode van 6 schooljaren.</a:t>
            </a:r>
          </a:p>
          <a:p>
            <a:pPr lvl="1"/>
            <a:endParaRPr lang="nl-NL"/>
          </a:p>
          <a:p>
            <a:pPr lvl="1"/>
            <a:r>
              <a:rPr lang="nl-NL"/>
              <a:t>Enkel voor inburgeraar met ondertekend </a:t>
            </a:r>
            <a:r>
              <a:rPr lang="nl-NL" b="1"/>
              <a:t>inburgeringscontract vóór 1 september 2023</a:t>
            </a:r>
            <a:r>
              <a:rPr lang="nl-NL"/>
              <a:t> is er een overgangsmaatregel.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Tot het einde van dat contract.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Deze betaalt </a:t>
            </a:r>
            <a:r>
              <a:rPr lang="nl-NL" b="1"/>
              <a:t>wel nog verhoogd inschrijvingsgeld </a:t>
            </a:r>
            <a:r>
              <a:rPr lang="nl-NL"/>
              <a:t>van 1,50 euro per lestijd.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De derdebetalersregeling Brussel geldt niet meer.</a:t>
            </a:r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78515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Tarieven Nt2-test 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NT2-test taalniveau A2 afleggen</a:t>
            </a:r>
          </a:p>
          <a:p>
            <a:pPr lvl="1"/>
            <a:endParaRPr lang="nl-NL"/>
          </a:p>
          <a:p>
            <a:pPr lvl="1"/>
            <a:r>
              <a:rPr lang="nl-NL" b="1"/>
              <a:t>1</a:t>
            </a:r>
            <a:r>
              <a:rPr lang="nl-NL" b="1" baseline="30000"/>
              <a:t>e</a:t>
            </a:r>
            <a:r>
              <a:rPr lang="nl-NL" b="1"/>
              <a:t> deelname </a:t>
            </a:r>
            <a:r>
              <a:rPr lang="nl-NL"/>
              <a:t>aan NT2-test is inbegrepen in inschrijving voor de opleiding en het plafond van 180 euro. De cursist betaalt er niet apart voor.</a:t>
            </a:r>
          </a:p>
          <a:p>
            <a:pPr lvl="1"/>
            <a:endParaRPr lang="nl-NL"/>
          </a:p>
          <a:p>
            <a:pPr lvl="1"/>
            <a:r>
              <a:rPr lang="nl-NL" b="1"/>
              <a:t>Herkansing</a:t>
            </a:r>
            <a:r>
              <a:rPr lang="nl-NL"/>
              <a:t> op de NT2-test kost telkens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22,50 euro per onderdeel.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0 euro als een cursist voldoet aan een van de (gedeeltelijke of volledige) vrijstellingscategorieën uit Vademecum vrijstelling inschrijvingsgeld.</a:t>
            </a:r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25427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Opleiding voor herkansing NT2-test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Opnieuw opleiding volgen in functie van herkansing op NT2-test</a:t>
            </a:r>
          </a:p>
          <a:p>
            <a:pPr lvl="1"/>
            <a:endParaRPr lang="nl-NL" sz="2000"/>
          </a:p>
          <a:p>
            <a:pPr lvl="1"/>
            <a:r>
              <a:rPr lang="nl-NL"/>
              <a:t>De cursist betaalt </a:t>
            </a:r>
            <a:r>
              <a:rPr lang="nl-NL" b="1"/>
              <a:t>geen inschrijvingsgeld </a:t>
            </a:r>
            <a:r>
              <a:rPr lang="nl-NL"/>
              <a:t>om </a:t>
            </a:r>
            <a:r>
              <a:rPr lang="nl-NL" b="1"/>
              <a:t>lessen</a:t>
            </a:r>
            <a:r>
              <a:rPr lang="nl-NL"/>
              <a:t> te volgen voor een </a:t>
            </a:r>
            <a:r>
              <a:rPr lang="nl-NL" b="1"/>
              <a:t>herkansing op de NT2-test</a:t>
            </a:r>
            <a:r>
              <a:rPr lang="nl-NL"/>
              <a:t>. </a:t>
            </a:r>
          </a:p>
          <a:p>
            <a:pPr marL="265113" lvl="1" indent="0">
              <a:buNone/>
            </a:pPr>
            <a:r>
              <a:rPr lang="nl-NL"/>
              <a:t>Een inburgeraar met een ondertekend inburgeringscontract vóór 1 september 2023 betaalt dan (als dit zijn 4</a:t>
            </a:r>
            <a:r>
              <a:rPr lang="nl-NL" baseline="30000"/>
              <a:t>e</a:t>
            </a:r>
            <a:r>
              <a:rPr lang="nl-NL"/>
              <a:t> of meer inschrijving is) geen verhoogd inschrijvingsgeld.</a:t>
            </a:r>
          </a:p>
          <a:p>
            <a:pPr lvl="1"/>
            <a:endParaRPr lang="nl-NL"/>
          </a:p>
          <a:p>
            <a:pPr lvl="1"/>
            <a:r>
              <a:rPr lang="nl-NL"/>
              <a:t>Deze vrijstelling stopt wanneer de cursist geslaagd is voor de vier onderdelen van de test.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14212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Opleiding voor herkansing NT2-test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Een cursist die niet slaagt voor een onderdeel van de NT2-test, kan de test opnieuw afleggen </a:t>
            </a:r>
            <a:r>
              <a:rPr lang="nl-NL" sz="2000" b="1"/>
              <a:t>na het opnieuw volgen </a:t>
            </a:r>
            <a:r>
              <a:rPr lang="nl-NL" sz="2000"/>
              <a:t>van (een deel van) de </a:t>
            </a:r>
            <a:r>
              <a:rPr lang="nl-NL" sz="2000" b="1"/>
              <a:t>NT2-opleiding</a:t>
            </a:r>
            <a:r>
              <a:rPr lang="nl-NL" sz="2000"/>
              <a:t>.</a:t>
            </a:r>
          </a:p>
          <a:p>
            <a:pPr marL="128016" lvl="1" indent="0">
              <a:buNone/>
            </a:pPr>
            <a:endParaRPr lang="nl-NL"/>
          </a:p>
          <a:p>
            <a:pPr marL="128016" lvl="1" indent="0">
              <a:buNone/>
            </a:pPr>
            <a:r>
              <a:rPr lang="nl-NL" sz="2000"/>
              <a:t>Dat kan onder verschillende vormen: </a:t>
            </a:r>
          </a:p>
          <a:p>
            <a:pPr lvl="1"/>
            <a:r>
              <a:rPr lang="nl-NL"/>
              <a:t>Een herhaling van een of meerdere modules</a:t>
            </a:r>
          </a:p>
          <a:p>
            <a:pPr lvl="1"/>
            <a:r>
              <a:rPr lang="nl-NL"/>
              <a:t>Een module in standaard, verkorte of verlengde duur</a:t>
            </a:r>
          </a:p>
          <a:p>
            <a:pPr lvl="1"/>
            <a:r>
              <a:rPr lang="nl-NL"/>
              <a:t>Een open module op maat</a:t>
            </a:r>
          </a:p>
          <a:p>
            <a:pPr marL="128016" lvl="1" indent="0">
              <a:buNone/>
            </a:pPr>
            <a:endParaRPr lang="nl-NL" sz="2000">
              <a:highlight>
                <a:srgbClr val="FFFF00"/>
              </a:highlight>
            </a:endParaRP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90300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Vrijstelling inschrijvingsgeld 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Sommige cursisten hebben recht op een volledige of gedeeltelijke vrijstelling van het inschrijvingsgeld.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 b="1"/>
              <a:t>Bekijk via de beslissingsboom </a:t>
            </a:r>
            <a:r>
              <a:rPr lang="nl-NL" sz="2000"/>
              <a:t>of de cursist recht heeft op een </a:t>
            </a:r>
            <a:r>
              <a:rPr lang="nl-NL" sz="2000" b="1"/>
              <a:t>(gedeeltelijke) vrijstelling </a:t>
            </a:r>
            <a:r>
              <a:rPr lang="nl-NL" sz="2000"/>
              <a:t>van het inschrijvingsgeld voor </a:t>
            </a:r>
            <a:r>
              <a:rPr lang="nl-NL" sz="2000" b="1"/>
              <a:t>richtgraad 1</a:t>
            </a:r>
            <a:r>
              <a:rPr lang="nl-NL" sz="2000"/>
              <a:t>: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nl-NL" sz="2000"/>
          </a:p>
          <a:p>
            <a:pPr marL="654050" lvl="2" indent="-342900">
              <a:buFont typeface="+mj-lt"/>
              <a:buAutoNum type="arabicParenR"/>
            </a:pPr>
            <a:r>
              <a:rPr lang="nl-NL"/>
              <a:t>Verplichte inburgeraar</a:t>
            </a:r>
          </a:p>
          <a:p>
            <a:pPr marL="654050" lvl="2" indent="-342900">
              <a:buFont typeface="+mj-lt"/>
              <a:buAutoNum type="arabicParenR"/>
            </a:pPr>
            <a:endParaRPr lang="nl-NL"/>
          </a:p>
          <a:p>
            <a:pPr marL="654050" lvl="2" indent="-342900">
              <a:buFont typeface="+mj-lt"/>
              <a:buAutoNum type="arabicParenR"/>
            </a:pPr>
            <a:r>
              <a:rPr lang="nl-NL"/>
              <a:t>Rechthebbende inburgeraar</a:t>
            </a:r>
          </a:p>
          <a:p>
            <a:pPr marL="654050" lvl="2" indent="-342900">
              <a:buFont typeface="+mj-lt"/>
              <a:buAutoNum type="arabicParenR"/>
            </a:pPr>
            <a:endParaRPr lang="nl-NL"/>
          </a:p>
          <a:p>
            <a:pPr marL="654050" lvl="2" indent="-342900">
              <a:buFont typeface="+mj-lt"/>
              <a:buAutoNum type="arabicParenR"/>
            </a:pPr>
            <a:r>
              <a:rPr lang="nl-NL"/>
              <a:t>NT2-cursist zonder inburgeringscontract</a:t>
            </a:r>
          </a:p>
          <a:p>
            <a:pPr marL="654050" lvl="2" indent="-342900">
              <a:buFont typeface="+mj-lt"/>
              <a:buAutoNum type="arabicParenR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04441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Verplicht inburgeraar </a:t>
            </a:r>
            <a:endParaRPr lang="nl-BE" sz="24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36</a:t>
            </a:fld>
            <a:endParaRPr lang="nl-NL" alt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3820A5-5811-4532-9FFE-258063BF8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83" y="1587897"/>
            <a:ext cx="7441121" cy="517559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6AE5915-85B2-40CB-91B2-AC7DC2A57DB8}"/>
              </a:ext>
            </a:extLst>
          </p:cNvPr>
          <p:cNvSpPr/>
          <p:nvPr/>
        </p:nvSpPr>
        <p:spPr>
          <a:xfrm>
            <a:off x="2235200" y="4316152"/>
            <a:ext cx="2992582" cy="238021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6276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Vrijstelling inschrijvingsgeld 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85216" lvl="1" indent="-457200">
              <a:buFont typeface="+mj-lt"/>
              <a:buAutoNum type="arabicParenR"/>
            </a:pPr>
            <a:r>
              <a:rPr lang="nl-NL" b="1"/>
              <a:t>Verplichte inburgeraar</a:t>
            </a:r>
          </a:p>
          <a:p>
            <a:pPr lvl="1"/>
            <a:endParaRPr lang="nl-NL"/>
          </a:p>
          <a:p>
            <a:pPr lvl="1"/>
            <a:r>
              <a:rPr lang="nl-NL" b="1"/>
              <a:t>Geen recht op vrijstelling </a:t>
            </a:r>
            <a:r>
              <a:rPr lang="nl-NL"/>
              <a:t>voor NT2-opleidingen richtgraad 1 zelfs als de cursist valt onder deze categorieën: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Nog geen diploma SO behaald en ingeschreven voor opleiding in CBE.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Inkomen verwerven via maatschappelijke dienstverlening of leefloon of ten laste zijn van deze persoon.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Gedetineerd zijn.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Werkzoekende waarvan opleiding kadert in traject naar werk of gepast opleidingsaanbod vastgesteld door VDAB.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Niet-werkende, verplicht ingeschreven werkzoekende en nog geen recht op inschakelingsuitkering of ten laste zijn van deze persoon.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Beperking hebben, aangetoond via een attest, of ten laste zijn van deze persoon.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86768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Vrijstelling inschrijvingsgeld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b="1"/>
              <a:t>Enkel</a:t>
            </a:r>
            <a:r>
              <a:rPr lang="nl-NL"/>
              <a:t> in volgende gevallen heeft de verplichte inburgeraar recht op een </a:t>
            </a:r>
            <a:r>
              <a:rPr lang="nl-NL" b="1"/>
              <a:t>volledige vrijstelling</a:t>
            </a:r>
            <a:r>
              <a:rPr lang="nl-NL"/>
              <a:t>: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Inburgeraar met ondertekend inburgeringscontract vóór 1 september 2023 </a:t>
            </a:r>
          </a:p>
          <a:p>
            <a:pPr marL="541338" lvl="2" indent="0">
              <a:buNone/>
            </a:pPr>
            <a:r>
              <a:rPr lang="nl-NL"/>
              <a:t>Overgangsmaatregel die geldt tot het einde van dat contract. Deze inburgeraar betaalt vanaf 4</a:t>
            </a:r>
            <a:r>
              <a:rPr lang="nl-NL" baseline="30000"/>
              <a:t>de</a:t>
            </a:r>
            <a:r>
              <a:rPr lang="nl-NL"/>
              <a:t> inschrijving verhoogd inschrijvingsgeld.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Inburgeraar met domicilie in Brussel-Hoofdstad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Opnieuw opleiding volgen voor een herkansing op de NT2-test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57137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rechthebbende inburgeraar </a:t>
            </a:r>
            <a:endParaRPr lang="nl-BE" sz="24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39</a:t>
            </a:fld>
            <a:endParaRPr lang="nl-NL" alt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3820A5-5811-4532-9FFE-258063BF8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83" y="1576630"/>
            <a:ext cx="7441121" cy="517559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6AE5915-85B2-40CB-91B2-AC7DC2A57DB8}"/>
              </a:ext>
            </a:extLst>
          </p:cNvPr>
          <p:cNvSpPr/>
          <p:nvPr/>
        </p:nvSpPr>
        <p:spPr>
          <a:xfrm>
            <a:off x="2318324" y="4306916"/>
            <a:ext cx="1791855" cy="238021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253E9C0-39BB-4182-A1DA-B7907F4673D5}"/>
              </a:ext>
            </a:extLst>
          </p:cNvPr>
          <p:cNvSpPr/>
          <p:nvPr/>
        </p:nvSpPr>
        <p:spPr>
          <a:xfrm>
            <a:off x="5519900" y="4306916"/>
            <a:ext cx="1499736" cy="238021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772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1115820"/>
          </a:xfrm>
        </p:spPr>
        <p:txBody>
          <a:bodyPr/>
          <a:lstStyle/>
          <a:p>
            <a:r>
              <a:rPr lang="nl-BE" sz="4400"/>
              <a:t>WIJZIGINGSDECREET NT2</a:t>
            </a:r>
            <a:endParaRPr lang="nl-BE" b="0">
              <a:latin typeface="+mj-lt"/>
            </a:endParaRPr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BE" sz="2000"/>
              <a:t>Decreet van 24 juni 2022 tot wijziging van het decreet van 15 juni 2007 betreffende het volwassenenonderwijs en tot wijziging van het decreet van 7 juni 2013 betreffende het Vlaamse integratie- en inburgeringsbeleid in functie van het hertekende inburgeringsbeleid</a:t>
            </a:r>
            <a:endParaRPr lang="en-US" sz="200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Vrijstelling inschrijvingsgeld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85216" lvl="1" indent="-457200">
              <a:buFont typeface="+mj-lt"/>
              <a:buAutoNum type="arabicParenR" startAt="2"/>
            </a:pPr>
            <a:r>
              <a:rPr lang="nl-NL" b="1"/>
              <a:t>Rechthebbende inburgeraar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r>
              <a:rPr lang="nl-NL"/>
              <a:t>Volledige vrijstelling: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Inburgeraar met ondertekend inburgeringscontract vóór 1 september 2023</a:t>
            </a:r>
          </a:p>
          <a:p>
            <a:pPr marL="541338" lvl="2" indent="0">
              <a:buNone/>
            </a:pPr>
            <a:r>
              <a:rPr lang="nl-NL"/>
              <a:t>Overgangsmaatregel die geldt tot het einde van dat contract. Deze inburgeraar betaalt vanaf 4</a:t>
            </a:r>
            <a:r>
              <a:rPr lang="nl-NL" baseline="30000"/>
              <a:t>de</a:t>
            </a:r>
            <a:r>
              <a:rPr lang="nl-NL"/>
              <a:t> inschrijving verhoogd inschrijvingsgeld.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Inburgeraar domicilie in Brussel-Hoofdstad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Minderjarige inburgeraar 16-18 jaar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Opnieuw opleiding volgen voor een herkansing op de NT2-test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Andere vrijstellingscategorie uit het vademecum </a:t>
            </a:r>
          </a:p>
          <a:p>
            <a:pPr lvl="1"/>
            <a:endParaRPr lang="nl-NL"/>
          </a:p>
          <a:p>
            <a:pPr lvl="1"/>
            <a:r>
              <a:rPr lang="nl-NL"/>
              <a:t>Gedeeltelijke vrijstelling: 0,30 euro per lestijd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Zie vademecum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2641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Vrijstelling inschrijvingsgeld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>
                <a:latin typeface="Tw Cen MT (Hoofdtekst)"/>
              </a:rPr>
              <a:t>Nieuwe vrijstellingscategorie: </a:t>
            </a:r>
            <a:r>
              <a:rPr lang="nl-NL" sz="2000" b="1">
                <a:latin typeface="Tw Cen MT (Hoofdtekst)"/>
              </a:rPr>
              <a:t>Minderjarige inburgeraar 16-18 jaar</a:t>
            </a:r>
          </a:p>
          <a:p>
            <a:pPr marL="128016" lvl="1" indent="0">
              <a:buNone/>
            </a:pPr>
            <a:endParaRPr lang="nl-NL">
              <a:latin typeface="Tw Cen MT (Hoofdtekst)"/>
            </a:endParaRPr>
          </a:p>
          <a:p>
            <a:pPr lvl="1"/>
            <a:r>
              <a:rPr lang="nl-NL">
                <a:latin typeface="Tw Cen MT (Hoofdtekst)"/>
              </a:rPr>
              <a:t>Minderjarigen die nog </a:t>
            </a:r>
            <a:r>
              <a:rPr lang="nl-BE">
                <a:solidFill>
                  <a:srgbClr val="000000"/>
                </a:solidFill>
                <a:effectLst/>
                <a:latin typeface="Tw Cen MT (Hoofdtekst)"/>
                <a:ea typeface="Calibri" panose="020F0502020204030204" pitchFamily="34" charset="0"/>
              </a:rPr>
              <a:t>leerplichtig zijn, maar aanvullend bij het reguliere onderwijs baat hebben bij het volgen van inburgering.</a:t>
            </a:r>
          </a:p>
          <a:p>
            <a:pPr lvl="1"/>
            <a:endParaRPr lang="nl-BE">
              <a:solidFill>
                <a:srgbClr val="000000"/>
              </a:solidFill>
              <a:highlight>
                <a:srgbClr val="FFFF00"/>
              </a:highlight>
              <a:latin typeface="Tw Cen MT (Hoofdtekst)"/>
            </a:endParaRPr>
          </a:p>
          <a:p>
            <a:pPr lvl="1"/>
            <a:r>
              <a:rPr lang="nl-BE">
                <a:solidFill>
                  <a:srgbClr val="000000"/>
                </a:solidFill>
                <a:effectLst/>
                <a:latin typeface="Tw Cen MT (Hoofdtekst)"/>
                <a:ea typeface="Calibri" panose="020F0502020204030204" pitchFamily="34" charset="0"/>
              </a:rPr>
              <a:t>Minderjarigen die niet meer leerplichtig zijn en 18 jaar worden tussen september en december. Deze krijgen een inburgeringstraject op maat van hun leefwereld. </a:t>
            </a:r>
          </a:p>
          <a:p>
            <a:pPr marL="128016" lvl="1" indent="0">
              <a:buNone/>
            </a:pPr>
            <a:endParaRPr lang="nl-BE">
              <a:solidFill>
                <a:srgbClr val="000000"/>
              </a:solidFill>
              <a:latin typeface="Tw Cen MT (Hoofdtekst)"/>
              <a:ea typeface="Calibri" panose="020F0502020204030204" pitchFamily="34" charset="0"/>
            </a:endParaRPr>
          </a:p>
          <a:p>
            <a:pPr marL="128016" lvl="1" indent="0">
              <a:buNone/>
            </a:pPr>
            <a:r>
              <a:rPr lang="nl-BE" sz="1800">
                <a:effectLst/>
                <a:latin typeface="Tw Cen MT (Hoofdtekst)"/>
                <a:ea typeface="Calibri" panose="020F0502020204030204" pitchFamily="34" charset="0"/>
              </a:rPr>
              <a:t>Deze minderjarigen volgen een </a:t>
            </a:r>
            <a:r>
              <a:rPr lang="nl-BE" sz="1800">
                <a:latin typeface="Tw Cen MT (Hoofdtekst)"/>
                <a:ea typeface="Calibri" panose="020F0502020204030204" pitchFamily="34" charset="0"/>
              </a:rPr>
              <a:t>inburgeringstraject (trajecttype ‘primair inburgeringstraject minderjarige’), maar hebben geen </a:t>
            </a:r>
            <a:r>
              <a:rPr lang="nl-BE" sz="1800">
                <a:effectLst/>
                <a:latin typeface="Tw Cen MT (Hoofdtekst)"/>
                <a:ea typeface="Calibri" panose="020F0502020204030204" pitchFamily="34" charset="0"/>
              </a:rPr>
              <a:t>inburgeringscontract.</a:t>
            </a:r>
          </a:p>
          <a:p>
            <a:pPr marL="128016" lvl="1" indent="0">
              <a:buNone/>
            </a:pPr>
            <a:endParaRPr lang="nl-NL">
              <a:highlight>
                <a:srgbClr val="FFFF00"/>
              </a:highlight>
            </a:endParaRPr>
          </a:p>
          <a:p>
            <a:pPr marL="585216" lvl="1" indent="-457200">
              <a:buFont typeface="+mj-lt"/>
              <a:buAutoNum type="arabicParenR" startAt="2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84506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Geen inburgeringscontract</a:t>
            </a:r>
            <a:endParaRPr lang="nl-BE" sz="24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42</a:t>
            </a:fld>
            <a:endParaRPr lang="nl-NL" alt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3820A5-5811-4532-9FFE-258063BF8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47" y="1682401"/>
            <a:ext cx="7441121" cy="517559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6AE5915-85B2-40CB-91B2-AC7DC2A57DB8}"/>
              </a:ext>
            </a:extLst>
          </p:cNvPr>
          <p:cNvSpPr/>
          <p:nvPr/>
        </p:nvSpPr>
        <p:spPr>
          <a:xfrm>
            <a:off x="5495634" y="4417748"/>
            <a:ext cx="2743201" cy="238021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6728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Vrijstelling inschrijvingsgeld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5216" lvl="1" indent="-457200">
              <a:lnSpc>
                <a:spcPct val="100000"/>
              </a:lnSpc>
              <a:buFont typeface="+mj-lt"/>
              <a:buAutoNum type="arabicParenR" startAt="3"/>
            </a:pPr>
            <a:r>
              <a:rPr lang="nl-NL" b="1"/>
              <a:t>NT2-cursist zonder inburgeringscontract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r>
              <a:rPr lang="nl-NL"/>
              <a:t>Volledige vrijstelling: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NT2-cursist met domicilie én les in Brussel-Hoofdstad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12-16 jarigen in samenwerking met een secundaire school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Opnieuw opleiding volgen voor een herkansing op de NT2-test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Andere vrijstellingscategorie uit het vademecum</a:t>
            </a:r>
          </a:p>
          <a:p>
            <a:pPr lvl="1"/>
            <a:endParaRPr lang="nl-NL"/>
          </a:p>
          <a:p>
            <a:pPr lvl="1"/>
            <a:r>
              <a:rPr lang="nl-NL"/>
              <a:t>Gedeeltelijke vrijstelling: 0,30 euro per lestijd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Zie vademecum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38107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Vrijstelling inschrijvingsgeld</a:t>
            </a:r>
            <a:br>
              <a:rPr lang="nl-BE"/>
            </a:br>
            <a:r>
              <a:rPr lang="nl-BE" sz="2400"/>
              <a:t>NT2-opleidingen richtgraad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>
                <a:latin typeface="Tw Cen MT (Hoofdtekst)"/>
              </a:rPr>
              <a:t>Werken met een afbetalingsplan?</a:t>
            </a:r>
          </a:p>
          <a:p>
            <a:pPr lvl="1"/>
            <a:r>
              <a:rPr lang="nl-NL"/>
              <a:t>Een centrum kan een persoon maar inschrijven als deze voldoet aan alle inschrijvings- en toelatingsvoorwaarden (art. 37 decreet vwo), o.a.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 i="1"/>
              <a:t>“Het inschrijvingsgeld betaald hebben of hiervan rechtmatig vrijgesteld zijn”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Werken met afbetalingsplan is keuze en verantwoordelijkheid van centrum.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Bij inschrijving registreer je het correcte tarief. Die inschrijvingsgelden stort het centrum door naar AHOVOKS (art. 113decies decreet vwo).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>
                <a:latin typeface="Tw Cen MT (Hoofdtekst)"/>
              </a:rPr>
              <a:t>Uitschrijfbeleid centrum (</a:t>
            </a:r>
            <a:r>
              <a:rPr lang="nl-NL"/>
              <a:t>art. 120 decreet vwo):</a:t>
            </a:r>
          </a:p>
          <a:p>
            <a:pPr lvl="1"/>
            <a:r>
              <a:rPr lang="nl-NL" i="1"/>
              <a:t>“Het centrumreglement bevat ten minste de bijdrageregeling, de uitschrijvingsregeling, het reglement van orde, het evaluatiereglement en informatie over de klachtenprocedure.”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Regels centrum over voorwaarden tot terugbetaling bij uitschrijving.</a:t>
            </a:r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56454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beslissingsboom </a:t>
            </a:r>
            <a:endParaRPr lang="nl-BE" sz="24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45</a:t>
            </a:fld>
            <a:endParaRPr lang="nl-NL" alt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ADA435-B0D9-4DFC-9F35-CA8AE862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" y="1945738"/>
            <a:ext cx="8308181" cy="387905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3C9EC4B-79C6-4362-9312-309CDA253A29}"/>
              </a:ext>
            </a:extLst>
          </p:cNvPr>
          <p:cNvSpPr/>
          <p:nvPr/>
        </p:nvSpPr>
        <p:spPr>
          <a:xfrm>
            <a:off x="2096652" y="3786909"/>
            <a:ext cx="6410039" cy="1948868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23728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Vrijstelling inschrijvingsgeld</a:t>
            </a:r>
            <a:br>
              <a:rPr lang="nl-BE"/>
            </a:br>
            <a:r>
              <a:rPr lang="nl-BE" sz="2400"/>
              <a:t>NT2-opleidingen richtgraad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200" b="1"/>
              <a:t>Richtgraad 2</a:t>
            </a:r>
            <a:r>
              <a:rPr lang="nl-NL" sz="2200"/>
              <a:t>: tarieven opleiding</a:t>
            </a:r>
          </a:p>
          <a:p>
            <a:pPr lvl="1"/>
            <a:r>
              <a:rPr lang="nl-NL" sz="2100"/>
              <a:t>Verminderd tarief van 0,60 euro per lestijd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>
              <a:lnSpc>
                <a:spcPct val="100000"/>
              </a:lnSpc>
            </a:pPr>
            <a:r>
              <a:rPr lang="nl-NL" sz="2100"/>
              <a:t>Volledige vrijstelling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 sz="1800"/>
              <a:t>Inburgeringscontract of -attest NT2 richtgraad 2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 sz="1800"/>
              <a:t>Inburgeringscontract of -attest én domicilie in Brussel-Hoofdstad</a:t>
            </a:r>
          </a:p>
          <a:p>
            <a:pPr marL="541338" lvl="2" indent="0">
              <a:buNone/>
            </a:pPr>
            <a:r>
              <a:rPr lang="nl-NL" sz="1800"/>
              <a:t>De vrijstelling geldt voor lesplaatsen in Brussel of Vlaanderen.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 sz="1800"/>
              <a:t>NT2-cursist met domicilie in Brussel-Hoofdstad én les in Brussel-Hoofdstad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 sz="1800"/>
              <a:t>12-16 jarigen in samenwerking met een secundaire school</a:t>
            </a:r>
          </a:p>
          <a:p>
            <a:pPr marL="541338" lvl="2" indent="-2301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1800"/>
              <a:t>Andere vrijstellingscategorie uit het vademecum</a:t>
            </a:r>
          </a:p>
          <a:p>
            <a:pPr lvl="1">
              <a:lnSpc>
                <a:spcPct val="110000"/>
              </a:lnSpc>
            </a:pPr>
            <a:endParaRPr lang="nl-NL"/>
          </a:p>
          <a:p>
            <a:pPr lvl="1">
              <a:lnSpc>
                <a:spcPct val="110000"/>
              </a:lnSpc>
            </a:pPr>
            <a:r>
              <a:rPr lang="nl-NL" sz="2100"/>
              <a:t>Gedeeltelijke vrijstelling: 0,30 euro per lestijd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 sz="1800"/>
              <a:t>Zie vademecum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65273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Samenvatting As 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170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170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170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170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170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170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nl-NL" sz="170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1700"/>
              <a:t>Cursisten met domicilie Brussel: 3e betalersregeling Brussel voor richtgraad 1 en 2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nl-NL" sz="170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47</a:t>
            </a:fld>
            <a:endParaRPr lang="nl-NL" altLang="en-US"/>
          </a:p>
        </p:txBody>
      </p:sp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D51FEAFF-8DB0-4563-99FF-D85FFF73E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49822"/>
              </p:ext>
            </p:extLst>
          </p:nvPr>
        </p:nvGraphicFramePr>
        <p:xfrm>
          <a:off x="806323" y="2286000"/>
          <a:ext cx="7213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845">
                  <a:extLst>
                    <a:ext uri="{9D8B030D-6E8A-4147-A177-3AD203B41FA5}">
                      <a16:colId xmlns:a16="http://schemas.microsoft.com/office/drawing/2014/main" val="2984920244"/>
                    </a:ext>
                  </a:extLst>
                </a:gridCol>
                <a:gridCol w="1248697">
                  <a:extLst>
                    <a:ext uri="{9D8B030D-6E8A-4147-A177-3AD203B41FA5}">
                      <a16:colId xmlns:a16="http://schemas.microsoft.com/office/drawing/2014/main" val="1030645371"/>
                    </a:ext>
                  </a:extLst>
                </a:gridCol>
                <a:gridCol w="2310581">
                  <a:extLst>
                    <a:ext uri="{9D8B030D-6E8A-4147-A177-3AD203B41FA5}">
                      <a16:colId xmlns:a16="http://schemas.microsoft.com/office/drawing/2014/main" val="819996154"/>
                    </a:ext>
                  </a:extLst>
                </a:gridCol>
                <a:gridCol w="2238477">
                  <a:extLst>
                    <a:ext uri="{9D8B030D-6E8A-4147-A177-3AD203B41FA5}">
                      <a16:colId xmlns:a16="http://schemas.microsoft.com/office/drawing/2014/main" val="3558978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Opleidingen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err="1"/>
                        <a:t>Standaard-tarief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Plafond per opleiding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Verhoogd IG vanaf 4</a:t>
                      </a:r>
                      <a:r>
                        <a:rPr lang="nl-BE" baseline="30000"/>
                        <a:t>e</a:t>
                      </a:r>
                      <a:r>
                        <a:rPr lang="nl-BE"/>
                        <a:t> inschrijving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008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Alfa NT2 </a:t>
                      </a:r>
                      <a:r>
                        <a:rPr lang="nl-BE" err="1"/>
                        <a:t>cbe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Vrijgesteld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08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NT2 R1 </a:t>
                      </a:r>
                      <a:r>
                        <a:rPr lang="nl-BE" err="1"/>
                        <a:t>cbe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Vrijgesteld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15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NT2 R1 cvo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0,60 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300 euro per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70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NT2 R2 cvo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0,60 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300 euro per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819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NT2 R3 cvo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0,60 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300 euro per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1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NT2 R4 cvo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0,60 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300 euro per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75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012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Samenvatting TO BE</a:t>
            </a:r>
            <a:br>
              <a:rPr lang="nl-BE"/>
            </a:br>
            <a:r>
              <a:rPr lang="nl-BE" sz="2400"/>
              <a:t>vanaf 1 september 2023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170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170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170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170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170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170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170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1700"/>
              <a:t>Geen 3e betalersregeling Brussel. Wel vrijstelling inburgeraar domicilie Brussel en NT2-cursist domicilie én les Brussel voor richtgraad 1 en 2, behalve voor inburgeraar overgangsmaatregel (contract vóór 1/09/2023).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1700"/>
              <a:t>Het plafond 180 euro is over de NT2-opleidingen richtgraad 1 heen, het plafond 300 euro is per semester.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48</a:t>
            </a:fld>
            <a:endParaRPr lang="nl-NL" altLang="en-US"/>
          </a:p>
        </p:txBody>
      </p:sp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D51FEAFF-8DB0-4563-99FF-D85FFF73E490}"/>
              </a:ext>
            </a:extLst>
          </p:cNvPr>
          <p:cNvGraphicFramePr>
            <a:graphicFrameLocks noGrp="1"/>
          </p:cNvGraphicFramePr>
          <p:nvPr/>
        </p:nvGraphicFramePr>
        <p:xfrm>
          <a:off x="823964" y="2286000"/>
          <a:ext cx="7669161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965">
                  <a:extLst>
                    <a:ext uri="{9D8B030D-6E8A-4147-A177-3AD203B41FA5}">
                      <a16:colId xmlns:a16="http://schemas.microsoft.com/office/drawing/2014/main" val="2984920244"/>
                    </a:ext>
                  </a:extLst>
                </a:gridCol>
                <a:gridCol w="1120877">
                  <a:extLst>
                    <a:ext uri="{9D8B030D-6E8A-4147-A177-3AD203B41FA5}">
                      <a16:colId xmlns:a16="http://schemas.microsoft.com/office/drawing/2014/main" val="1030645371"/>
                    </a:ext>
                  </a:extLst>
                </a:gridCol>
                <a:gridCol w="1915344">
                  <a:extLst>
                    <a:ext uri="{9D8B030D-6E8A-4147-A177-3AD203B41FA5}">
                      <a16:colId xmlns:a16="http://schemas.microsoft.com/office/drawing/2014/main" val="819996154"/>
                    </a:ext>
                  </a:extLst>
                </a:gridCol>
                <a:gridCol w="3283975">
                  <a:extLst>
                    <a:ext uri="{9D8B030D-6E8A-4147-A177-3AD203B41FA5}">
                      <a16:colId xmlns:a16="http://schemas.microsoft.com/office/drawing/2014/main" val="3558978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700"/>
                        <a:t>Opleidingen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/>
                        <a:t>Standaardtarief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/>
                        <a:t>Plafond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/>
                        <a:t>Verhoogd IG vanaf 4</a:t>
                      </a:r>
                      <a:r>
                        <a:rPr lang="nl-BE" sz="1700" baseline="30000"/>
                        <a:t>e</a:t>
                      </a:r>
                      <a:r>
                        <a:rPr lang="nl-BE" sz="1700"/>
                        <a:t> inschrijving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008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700"/>
                        <a:t>Alfa NT2 </a:t>
                      </a:r>
                      <a:r>
                        <a:rPr lang="nl-BE" sz="1700" err="1"/>
                        <a:t>cbe</a:t>
                      </a:r>
                      <a:endParaRPr lang="nl-BE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/>
                        <a:t>€1,50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/>
                        <a:t>€180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/>
                        <a:t>Nee, behalve overgangsmaatregel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08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700"/>
                        <a:t>NT2 R1 </a:t>
                      </a:r>
                      <a:r>
                        <a:rPr lang="nl-BE" sz="1700" err="1"/>
                        <a:t>cbe</a:t>
                      </a:r>
                      <a:endParaRPr lang="nl-BE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/>
                        <a:t>€1,50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/>
                        <a:t>€180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/>
                        <a:t>Nee, behalve overgangsmaatregel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15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700"/>
                        <a:t>NT2 R1 cvo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/>
                        <a:t>€1,50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/>
                        <a:t>€180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/>
                        <a:t>Nee, behalve overgangsmaatregel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70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700"/>
                        <a:t>NT2 R2 cvo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/>
                        <a:t>€0,60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/>
                        <a:t>€300 per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/>
                        <a:t>Ja, behalve vrijstelling </a:t>
                      </a:r>
                      <a:r>
                        <a:rPr lang="nl-BE" sz="1700" err="1"/>
                        <a:t>Bxl</a:t>
                      </a:r>
                      <a:endParaRPr lang="nl-BE" sz="1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819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700"/>
                        <a:t>NT2 R3 cvo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/>
                        <a:t>€0,60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/>
                        <a:t>€300 per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1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700"/>
                        <a:t>NT2 R4 cvo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700"/>
                        <a:t>€0,60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/>
                        <a:t>€300 per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70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75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305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Samenvatting </a:t>
            </a:r>
            <a:r>
              <a:rPr lang="nl-BE" err="1"/>
              <a:t>to</a:t>
            </a:r>
            <a:r>
              <a:rPr lang="nl-BE"/>
              <a:t> </a:t>
            </a:r>
            <a:r>
              <a:rPr lang="nl-BE" err="1"/>
              <a:t>be</a:t>
            </a:r>
            <a:br>
              <a:rPr lang="nl-BE"/>
            </a:br>
            <a:r>
              <a:rPr lang="nl-BE" sz="2400"/>
              <a:t>vanaf 1 september 2023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 b="1">
                <a:latin typeface="Tw Cen MT (Hoofdtekst)"/>
              </a:rPr>
              <a:t>Opgelet</a:t>
            </a:r>
            <a:r>
              <a:rPr lang="nl-NL" sz="2000">
                <a:latin typeface="Tw Cen MT (Hoofdtekst)"/>
              </a:rPr>
              <a:t>: Bij de CVO zijn er naast de betrokken NT2-opleidingen richtgraad 1 (zie eerder) nog 3 andere opleidingen in het studiegebied NT2 R1 en 2 waarvoor </a:t>
            </a:r>
            <a:r>
              <a:rPr lang="nl-NL" sz="2000" b="1">
                <a:latin typeface="Tw Cen MT (Hoofdtekst)"/>
              </a:rPr>
              <a:t>afwijkende bepalingen </a:t>
            </a:r>
            <a:r>
              <a:rPr lang="nl-NL" sz="2000">
                <a:latin typeface="Tw Cen MT (Hoofdtekst)"/>
              </a:rPr>
              <a:t>gelden: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</a:pPr>
            <a:endParaRPr lang="nl-NL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/>
              <a:t>Geen recht op vrijstelling domicilie Brussel: geen 3e betalersregeling Brussel, geen decretaal recht op vrijstelling.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49</a:t>
            </a:fld>
            <a:endParaRPr lang="nl-NL" altLang="en-US"/>
          </a:p>
        </p:txBody>
      </p:sp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783278D9-D507-4CD1-8117-F40863D42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6613"/>
              </p:ext>
            </p:extLst>
          </p:nvPr>
        </p:nvGraphicFramePr>
        <p:xfrm>
          <a:off x="768096" y="3429000"/>
          <a:ext cx="788070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205">
                  <a:extLst>
                    <a:ext uri="{9D8B030D-6E8A-4147-A177-3AD203B41FA5}">
                      <a16:colId xmlns:a16="http://schemas.microsoft.com/office/drawing/2014/main" val="1469589886"/>
                    </a:ext>
                  </a:extLst>
                </a:gridCol>
                <a:gridCol w="1165149">
                  <a:extLst>
                    <a:ext uri="{9D8B030D-6E8A-4147-A177-3AD203B41FA5}">
                      <a16:colId xmlns:a16="http://schemas.microsoft.com/office/drawing/2014/main" val="3153296312"/>
                    </a:ext>
                  </a:extLst>
                </a:gridCol>
                <a:gridCol w="1910560">
                  <a:extLst>
                    <a:ext uri="{9D8B030D-6E8A-4147-A177-3AD203B41FA5}">
                      <a16:colId xmlns:a16="http://schemas.microsoft.com/office/drawing/2014/main" val="3435474994"/>
                    </a:ext>
                  </a:extLst>
                </a:gridCol>
                <a:gridCol w="2029794">
                  <a:extLst>
                    <a:ext uri="{9D8B030D-6E8A-4147-A177-3AD203B41FA5}">
                      <a16:colId xmlns:a16="http://schemas.microsoft.com/office/drawing/2014/main" val="2903097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Studiegebied NT2 R1-2 overige opleidingen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/>
                        <a:t>Standaardtarief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/>
                        <a:t>Plafond per opleiding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/>
                        <a:t>Verhoogd IG vanaf 4</a:t>
                      </a:r>
                      <a:r>
                        <a:rPr lang="nl-BE" sz="1800" baseline="30000"/>
                        <a:t>e</a:t>
                      </a:r>
                      <a:r>
                        <a:rPr lang="nl-BE" sz="1800"/>
                        <a:t> inschrijving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90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Socio-culturele integratie 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/>
                        <a:t>€1,50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/>
                        <a:t>€300 per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89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Socio-culturele integratie 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/>
                        <a:t>€0,60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/>
                        <a:t>€300 per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57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/>
                        <a:t>NT2 professioneel </a:t>
                      </a:r>
                      <a:r>
                        <a:rPr lang="nl-BE" err="1"/>
                        <a:t>bedrijfs-gericht</a:t>
                      </a:r>
                      <a:r>
                        <a:rPr lang="nl-BE"/>
                        <a:t> 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/>
                        <a:t>€0,60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/>
                        <a:t>€300 per semester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4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13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D885-80AE-6E6F-B295-8CB29687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ea typeface="+mj-lt"/>
                <a:cs typeface="+mj-lt"/>
              </a:rPr>
              <a:t>VLAAMS REGEERAKKOORD 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CC51-162F-3385-5154-574F893FA7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endParaRPr lang="en-US">
              <a:latin typeface="FlandersArtSans-Regular"/>
            </a:endParaRPr>
          </a:p>
          <a:p>
            <a:pPr>
              <a:buNone/>
            </a:pPr>
            <a:r>
              <a:rPr lang="en-US" sz="2000">
                <a:latin typeface="FlandersArtSans-Regular"/>
              </a:rPr>
              <a:t>“We </a:t>
            </a:r>
            <a:r>
              <a:rPr lang="en-US" sz="2000" err="1">
                <a:latin typeface="FlandersArtSans-Regular"/>
              </a:rPr>
              <a:t>stappen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af</a:t>
            </a:r>
            <a:r>
              <a:rPr lang="en-US" sz="2000">
                <a:latin typeface="FlandersArtSans-Regular"/>
              </a:rPr>
              <a:t> van het gratis </a:t>
            </a:r>
            <a:r>
              <a:rPr lang="en-US" sz="2000" err="1">
                <a:latin typeface="FlandersArtSans-Regular"/>
              </a:rPr>
              <a:t>inburgeringsbeleid</a:t>
            </a:r>
            <a:r>
              <a:rPr lang="en-US" sz="2000">
                <a:latin typeface="FlandersArtSans-Regular"/>
              </a:rPr>
              <a:t>. </a:t>
            </a:r>
            <a:r>
              <a:rPr lang="en-US" sz="2000" err="1">
                <a:latin typeface="FlandersArtSans-Regular"/>
              </a:rPr>
              <a:t>Inburgeraars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zullen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financiële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vergoeding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moeten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betalen</a:t>
            </a:r>
            <a:r>
              <a:rPr lang="en-US" sz="2000">
                <a:latin typeface="FlandersArtSans-Regular"/>
              </a:rPr>
              <a:t> van twee </a:t>
            </a:r>
            <a:r>
              <a:rPr lang="en-US" sz="2000" err="1">
                <a:latin typeface="FlandersArtSans-Regular"/>
              </a:rPr>
              <a:t>keer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>
                <a:latin typeface="FlandersArtSans-Regular"/>
              </a:rPr>
              <a:t>90 euro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wanneer</a:t>
            </a:r>
            <a:r>
              <a:rPr lang="en-US" sz="2000">
                <a:latin typeface="FlandersArtSans-Regular"/>
              </a:rPr>
              <a:t> ze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inburgeringscontract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tekenen</a:t>
            </a:r>
            <a:r>
              <a:rPr lang="en-US" sz="2000">
                <a:latin typeface="FlandersArtSans-Regular"/>
              </a:rPr>
              <a:t>. </a:t>
            </a:r>
            <a:r>
              <a:rPr lang="en-US" sz="2000" err="1">
                <a:latin typeface="FlandersArtSans-Regular"/>
              </a:rPr>
              <a:t>Hiervoor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krijgen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zij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cursus </a:t>
            </a:r>
            <a:r>
              <a:rPr lang="en-US" sz="2000" err="1">
                <a:latin typeface="FlandersArtSans-Regular"/>
              </a:rPr>
              <a:t>maatschappelijke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oriëntatie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>
                <a:latin typeface="FlandersArtSans-Regular"/>
              </a:rPr>
              <a:t>cursus NT2</a:t>
            </a:r>
            <a:r>
              <a:rPr lang="en-US" sz="2000">
                <a:latin typeface="FlandersArtSans-Regular"/>
              </a:rPr>
              <a:t> tot op </a:t>
            </a:r>
            <a:r>
              <a:rPr lang="en-US" sz="2000" err="1">
                <a:latin typeface="FlandersArtSans-Regular"/>
              </a:rPr>
              <a:t>niveau</a:t>
            </a:r>
            <a:r>
              <a:rPr lang="en-US" sz="2000">
                <a:latin typeface="FlandersArtSans-Regular"/>
              </a:rPr>
              <a:t> A2. Bij het </a:t>
            </a:r>
            <a:r>
              <a:rPr lang="en-US" sz="2000" err="1">
                <a:latin typeface="FlandersArtSans-Regular"/>
              </a:rPr>
              <a:t>afleggen</a:t>
            </a:r>
            <a:r>
              <a:rPr lang="en-US" sz="2000">
                <a:latin typeface="FlandersArtSans-Regular"/>
              </a:rPr>
              <a:t> van de </a:t>
            </a:r>
            <a:r>
              <a:rPr lang="en-US" sz="2000" b="1" err="1">
                <a:latin typeface="FlandersArtSans-Regular"/>
              </a:rPr>
              <a:t>toetsen</a:t>
            </a:r>
            <a:r>
              <a:rPr lang="en-US" sz="2000" b="1">
                <a:latin typeface="FlandersArtSans-Regular"/>
              </a:rPr>
              <a:t> NT2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maatschappelijke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oriëntatie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betalen</a:t>
            </a:r>
            <a:r>
              <a:rPr lang="en-US" sz="2000">
                <a:latin typeface="FlandersArtSans-Regular"/>
              </a:rPr>
              <a:t> ze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elk van </a:t>
            </a:r>
            <a:r>
              <a:rPr lang="en-US" sz="2000" err="1">
                <a:latin typeface="FlandersArtSans-Regular"/>
              </a:rPr>
              <a:t>deze</a:t>
            </a:r>
            <a:r>
              <a:rPr lang="en-US" sz="2000">
                <a:latin typeface="FlandersArtSans-Regular"/>
              </a:rPr>
              <a:t> twee </a:t>
            </a:r>
            <a:r>
              <a:rPr lang="en-US" sz="2000" err="1">
                <a:latin typeface="FlandersArtSans-Regular"/>
              </a:rPr>
              <a:t>toetsen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>
                <a:latin typeface="FlandersArtSans-Regular"/>
              </a:rPr>
              <a:t>90 euro</a:t>
            </a:r>
            <a:r>
              <a:rPr lang="en-US" sz="2000">
                <a:latin typeface="FlandersArtSans-Regular"/>
              </a:rPr>
              <a:t>. </a:t>
            </a:r>
            <a:r>
              <a:rPr lang="en-US" sz="2000" err="1">
                <a:latin typeface="FlandersArtSans-Regular"/>
              </a:rPr>
              <a:t>Deze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regeling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geldt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ook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vrijwillige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inburgeraars</a:t>
            </a:r>
            <a:r>
              <a:rPr lang="en-US" sz="2000">
                <a:latin typeface="FlandersArtSans-Regular"/>
              </a:rPr>
              <a:t>. </a:t>
            </a:r>
            <a:r>
              <a:rPr lang="en-US" sz="2000" err="1">
                <a:latin typeface="FlandersArtSans-Regular"/>
              </a:rPr>
              <a:t>Indien</a:t>
            </a:r>
            <a:r>
              <a:rPr lang="en-US" sz="2000">
                <a:latin typeface="FlandersArtSans-Regular"/>
              </a:rPr>
              <a:t> de </a:t>
            </a:r>
            <a:r>
              <a:rPr lang="en-US" sz="2000" err="1">
                <a:latin typeface="FlandersArtSans-Regular"/>
              </a:rPr>
              <a:t>inburgeraar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niet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slaagt</a:t>
            </a:r>
            <a:r>
              <a:rPr lang="en-US" sz="2000">
                <a:latin typeface="FlandersArtSans-Regular"/>
              </a:rPr>
              <a:t>, </a:t>
            </a:r>
            <a:r>
              <a:rPr lang="en-US" sz="2000" err="1">
                <a:latin typeface="FlandersArtSans-Regular"/>
              </a:rPr>
              <a:t>dient</a:t>
            </a:r>
            <a:r>
              <a:rPr lang="en-US" sz="2000">
                <a:latin typeface="FlandersArtSans-Regular"/>
              </a:rPr>
              <a:t> men </a:t>
            </a:r>
            <a:r>
              <a:rPr lang="en-US" sz="2000" err="1">
                <a:latin typeface="FlandersArtSans-Regular"/>
              </a:rPr>
              <a:t>opnieuw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te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betalen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nieuwe</a:t>
            </a:r>
            <a:r>
              <a:rPr lang="en-US" sz="2000">
                <a:latin typeface="FlandersArtSans-Regular"/>
              </a:rPr>
              <a:t> test.”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43729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C175F-4E9D-4EEB-B3B8-66EAD2A2A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168" y="2733064"/>
            <a:ext cx="5465417" cy="1579711"/>
          </a:xfrm>
        </p:spPr>
        <p:txBody>
          <a:bodyPr/>
          <a:lstStyle/>
          <a:p>
            <a:r>
              <a:rPr lang="nl-BE" sz="3600" b="1">
                <a:latin typeface="Tw Cen MT (Hoofdtekst)"/>
              </a:rPr>
              <a:t>Aanpassing tariefsuggestie NT2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78D5A2-B785-4A0D-9529-8083F530719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Luk Verbeke</a:t>
            </a:r>
          </a:p>
        </p:txBody>
      </p:sp>
    </p:spTree>
    <p:extLst>
      <p:ext uri="{BB962C8B-B14F-4D97-AF65-F5344CB8AC3E}">
        <p14:creationId xmlns:p14="http://schemas.microsoft.com/office/powerpoint/2010/main" val="1769016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TaRIefsuggestie</a:t>
            </a:r>
            <a:r>
              <a:rPr lang="nl-BE"/>
              <a:t> in DAVINCI</a:t>
            </a:r>
            <a:br>
              <a:rPr lang="en-US"/>
            </a:br>
            <a:r>
              <a:rPr lang="nl-BE" sz="2400"/>
              <a:t>Werking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lnSpcReduction="10000"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Tariefsuggestie is een DAVINCI-dienst die je helpt om het laagste tarief voor een cursist te zoeken. 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Wanneer je centrumsoftware een tariefsuggestie vraagt aan DAVINCI dan moet je volgende gegevens meegeven:</a:t>
            </a:r>
          </a:p>
          <a:p>
            <a:pPr lvl="1"/>
            <a:endParaRPr lang="nl-NL" sz="1600"/>
          </a:p>
          <a:p>
            <a:pPr lvl="1"/>
            <a:r>
              <a:rPr lang="nl-NL"/>
              <a:t>Persoon (</a:t>
            </a:r>
            <a:r>
              <a:rPr lang="nl-NL" err="1"/>
              <a:t>dmv</a:t>
            </a:r>
            <a:r>
              <a:rPr lang="nl-NL"/>
              <a:t> INSZ)</a:t>
            </a:r>
          </a:p>
          <a:p>
            <a:pPr lvl="1"/>
            <a:endParaRPr lang="nl-NL" sz="1600"/>
          </a:p>
          <a:p>
            <a:pPr lvl="1"/>
            <a:r>
              <a:rPr lang="nl-NL"/>
              <a:t>Opleiding (</a:t>
            </a:r>
            <a:r>
              <a:rPr lang="nl-NL" err="1"/>
              <a:t>dmv</a:t>
            </a:r>
            <a:r>
              <a:rPr lang="nl-NL"/>
              <a:t> een IOV)</a:t>
            </a:r>
          </a:p>
          <a:p>
            <a:pPr lvl="1"/>
            <a:endParaRPr lang="nl-NL" sz="1600"/>
          </a:p>
          <a:p>
            <a:pPr lvl="1"/>
            <a:r>
              <a:rPr lang="nl-NL"/>
              <a:t>Inschrijvingsdatum</a:t>
            </a:r>
          </a:p>
          <a:p>
            <a:pPr lvl="1"/>
            <a:endParaRPr lang="nl-NL" sz="1600"/>
          </a:p>
          <a:p>
            <a:pPr lvl="1"/>
            <a:r>
              <a:rPr lang="nl-NL" err="1"/>
              <a:t>Decreetsdatum</a:t>
            </a:r>
            <a:r>
              <a:rPr lang="nl-NL"/>
              <a:t> (komen we op terug!)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endParaRPr lang="nl-NL" sz="2200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264795" lvl="1"/>
            <a:endParaRPr lang="nl-NL"/>
          </a:p>
          <a:p>
            <a:pPr marL="264795" lvl="1"/>
            <a:endParaRPr lang="nl-NL"/>
          </a:p>
          <a:p>
            <a:pPr marL="264795" lvl="1"/>
            <a:endParaRPr lang="nl-BE"/>
          </a:p>
          <a:p>
            <a:pPr marL="264795" lvl="1"/>
            <a:endParaRPr lang="nl-NL"/>
          </a:p>
          <a:p>
            <a:pPr marL="264795" lvl="1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542275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TaRIefsuggestie</a:t>
            </a:r>
            <a:r>
              <a:rPr lang="nl-BE"/>
              <a:t> in DAVINCI</a:t>
            </a:r>
            <a:br>
              <a:rPr lang="en-US"/>
            </a:br>
            <a:r>
              <a:rPr lang="nl-BE" sz="2400"/>
              <a:t>Werking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Op basis van de opgegeven input bevraagt DAVINCI zichzelf en externe bronnen en vervolgens geeft DAVINCI de centrumsoftware een antwoord terug met daarin </a:t>
            </a:r>
          </a:p>
          <a:p>
            <a:pPr lvl="1"/>
            <a:endParaRPr lang="nl-NL" sz="1600"/>
          </a:p>
          <a:p>
            <a:pPr lvl="1"/>
            <a:r>
              <a:rPr lang="nl-NL"/>
              <a:t>Het voordeligste tarief, dat kon bepaald worden voor de cursist in euro (niet in vrijstellingsgrond omwille van de privacy)</a:t>
            </a:r>
          </a:p>
          <a:p>
            <a:pPr lvl="1"/>
            <a:endParaRPr lang="nl-NL" sz="1600"/>
          </a:p>
          <a:p>
            <a:pPr lvl="1"/>
            <a:r>
              <a:rPr lang="nl-NL"/>
              <a:t>De volledigheid van de bevraging (om te weten of opnieuw proberen zinvol is)</a:t>
            </a:r>
          </a:p>
          <a:p>
            <a:pPr lvl="1"/>
            <a:endParaRPr lang="nl-NL" sz="1600"/>
          </a:p>
          <a:p>
            <a:pPr lvl="1"/>
            <a:r>
              <a:rPr lang="nl-NL"/>
              <a:t>NIEUW: een sommering van de reeds betaalde inschrijvingsgelden per opleiding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endParaRPr lang="nl-NL" sz="2200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264795" lvl="1"/>
            <a:endParaRPr lang="nl-NL"/>
          </a:p>
          <a:p>
            <a:pPr marL="264795" lvl="1"/>
            <a:endParaRPr lang="nl-NL"/>
          </a:p>
          <a:p>
            <a:pPr marL="264795" lvl="1"/>
            <a:endParaRPr lang="nl-BE"/>
          </a:p>
          <a:p>
            <a:pPr marL="264795" lvl="1"/>
            <a:endParaRPr lang="nl-NL"/>
          </a:p>
          <a:p>
            <a:pPr marL="264795" lvl="1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23270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TaRIefsuggestie</a:t>
            </a:r>
            <a:r>
              <a:rPr lang="nl-BE"/>
              <a:t> in DAVINCI</a:t>
            </a:r>
            <a:br>
              <a:rPr lang="en-US"/>
            </a:br>
            <a:r>
              <a:rPr lang="nl-BE" sz="2400"/>
              <a:t>Beperkingen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92500" lnSpcReduction="10000"/>
          </a:bodyPr>
          <a:lstStyle/>
          <a:p>
            <a:pPr lvl="1">
              <a:lnSpc>
                <a:spcPct val="100000"/>
              </a:lnSpc>
            </a:pPr>
            <a:r>
              <a:rPr lang="nl-NL" sz="2100"/>
              <a:t>Er wordt geen rekening gehouden met de plafonds op de inschrijvingsgelden. 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 sz="1800"/>
              <a:t>Reden: Uitschrijvingen en foute registraties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 sz="1800" err="1"/>
              <a:t>Workaround</a:t>
            </a:r>
            <a:r>
              <a:rPr lang="nl-NL" sz="1800"/>
              <a:t>: Rapport + som betaalde inschrijvingsgelden</a:t>
            </a:r>
          </a:p>
          <a:p>
            <a:pPr lvl="1">
              <a:lnSpc>
                <a:spcPct val="110000"/>
              </a:lnSpc>
            </a:pPr>
            <a:endParaRPr lang="nl-NL" sz="1700"/>
          </a:p>
          <a:p>
            <a:pPr lvl="1">
              <a:lnSpc>
                <a:spcPct val="110000"/>
              </a:lnSpc>
            </a:pPr>
            <a:r>
              <a:rPr lang="nl-NL" sz="2100"/>
              <a:t>Er wordt geen rekening gehouden met de verhoogde inschrijvingsgelden voor 4e inschrijving binnen de zes schooljaren.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 sz="1800"/>
              <a:t>Reden: Uitschrijvingen en foute registraties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 sz="1800" err="1"/>
              <a:t>Workaround</a:t>
            </a:r>
            <a:r>
              <a:rPr lang="nl-NL" sz="1800"/>
              <a:t>: Rapport + raadpleeg Plaatsing</a:t>
            </a:r>
          </a:p>
          <a:p>
            <a:pPr lvl="1">
              <a:lnSpc>
                <a:spcPct val="110000"/>
              </a:lnSpc>
            </a:pPr>
            <a:endParaRPr lang="nl-NL" sz="1700"/>
          </a:p>
          <a:p>
            <a:pPr lvl="1">
              <a:lnSpc>
                <a:spcPct val="110000"/>
              </a:lnSpc>
            </a:pPr>
            <a:r>
              <a:rPr lang="nl-NL" sz="2100"/>
              <a:t>Niet alle vrijstellingen van inschrijvingsgeld kunnen we controleren in externe databanken.</a:t>
            </a:r>
          </a:p>
          <a:p>
            <a:pPr marL="541338" lvl="2" indent="-2301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sz="1800">
                <a:hlinkClick r:id="rId3"/>
              </a:rPr>
              <a:t>Zie overzicht op de website</a:t>
            </a:r>
            <a:endParaRPr lang="nl-NL" sz="180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endParaRPr lang="nl-NL" sz="2200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264795" lvl="1"/>
            <a:endParaRPr lang="nl-NL"/>
          </a:p>
          <a:p>
            <a:pPr marL="264795" lvl="1"/>
            <a:endParaRPr lang="nl-NL"/>
          </a:p>
          <a:p>
            <a:pPr marL="264795" lvl="1"/>
            <a:endParaRPr lang="nl-BE"/>
          </a:p>
          <a:p>
            <a:pPr marL="264795" lvl="1"/>
            <a:endParaRPr lang="nl-NL"/>
          </a:p>
          <a:p>
            <a:pPr marL="264795" lvl="1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88091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TaRIefsuggestie</a:t>
            </a:r>
            <a:r>
              <a:rPr lang="nl-BE"/>
              <a:t> in DAVINCI</a:t>
            </a:r>
            <a:br>
              <a:rPr lang="en-US"/>
            </a:br>
            <a:r>
              <a:rPr lang="nl-BE" sz="2400"/>
              <a:t>AANPASSINGEN NT2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92500" lnSpcReduction="10000"/>
          </a:bodyPr>
          <a:lstStyle/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200"/>
              <a:t>Som betaalde inschrijvingsgelden per opleiding</a:t>
            </a: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200"/>
              <a:t>Bepalen van de inschrijvingsgelden volgens de nieuwe regels (zie eerder). Daarvoor gebruiken we volgende extra parameters:</a:t>
            </a:r>
          </a:p>
          <a:p>
            <a:pPr lvl="1"/>
            <a:endParaRPr lang="nl-NL" sz="1700"/>
          </a:p>
          <a:p>
            <a:pPr lvl="1"/>
            <a:r>
              <a:rPr lang="nl-NL" sz="2100"/>
              <a:t>Richtgraad NT2-opleiding?</a:t>
            </a:r>
          </a:p>
          <a:p>
            <a:pPr lvl="1"/>
            <a:endParaRPr lang="nl-NL" sz="1700"/>
          </a:p>
          <a:p>
            <a:pPr lvl="1"/>
            <a:r>
              <a:rPr lang="nl-NL" sz="2100"/>
              <a:t>Inburgeringsstatus?</a:t>
            </a:r>
          </a:p>
          <a:p>
            <a:pPr marL="541338" lvl="2" indent="-2301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sz="1800"/>
              <a:t>Tekendatum inburgeringscontract</a:t>
            </a:r>
          </a:p>
          <a:p>
            <a:pPr marL="541338" lvl="2" indent="-2301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sz="1800"/>
              <a:t>Datum behaald inburgeringsattest</a:t>
            </a:r>
          </a:p>
          <a:p>
            <a:pPr marL="541338" lvl="2" indent="-230188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r>
              <a:rPr lang="nl-NL" sz="2100"/>
              <a:t>Domicilie Brussel-Hoofdstad voor cursist?</a:t>
            </a:r>
          </a:p>
          <a:p>
            <a:pPr lvl="1"/>
            <a:endParaRPr lang="nl-NL" sz="1700"/>
          </a:p>
          <a:p>
            <a:pPr lvl="1"/>
            <a:r>
              <a:rPr lang="nl-NL" sz="2100"/>
              <a:t>Vestigingsplaats IOV in Brussel?</a:t>
            </a:r>
            <a:endParaRPr lang="nl-NL" sz="2200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264795" lvl="1"/>
            <a:endParaRPr lang="nl-NL"/>
          </a:p>
          <a:p>
            <a:pPr marL="264795" lvl="1"/>
            <a:endParaRPr lang="nl-NL"/>
          </a:p>
          <a:p>
            <a:pPr marL="264795" lvl="1"/>
            <a:endParaRPr lang="nl-BE"/>
          </a:p>
          <a:p>
            <a:pPr marL="264795" lvl="1"/>
            <a:endParaRPr lang="nl-NL"/>
          </a:p>
          <a:p>
            <a:pPr marL="264795" lvl="1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523880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TaRIefsuggestie</a:t>
            </a:r>
            <a:r>
              <a:rPr lang="nl-BE"/>
              <a:t> in DAVINCI</a:t>
            </a:r>
            <a:br>
              <a:rPr lang="en-US"/>
            </a:br>
            <a:r>
              <a:rPr lang="nl-BE" sz="2400"/>
              <a:t>AANPASSINGEN NT2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Wat zit niet in de aangepaste tariefsuggestie voor NT2?</a:t>
            </a:r>
          </a:p>
          <a:p>
            <a:pPr lvl="1">
              <a:lnSpc>
                <a:spcPct val="80000"/>
              </a:lnSpc>
            </a:pPr>
            <a:endParaRPr lang="nl-NL"/>
          </a:p>
          <a:p>
            <a:pPr lvl="1">
              <a:lnSpc>
                <a:spcPct val="80000"/>
              </a:lnSpc>
            </a:pPr>
            <a:r>
              <a:rPr lang="nl-NL"/>
              <a:t>Bestaande beperkingen (4e inschrijving en plafond) gelden ook hier</a:t>
            </a:r>
          </a:p>
          <a:p>
            <a:pPr lvl="1">
              <a:lnSpc>
                <a:spcPct val="80000"/>
              </a:lnSpc>
            </a:pPr>
            <a:endParaRPr lang="nl-NL"/>
          </a:p>
          <a:p>
            <a:pPr lvl="1">
              <a:lnSpc>
                <a:spcPct val="80000"/>
              </a:lnSpc>
            </a:pPr>
            <a:r>
              <a:rPr lang="nl-NL"/>
              <a:t>Tarieven NT2-test</a:t>
            </a:r>
          </a:p>
          <a:p>
            <a:pPr lvl="1">
              <a:lnSpc>
                <a:spcPct val="80000"/>
              </a:lnSpc>
            </a:pPr>
            <a:endParaRPr lang="nl-NL"/>
          </a:p>
          <a:p>
            <a:pPr lvl="1">
              <a:lnSpc>
                <a:spcPct val="80000"/>
              </a:lnSpc>
            </a:pPr>
            <a:r>
              <a:rPr lang="nl-NL"/>
              <a:t>Vrijstelling omwille van herkansing NT2-test</a:t>
            </a:r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endParaRPr lang="nl-NL" sz="2200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264795" lvl="1"/>
            <a:endParaRPr lang="nl-NL"/>
          </a:p>
          <a:p>
            <a:pPr marL="264795" lvl="1"/>
            <a:endParaRPr lang="nl-NL"/>
          </a:p>
          <a:p>
            <a:pPr marL="264795" lvl="1"/>
            <a:endParaRPr lang="nl-BE"/>
          </a:p>
          <a:p>
            <a:pPr marL="264795" lvl="1"/>
            <a:endParaRPr lang="nl-NL"/>
          </a:p>
          <a:p>
            <a:pPr marL="264795" lvl="1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382754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TaRIefsuggestie</a:t>
            </a:r>
            <a:r>
              <a:rPr lang="nl-BE"/>
              <a:t> in DAVINCI</a:t>
            </a:r>
            <a:br>
              <a:rPr lang="en-US"/>
            </a:br>
            <a:r>
              <a:rPr lang="nl-BE" sz="2400"/>
              <a:t>DEcreetsdatum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Heel belangrijk!</a:t>
            </a:r>
          </a:p>
          <a:p>
            <a:pPr lvl="1">
              <a:lnSpc>
                <a:spcPct val="80000"/>
              </a:lnSpc>
            </a:pPr>
            <a:endParaRPr lang="nl-NL"/>
          </a:p>
          <a:p>
            <a:pPr lvl="1">
              <a:lnSpc>
                <a:spcPct val="80000"/>
              </a:lnSpc>
            </a:pPr>
            <a:r>
              <a:rPr lang="nl-NL"/>
              <a:t>Tariefsuggestie volgens de huidig geldende regelgeving</a:t>
            </a:r>
          </a:p>
          <a:p>
            <a:pPr marL="541338" lvl="2" indent="-230188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nl-NL" err="1"/>
              <a:t>Decreetsdatum</a:t>
            </a:r>
            <a:r>
              <a:rPr lang="nl-NL"/>
              <a:t> = 1/9/2019 (20190901)</a:t>
            </a:r>
          </a:p>
          <a:p>
            <a:pPr lvl="1">
              <a:lnSpc>
                <a:spcPct val="80000"/>
              </a:lnSpc>
            </a:pPr>
            <a:endParaRPr lang="nl-NL"/>
          </a:p>
          <a:p>
            <a:pPr lvl="1">
              <a:lnSpc>
                <a:spcPct val="80000"/>
              </a:lnSpc>
            </a:pPr>
            <a:r>
              <a:rPr lang="nl-NL"/>
              <a:t>Tariefsuggestie volgens de vernieuwde regelgeving</a:t>
            </a:r>
          </a:p>
          <a:p>
            <a:pPr marL="541338" lvl="2" indent="-230188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nl-NL" err="1"/>
              <a:t>Decreetsdatum</a:t>
            </a:r>
            <a:r>
              <a:rPr lang="nl-NL"/>
              <a:t> = 1/9/2023 (20230901)</a:t>
            </a:r>
          </a:p>
          <a:p>
            <a:pPr lvl="1">
              <a:lnSpc>
                <a:spcPct val="80000"/>
              </a:lnSpc>
            </a:pPr>
            <a:endParaRPr lang="nl-NL"/>
          </a:p>
          <a:p>
            <a:pPr lvl="1">
              <a:lnSpc>
                <a:spcPct val="80000"/>
              </a:lnSpc>
            </a:pPr>
            <a:r>
              <a:rPr lang="nl-NL"/>
              <a:t>Is een parameter die vandaag al bestaat dus reeds bekend maar bespreek met je softwareleverancier hoe/wanneer je inbouwt</a:t>
            </a:r>
          </a:p>
          <a:p>
            <a:pPr lvl="1">
              <a:lnSpc>
                <a:spcPct val="80000"/>
              </a:lnSpc>
            </a:pPr>
            <a:endParaRPr lang="nl-NL"/>
          </a:p>
          <a:p>
            <a:pPr lvl="1">
              <a:lnSpc>
                <a:spcPct val="80000"/>
              </a:lnSpc>
            </a:pPr>
            <a:r>
              <a:rPr lang="nl-NL"/>
              <a:t>Vorige </a:t>
            </a:r>
            <a:r>
              <a:rPr lang="nl-NL" err="1"/>
              <a:t>decreetsovergang</a:t>
            </a:r>
            <a:r>
              <a:rPr lang="nl-NL"/>
              <a:t>: heel veel "foute tariefsuggestie", omwille van de verkeerde </a:t>
            </a:r>
            <a:r>
              <a:rPr lang="nl-NL" err="1"/>
              <a:t>decreetsdatum</a:t>
            </a:r>
            <a:endParaRPr lang="nl-NL"/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endParaRPr lang="nl-NL" sz="2200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264795" lvl="1"/>
            <a:endParaRPr lang="nl-NL"/>
          </a:p>
          <a:p>
            <a:pPr marL="264795" lvl="1"/>
            <a:endParaRPr lang="nl-NL"/>
          </a:p>
          <a:p>
            <a:pPr marL="264795" lvl="1"/>
            <a:endParaRPr lang="nl-BE"/>
          </a:p>
          <a:p>
            <a:pPr marL="264795" lvl="1"/>
            <a:endParaRPr lang="nl-NL"/>
          </a:p>
          <a:p>
            <a:pPr marL="264795" lvl="1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515659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C175F-4E9D-4EEB-B3B8-66EAD2A2A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168" y="2733064"/>
            <a:ext cx="5465417" cy="1579711"/>
          </a:xfrm>
        </p:spPr>
        <p:txBody>
          <a:bodyPr/>
          <a:lstStyle/>
          <a:p>
            <a:r>
              <a:rPr lang="nl-BE" sz="3600" b="1">
                <a:latin typeface="Tw Cen MT (Hoofdtekst)"/>
              </a:rPr>
              <a:t>Aanpassing NT2-tarieven in DAVINCI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78D5A2-B785-4A0D-9529-8083F530719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Evelyn Laermans</a:t>
            </a:r>
          </a:p>
        </p:txBody>
      </p:sp>
    </p:spTree>
    <p:extLst>
      <p:ext uri="{BB962C8B-B14F-4D97-AF65-F5344CB8AC3E}">
        <p14:creationId xmlns:p14="http://schemas.microsoft.com/office/powerpoint/2010/main" val="23753455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Tarieven in </a:t>
            </a:r>
            <a:r>
              <a:rPr lang="nl-BE" err="1"/>
              <a:t>davinci</a:t>
            </a:r>
            <a:br>
              <a:rPr lang="nl-BE"/>
            </a:br>
            <a:r>
              <a:rPr lang="nl-BE" sz="2400"/>
              <a:t>wijzigingen in de databank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arenR"/>
            </a:pPr>
            <a:r>
              <a:rPr lang="nl-NL" sz="2000"/>
              <a:t>Nieuw plafondtype 'Plafond NT2 R1' vanaf 1/9/2023</a:t>
            </a: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arenR"/>
            </a:pPr>
            <a:endParaRPr lang="nl-NL" sz="1600"/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arenR"/>
            </a:pPr>
            <a:r>
              <a:rPr lang="nl-NL" sz="2000"/>
              <a:t>Nieuwe tarieven vanaf 1/09/2023: </a:t>
            </a:r>
            <a:r>
              <a:rPr lang="nl-NL" sz="2000" b="1"/>
              <a:t>enkel relevant als je tariefsuggestie niet zou gebruiken of niet volgt</a:t>
            </a:r>
            <a:endParaRPr lang="nl-NL" sz="2000"/>
          </a:p>
          <a:p>
            <a:pPr marL="795338" lvl="1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nl-NL"/>
              <a:t>Enkel voor richtgraad 1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2000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58</a:t>
            </a:fld>
            <a:endParaRPr lang="nl-NL" altLang="en-US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8FF0C192-45FD-47A1-95AF-6C5732999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356341"/>
              </p:ext>
            </p:extLst>
          </p:nvPr>
        </p:nvGraphicFramePr>
        <p:xfrm>
          <a:off x="1259554" y="4287520"/>
          <a:ext cx="6868446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937">
                  <a:extLst>
                    <a:ext uri="{9D8B030D-6E8A-4147-A177-3AD203B41FA5}">
                      <a16:colId xmlns:a16="http://schemas.microsoft.com/office/drawing/2014/main" val="1712621001"/>
                    </a:ext>
                  </a:extLst>
                </a:gridCol>
                <a:gridCol w="1621296">
                  <a:extLst>
                    <a:ext uri="{9D8B030D-6E8A-4147-A177-3AD203B41FA5}">
                      <a16:colId xmlns:a16="http://schemas.microsoft.com/office/drawing/2014/main" val="3757986377"/>
                    </a:ext>
                  </a:extLst>
                </a:gridCol>
                <a:gridCol w="1609213">
                  <a:extLst>
                    <a:ext uri="{9D8B030D-6E8A-4147-A177-3AD203B41FA5}">
                      <a16:colId xmlns:a16="http://schemas.microsoft.com/office/drawing/2014/main" val="2446304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Vrijstelling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Tariefcode </a:t>
                      </a:r>
                      <a:r>
                        <a:rPr lang="nl-BE" err="1"/>
                        <a:t>cbe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Tariefcode cvo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49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Minderjarige inburgeraar NT2 RG1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8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Inschrijving </a:t>
                      </a:r>
                      <a:r>
                        <a:rPr lang="nl-BE" sz="18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ifv</a:t>
                      </a:r>
                      <a:r>
                        <a:rPr lang="nl-BE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herkansing NT2-test in opleiding NT2 RG1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375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Overgangsmaatregel inburgeraar (contract vóór 1/09/2023) NT2 RG1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43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190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Tarieven in </a:t>
            </a:r>
            <a:r>
              <a:rPr lang="nl-BE" err="1"/>
              <a:t>davinci</a:t>
            </a:r>
            <a:br>
              <a:rPr lang="nl-BE"/>
            </a:br>
            <a:r>
              <a:rPr lang="nl-BE" sz="2400"/>
              <a:t>wijzigingen in de databank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49424"/>
            <a:ext cx="7290055" cy="4023360"/>
          </a:xfrm>
        </p:spPr>
        <p:txBody>
          <a:bodyPr>
            <a:normAutofit/>
          </a:bodyPr>
          <a:lstStyle/>
          <a:p>
            <a:pPr marL="795338" lvl="1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nl-NL"/>
              <a:t>Voor richtgraad 1 en 2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2000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marL="795338" lvl="1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nl-NL"/>
              <a:t>Enkel voor richtgraad 2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/>
            <a:endParaRPr lang="nl-NL"/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59</a:t>
            </a:fld>
            <a:endParaRPr lang="nl-NL" altLang="en-US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A42DC76-62DD-481A-8744-798707B2F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56944"/>
              </p:ext>
            </p:extLst>
          </p:nvPr>
        </p:nvGraphicFramePr>
        <p:xfrm>
          <a:off x="1258529" y="2872740"/>
          <a:ext cx="6869469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338">
                  <a:extLst>
                    <a:ext uri="{9D8B030D-6E8A-4147-A177-3AD203B41FA5}">
                      <a16:colId xmlns:a16="http://schemas.microsoft.com/office/drawing/2014/main" val="2058535307"/>
                    </a:ext>
                  </a:extLst>
                </a:gridCol>
                <a:gridCol w="1612917">
                  <a:extLst>
                    <a:ext uri="{9D8B030D-6E8A-4147-A177-3AD203B41FA5}">
                      <a16:colId xmlns:a16="http://schemas.microsoft.com/office/drawing/2014/main" val="3915936671"/>
                    </a:ext>
                  </a:extLst>
                </a:gridCol>
                <a:gridCol w="1671214">
                  <a:extLst>
                    <a:ext uri="{9D8B030D-6E8A-4147-A177-3AD203B41FA5}">
                      <a16:colId xmlns:a16="http://schemas.microsoft.com/office/drawing/2014/main" val="1331581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Vrijstelling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Tariefcode </a:t>
                      </a:r>
                      <a:r>
                        <a:rPr lang="nl-BE" err="1"/>
                        <a:t>cbe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Tariefcode cvo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52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Inburgeraar domicilie Brussel NT2 RG1of2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227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Domicilie en les in Brussel NT2 RG1of2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095050"/>
                  </a:ext>
                </a:extLst>
              </a:tr>
            </a:tbl>
          </a:graphicData>
        </a:graphic>
      </p:graphicFrame>
      <p:graphicFrame>
        <p:nvGraphicFramePr>
          <p:cNvPr id="5" name="Tabel 7">
            <a:extLst>
              <a:ext uri="{FF2B5EF4-FFF2-40B4-BE49-F238E27FC236}">
                <a16:creationId xmlns:a16="http://schemas.microsoft.com/office/drawing/2014/main" id="{66F316D2-4BAE-4B05-818E-6D62A39B7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31849"/>
              </p:ext>
            </p:extLst>
          </p:nvPr>
        </p:nvGraphicFramePr>
        <p:xfrm>
          <a:off x="1258529" y="5311648"/>
          <a:ext cx="68694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110">
                  <a:extLst>
                    <a:ext uri="{9D8B030D-6E8A-4147-A177-3AD203B41FA5}">
                      <a16:colId xmlns:a16="http://schemas.microsoft.com/office/drawing/2014/main" val="2789167790"/>
                    </a:ext>
                  </a:extLst>
                </a:gridCol>
                <a:gridCol w="1632155">
                  <a:extLst>
                    <a:ext uri="{9D8B030D-6E8A-4147-A177-3AD203B41FA5}">
                      <a16:colId xmlns:a16="http://schemas.microsoft.com/office/drawing/2014/main" val="1585357783"/>
                    </a:ext>
                  </a:extLst>
                </a:gridCol>
                <a:gridCol w="1668204">
                  <a:extLst>
                    <a:ext uri="{9D8B030D-6E8A-4147-A177-3AD203B41FA5}">
                      <a16:colId xmlns:a16="http://schemas.microsoft.com/office/drawing/2014/main" val="229919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Vrijstelling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Tariefcode </a:t>
                      </a:r>
                      <a:r>
                        <a:rPr lang="nl-BE" err="1"/>
                        <a:t>cbe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Tariefcode cvo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90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Inburgeraar NT2 RG2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97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55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4CCD5-102E-4EFC-A949-F5719DC0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Medium"/>
                <a:ea typeface="+mj-lt"/>
                <a:cs typeface="+mj-lt"/>
              </a:rPr>
              <a:t>VLAAMS REGEERAKKOORD 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176BCF-CDC4-4077-8F93-6C5E759C78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endParaRPr lang="nl-BE" i="1">
              <a:latin typeface="FlandersArtSans-Regular"/>
            </a:endParaRPr>
          </a:p>
          <a:p>
            <a:pPr>
              <a:buNone/>
            </a:pPr>
            <a:endParaRPr lang="nl-BE" sz="2000" i="1">
              <a:latin typeface="FlandersArtSans-Regular"/>
            </a:endParaRPr>
          </a:p>
          <a:p>
            <a:pPr>
              <a:buNone/>
            </a:pPr>
            <a:r>
              <a:rPr lang="nl-BE" sz="2000" i="1">
                <a:latin typeface="FlandersArtSans-Regular"/>
              </a:rPr>
              <a:t>“Het is belangrijk dat nieuwkomers zich zelfstandig kunnen redden in hun nieuwe taal, het Nederlands. We verwachten dat de inburgeraar op het einde van het traject het </a:t>
            </a:r>
            <a:r>
              <a:rPr lang="nl-BE" sz="2000" b="1" i="1">
                <a:latin typeface="FlandersArtSans-Regular"/>
              </a:rPr>
              <a:t>taalniveau A2</a:t>
            </a:r>
            <a:r>
              <a:rPr lang="nl-BE" sz="2000" i="1">
                <a:latin typeface="FlandersArtSans-Regular"/>
              </a:rPr>
              <a:t> behaalt. Het taalniveau wordt via een </a:t>
            </a:r>
            <a:r>
              <a:rPr lang="nl-BE" sz="2000" b="1" i="1">
                <a:latin typeface="FlandersArtSans-Regular"/>
              </a:rPr>
              <a:t>gestandaardiseerd, op een aantal centrale plaatsen georganiseerd, examen getest.</a:t>
            </a:r>
            <a:r>
              <a:rPr lang="nl-BE" sz="2000" i="1">
                <a:latin typeface="FlandersArtSans-Regular"/>
              </a:rPr>
              <a:t> Voor analfabeten en laaggeletterden wordt een aangepast taalniveau voorzien."</a:t>
            </a:r>
            <a:endParaRPr lang="nl-BE" sz="2000">
              <a:latin typeface="FlandersArt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731235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Tarieven in </a:t>
            </a:r>
            <a:r>
              <a:rPr lang="nl-BE" err="1"/>
              <a:t>davinci</a:t>
            </a:r>
            <a:br>
              <a:rPr lang="nl-BE"/>
            </a:br>
            <a:r>
              <a:rPr lang="nl-BE" sz="2400"/>
              <a:t>wijzigingen in de databank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arenR" startAt="3"/>
            </a:pPr>
            <a:r>
              <a:rPr lang="nl-NL" sz="2000"/>
              <a:t>Tarieven stopgezet op 31/08/2023</a:t>
            </a:r>
          </a:p>
          <a:p>
            <a:pPr marL="795338" lvl="1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nl-NL"/>
              <a:t>Enkel voor richtgraad 1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endParaRPr lang="nl-NL" sz="2000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marL="795338" lvl="1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nl-NL"/>
              <a:t>Voor richtgraad 1 en 2</a:t>
            </a:r>
          </a:p>
          <a:p>
            <a:pPr lvl="1"/>
            <a:endParaRPr lang="nl-NL"/>
          </a:p>
          <a:p>
            <a:pPr lvl="1"/>
            <a:endParaRPr lang="nl-BE"/>
          </a:p>
          <a:p>
            <a:pPr lvl="1"/>
            <a:endParaRPr lang="nl-NL">
              <a:sym typeface="Wingdings" panose="05000000000000000000" pitchFamily="2" charset="2"/>
            </a:endParaRPr>
          </a:p>
          <a:p>
            <a:pPr marL="457200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arenR" startAt="4"/>
            </a:pPr>
            <a:r>
              <a:rPr lang="nl-NL" sz="2000"/>
              <a:t>3</a:t>
            </a:r>
            <a:r>
              <a:rPr lang="nl-NL" sz="2000" baseline="30000"/>
              <a:t>e</a:t>
            </a:r>
            <a:r>
              <a:rPr lang="nl-NL" sz="2000"/>
              <a:t> betaler Brussel NT2 stopgezet op 31/08/2023</a:t>
            </a:r>
          </a:p>
          <a:p>
            <a:pPr lvl="1"/>
            <a:endParaRPr lang="nl-NL">
              <a:sym typeface="Wingdings" panose="05000000000000000000" pitchFamily="2" charset="2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60</a:t>
            </a:fld>
            <a:endParaRPr lang="nl-NL" altLang="en-US"/>
          </a:p>
        </p:txBody>
      </p:sp>
      <p:graphicFrame>
        <p:nvGraphicFramePr>
          <p:cNvPr id="5" name="Tabel 6">
            <a:extLst>
              <a:ext uri="{FF2B5EF4-FFF2-40B4-BE49-F238E27FC236}">
                <a16:creationId xmlns:a16="http://schemas.microsoft.com/office/drawing/2014/main" id="{FFDEB622-187A-4957-AEC8-1BDA1ED6E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575123"/>
              </p:ext>
            </p:extLst>
          </p:nvPr>
        </p:nvGraphicFramePr>
        <p:xfrm>
          <a:off x="1259554" y="3234420"/>
          <a:ext cx="686844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543">
                  <a:extLst>
                    <a:ext uri="{9D8B030D-6E8A-4147-A177-3AD203B41FA5}">
                      <a16:colId xmlns:a16="http://schemas.microsoft.com/office/drawing/2014/main" val="2935021442"/>
                    </a:ext>
                  </a:extLst>
                </a:gridCol>
                <a:gridCol w="1629058">
                  <a:extLst>
                    <a:ext uri="{9D8B030D-6E8A-4147-A177-3AD203B41FA5}">
                      <a16:colId xmlns:a16="http://schemas.microsoft.com/office/drawing/2014/main" val="137957951"/>
                    </a:ext>
                  </a:extLst>
                </a:gridCol>
                <a:gridCol w="1604845">
                  <a:extLst>
                    <a:ext uri="{9D8B030D-6E8A-4147-A177-3AD203B41FA5}">
                      <a16:colId xmlns:a16="http://schemas.microsoft.com/office/drawing/2014/main" val="89802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Vrijstelling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Tariefcode </a:t>
                      </a:r>
                      <a:r>
                        <a:rPr lang="nl-BE" err="1"/>
                        <a:t>cbe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Tariefcode cvo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41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Studiegebied NT2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582064"/>
                  </a:ext>
                </a:extLst>
              </a:tr>
            </a:tbl>
          </a:graphicData>
        </a:graphic>
      </p:graphicFrame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EBE4298A-662B-4FC9-90AE-5BB6C2697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34436"/>
              </p:ext>
            </p:extLst>
          </p:nvPr>
        </p:nvGraphicFramePr>
        <p:xfrm>
          <a:off x="1259554" y="4712896"/>
          <a:ext cx="686844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743">
                  <a:extLst>
                    <a:ext uri="{9D8B030D-6E8A-4147-A177-3AD203B41FA5}">
                      <a16:colId xmlns:a16="http://schemas.microsoft.com/office/drawing/2014/main" val="1513633878"/>
                    </a:ext>
                  </a:extLst>
                </a:gridCol>
                <a:gridCol w="1641987">
                  <a:extLst>
                    <a:ext uri="{9D8B030D-6E8A-4147-A177-3AD203B41FA5}">
                      <a16:colId xmlns:a16="http://schemas.microsoft.com/office/drawing/2014/main" val="58624756"/>
                    </a:ext>
                  </a:extLst>
                </a:gridCol>
                <a:gridCol w="1579716">
                  <a:extLst>
                    <a:ext uri="{9D8B030D-6E8A-4147-A177-3AD203B41FA5}">
                      <a16:colId xmlns:a16="http://schemas.microsoft.com/office/drawing/2014/main" val="2004737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Vrijstelling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Tariefcode </a:t>
                      </a:r>
                      <a:r>
                        <a:rPr lang="nl-BE" err="1"/>
                        <a:t>cbe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Tariefcode cvo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116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/>
                        <a:t>Inburgeraar in opleiding NT2 RG1of2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251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8353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C175F-4E9D-4EEB-B3B8-66EAD2A2A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168" y="2733064"/>
            <a:ext cx="5465417" cy="1579711"/>
          </a:xfrm>
        </p:spPr>
        <p:txBody>
          <a:bodyPr/>
          <a:lstStyle/>
          <a:p>
            <a:r>
              <a:rPr lang="nl-BE" sz="3600" b="1">
                <a:latin typeface="Tw Cen MT (Hoofdtekst)"/>
              </a:rPr>
              <a:t>Stand van zaken NT2-test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78D5A2-B785-4A0D-9529-8083F530719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Evi Verduyckt</a:t>
            </a:r>
          </a:p>
        </p:txBody>
      </p:sp>
    </p:spTree>
    <p:extLst>
      <p:ext uri="{BB962C8B-B14F-4D97-AF65-F5344CB8AC3E}">
        <p14:creationId xmlns:p14="http://schemas.microsoft.com/office/powerpoint/2010/main" val="2319871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Ontwikkeling nt2-test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92500" lnSpcReduction="20000"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BE" sz="2200"/>
              <a:t>3 partners:</a:t>
            </a:r>
          </a:p>
          <a:p>
            <a:pPr lvl="1">
              <a:buSzPct val="100000"/>
            </a:pPr>
            <a:r>
              <a:rPr lang="nl-BE" sz="2100"/>
              <a:t>De ontwikkelcommissie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en-US" sz="1800"/>
              <a:t>10 </a:t>
            </a:r>
            <a:r>
              <a:rPr lang="en-US" sz="1800" err="1"/>
              <a:t>toetsontwikkelaars</a:t>
            </a:r>
            <a:r>
              <a:rPr lang="en-US" sz="1800"/>
              <a:t> </a:t>
            </a:r>
            <a:r>
              <a:rPr lang="en-US" sz="1800" err="1"/>
              <a:t>uit</a:t>
            </a:r>
            <a:r>
              <a:rPr lang="en-US" sz="1800"/>
              <a:t> CBE en CVO, 1 </a:t>
            </a:r>
            <a:r>
              <a:rPr lang="en-US" sz="1800" err="1"/>
              <a:t>dag</a:t>
            </a:r>
            <a:r>
              <a:rPr lang="en-US" sz="1800"/>
              <a:t> per week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en-US" sz="1800"/>
              <a:t>2 </a:t>
            </a:r>
            <a:r>
              <a:rPr lang="en-US" sz="1800" err="1"/>
              <a:t>inhoudelijk</a:t>
            </a:r>
            <a:r>
              <a:rPr lang="en-US" sz="1800"/>
              <a:t> </a:t>
            </a:r>
            <a:r>
              <a:rPr lang="en-US" sz="1800" err="1"/>
              <a:t>experten</a:t>
            </a:r>
            <a:r>
              <a:rPr lang="en-US" sz="1800"/>
              <a:t>, fulltime en 60%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AutoNum type="arabicParenR"/>
            </a:pPr>
            <a:endParaRPr lang="nl-BE" sz="1700"/>
          </a:p>
          <a:p>
            <a:pPr lvl="1">
              <a:buSzPct val="100000"/>
            </a:pPr>
            <a:r>
              <a:rPr lang="nl-BE" sz="2100"/>
              <a:t>De examencommissie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en-US" sz="1800"/>
              <a:t>1 </a:t>
            </a:r>
            <a:r>
              <a:rPr lang="en-US" sz="1800" err="1"/>
              <a:t>projectleider</a:t>
            </a:r>
            <a:endParaRPr lang="en-US" sz="1800"/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en-US" sz="1800" err="1">
                <a:sym typeface="Wingdings" panose="05000000000000000000" pitchFamily="2" charset="2"/>
              </a:rPr>
              <a:t>Levert</a:t>
            </a:r>
            <a:r>
              <a:rPr lang="en-US" sz="1800">
                <a:sym typeface="Wingdings" panose="05000000000000000000" pitchFamily="2" charset="2"/>
              </a:rPr>
              <a:t> </a:t>
            </a:r>
            <a:r>
              <a:rPr lang="en-US" sz="1800" err="1">
                <a:sym typeface="Wingdings" panose="05000000000000000000" pitchFamily="2" charset="2"/>
              </a:rPr>
              <a:t>toetsexpertise</a:t>
            </a:r>
            <a:endParaRPr lang="en-US" sz="1800"/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en-US" sz="1800" err="1">
                <a:sym typeface="Wingdings" panose="05000000000000000000" pitchFamily="2" charset="2"/>
              </a:rPr>
              <a:t>Faciliterende</a:t>
            </a:r>
            <a:r>
              <a:rPr lang="en-US" sz="1800">
                <a:sym typeface="Wingdings" panose="05000000000000000000" pitchFamily="2" charset="2"/>
              </a:rPr>
              <a:t> </a:t>
            </a:r>
            <a:r>
              <a:rPr lang="en-US" sz="1800" err="1">
                <a:sym typeface="Wingdings" panose="05000000000000000000" pitchFamily="2" charset="2"/>
              </a:rPr>
              <a:t>rol</a:t>
            </a:r>
            <a:endParaRPr lang="nl-BE"/>
          </a:p>
          <a:p>
            <a:pPr lvl="1">
              <a:buSzPct val="100000"/>
            </a:pPr>
            <a:endParaRPr lang="nl-BE" sz="2100"/>
          </a:p>
          <a:p>
            <a:pPr lvl="1">
              <a:buSzPct val="100000"/>
            </a:pPr>
            <a:r>
              <a:rPr lang="nl-BE" sz="2100"/>
              <a:t>CTO (Centrum voor Taal en Onderwijs)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en-US" sz="1800"/>
              <a:t>2 </a:t>
            </a:r>
            <a:r>
              <a:rPr lang="en-US" sz="1800" err="1"/>
              <a:t>medewerkers</a:t>
            </a:r>
            <a:r>
              <a:rPr lang="en-US" sz="1800"/>
              <a:t> </a:t>
            </a:r>
            <a:r>
              <a:rPr lang="en-US" sz="1800" err="1"/>
              <a:t>voor</a:t>
            </a:r>
            <a:r>
              <a:rPr lang="en-US" sz="1800"/>
              <a:t> </a:t>
            </a:r>
            <a:r>
              <a:rPr lang="en-US" sz="1800" err="1"/>
              <a:t>dit</a:t>
            </a:r>
            <a:r>
              <a:rPr lang="en-US" sz="1800"/>
              <a:t> project + 2 </a:t>
            </a:r>
            <a:r>
              <a:rPr lang="en-US" sz="1800" err="1"/>
              <a:t>medewerkers</a:t>
            </a:r>
            <a:r>
              <a:rPr lang="en-US" sz="1800"/>
              <a:t> achter de </a:t>
            </a:r>
            <a:r>
              <a:rPr lang="en-US" sz="1800" err="1"/>
              <a:t>schermen</a:t>
            </a:r>
            <a:endParaRPr lang="en-US" sz="1800"/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en-US" sz="1800" err="1">
                <a:sym typeface="Wingdings" panose="05000000000000000000" pitchFamily="2" charset="2"/>
              </a:rPr>
              <a:t>Ondersteunen</a:t>
            </a:r>
            <a:r>
              <a:rPr lang="en-US" sz="1800">
                <a:sym typeface="Wingdings" panose="05000000000000000000" pitchFamily="2" charset="2"/>
              </a:rPr>
              <a:t> op </a:t>
            </a:r>
            <a:r>
              <a:rPr lang="en-US" sz="1800" err="1">
                <a:sym typeface="Wingdings" panose="05000000000000000000" pitchFamily="2" charset="2"/>
              </a:rPr>
              <a:t>vlak</a:t>
            </a:r>
            <a:r>
              <a:rPr lang="en-US" sz="1800">
                <a:sym typeface="Wingdings" panose="05000000000000000000" pitchFamily="2" charset="2"/>
              </a:rPr>
              <a:t> van </a:t>
            </a:r>
            <a:r>
              <a:rPr lang="en-US" sz="1800" err="1">
                <a:sym typeface="Wingdings" panose="05000000000000000000" pitchFamily="2" charset="2"/>
              </a:rPr>
              <a:t>taalexpertise</a:t>
            </a:r>
            <a:r>
              <a:rPr lang="en-US" sz="1800">
                <a:sym typeface="Wingdings" panose="05000000000000000000" pitchFamily="2" charset="2"/>
              </a:rPr>
              <a:t> en </a:t>
            </a:r>
            <a:r>
              <a:rPr lang="en-US" sz="1800" err="1">
                <a:sym typeface="Wingdings" panose="05000000000000000000" pitchFamily="2" charset="2"/>
              </a:rPr>
              <a:t>psychometrie</a:t>
            </a:r>
            <a:endParaRPr lang="en-US" sz="1800">
              <a:sym typeface="Wingdings" panose="05000000000000000000" pitchFamily="2" charset="2"/>
            </a:endParaRP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en-US" sz="1800" err="1">
                <a:sym typeface="Wingdings" panose="05000000000000000000" pitchFamily="2" charset="2"/>
              </a:rPr>
              <a:t>Werken</a:t>
            </a:r>
            <a:r>
              <a:rPr lang="en-US" sz="1800">
                <a:sym typeface="Wingdings" panose="05000000000000000000" pitchFamily="2" charset="2"/>
              </a:rPr>
              <a:t> de pilot </a:t>
            </a:r>
            <a:r>
              <a:rPr lang="en-US" sz="1800" err="1">
                <a:sym typeface="Wingdings" panose="05000000000000000000" pitchFamily="2" charset="2"/>
              </a:rPr>
              <a:t>uit</a:t>
            </a:r>
            <a:endParaRPr lang="en-US" sz="1800">
              <a:sym typeface="Wingdings" panose="05000000000000000000" pitchFamily="2" charset="2"/>
            </a:endParaRP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sz="2000">
              <a:sym typeface="Wingdings" panose="05000000000000000000" pitchFamily="2" charset="2"/>
            </a:endParaRPr>
          </a:p>
          <a:p>
            <a:pPr marL="358458" lvl="1" indent="-230188">
              <a:buFont typeface="Wingdings" panose="05000000000000000000" pitchFamily="2" charset="2"/>
              <a:buChar char="Ø"/>
            </a:pPr>
            <a:endParaRPr lang="en-US"/>
          </a:p>
          <a:p>
            <a:pPr lvl="1"/>
            <a:endParaRPr lang="en-US"/>
          </a:p>
          <a:p>
            <a:pPr marL="525780" lvl="2" indent="-342900">
              <a:spcBef>
                <a:spcPts val="1200"/>
              </a:spcBef>
              <a:spcAft>
                <a:spcPts val="200"/>
              </a:spcAft>
            </a:pPr>
            <a:endParaRPr lang="nl-NL"/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endParaRPr lang="nl-NL" sz="2200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264795" lvl="1"/>
            <a:endParaRPr lang="nl-NL"/>
          </a:p>
          <a:p>
            <a:pPr marL="264795" lvl="1"/>
            <a:endParaRPr lang="nl-NL"/>
          </a:p>
          <a:p>
            <a:pPr marL="264795" lvl="1"/>
            <a:endParaRPr lang="nl-BE"/>
          </a:p>
          <a:p>
            <a:pPr marL="264795" lvl="1"/>
            <a:endParaRPr lang="nl-NL"/>
          </a:p>
          <a:p>
            <a:pPr marL="264795" lvl="1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861209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doet het ontwikkelteam?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Het ontwikkelteam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nl-NL" sz="1600"/>
          </a:p>
          <a:p>
            <a:pPr lvl="1">
              <a:lnSpc>
                <a:spcPct val="70000"/>
              </a:lnSpc>
              <a:buSzPct val="100000"/>
            </a:pPr>
            <a:r>
              <a:rPr lang="nl-NL"/>
              <a:t>stelt een </a:t>
            </a:r>
            <a:r>
              <a:rPr lang="nl-NL" err="1"/>
              <a:t>toetsmatrijs</a:t>
            </a:r>
            <a:r>
              <a:rPr lang="nl-NL"/>
              <a:t> op</a:t>
            </a:r>
          </a:p>
          <a:p>
            <a:pPr lvl="1">
              <a:lnSpc>
                <a:spcPct val="70000"/>
              </a:lnSpc>
              <a:buSzPct val="100000"/>
            </a:pPr>
            <a:endParaRPr lang="nl-NL"/>
          </a:p>
          <a:p>
            <a:pPr lvl="1">
              <a:lnSpc>
                <a:spcPct val="70000"/>
              </a:lnSpc>
              <a:buSzPct val="100000"/>
            </a:pPr>
            <a:r>
              <a:rPr lang="nl-NL"/>
              <a:t>ontwikkelt vragen voor de vragendatabank</a:t>
            </a:r>
          </a:p>
          <a:p>
            <a:pPr lvl="1">
              <a:lnSpc>
                <a:spcPct val="70000"/>
              </a:lnSpc>
              <a:buSzPct val="100000"/>
            </a:pPr>
            <a:endParaRPr lang="nl-NL"/>
          </a:p>
          <a:p>
            <a:pPr lvl="1">
              <a:lnSpc>
                <a:spcPct val="70000"/>
              </a:lnSpc>
              <a:buSzPct val="100000"/>
            </a:pPr>
            <a:r>
              <a:rPr lang="nl-NL"/>
              <a:t>screent eerst alle vragen</a:t>
            </a:r>
          </a:p>
          <a:p>
            <a:pPr lvl="1">
              <a:lnSpc>
                <a:spcPct val="70000"/>
              </a:lnSpc>
              <a:buSzPct val="100000"/>
            </a:pPr>
            <a:endParaRPr lang="nl-NL"/>
          </a:p>
          <a:p>
            <a:pPr lvl="1">
              <a:lnSpc>
                <a:spcPct val="70000"/>
              </a:lnSpc>
              <a:buSzPct val="100000"/>
            </a:pPr>
            <a:r>
              <a:rPr lang="nl-NL"/>
              <a:t>stelt beoordelingswijzers op</a:t>
            </a:r>
          </a:p>
          <a:p>
            <a:pPr lvl="1">
              <a:lnSpc>
                <a:spcPct val="70000"/>
              </a:lnSpc>
              <a:buSzPct val="100000"/>
            </a:pPr>
            <a:endParaRPr lang="nl-NL"/>
          </a:p>
          <a:p>
            <a:pPr lvl="1">
              <a:lnSpc>
                <a:spcPct val="70000"/>
              </a:lnSpc>
              <a:buSzPct val="100000"/>
            </a:pPr>
            <a:r>
              <a:rPr lang="nl-NL"/>
              <a:t>maakt een handleiding voor de examinatoren</a:t>
            </a:r>
          </a:p>
          <a:p>
            <a:pPr lvl="1">
              <a:lnSpc>
                <a:spcPct val="70000"/>
              </a:lnSpc>
              <a:buSzPct val="100000"/>
            </a:pPr>
            <a:endParaRPr lang="nl-NL"/>
          </a:p>
          <a:p>
            <a:pPr lvl="1">
              <a:lnSpc>
                <a:spcPct val="70000"/>
              </a:lnSpc>
              <a:buSzPct val="100000"/>
            </a:pPr>
            <a:r>
              <a:rPr lang="nl-NL"/>
              <a:t>zorgt voor opleiding van de examinatoren</a:t>
            </a:r>
          </a:p>
          <a:p>
            <a:pPr marL="311150" lvl="2" indent="0">
              <a:buNone/>
            </a:pPr>
            <a:endParaRPr lang="nl-BE" sz="2000"/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sz="2000">
              <a:sym typeface="Wingdings" panose="05000000000000000000" pitchFamily="2" charset="2"/>
            </a:endParaRPr>
          </a:p>
          <a:p>
            <a:pPr marL="358458" lvl="1" indent="-230188">
              <a:buFont typeface="Wingdings" panose="05000000000000000000" pitchFamily="2" charset="2"/>
              <a:buChar char="Ø"/>
            </a:pPr>
            <a:endParaRPr lang="en-US"/>
          </a:p>
          <a:p>
            <a:pPr lvl="1"/>
            <a:endParaRPr lang="en-US"/>
          </a:p>
          <a:p>
            <a:pPr marL="525780" lvl="2" indent="-342900">
              <a:spcBef>
                <a:spcPts val="1200"/>
              </a:spcBef>
              <a:spcAft>
                <a:spcPts val="200"/>
              </a:spcAft>
            </a:pPr>
            <a:endParaRPr lang="nl-NL"/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endParaRPr lang="nl-NL" sz="2200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264795" lvl="1"/>
            <a:endParaRPr lang="nl-NL"/>
          </a:p>
          <a:p>
            <a:pPr marL="264795" lvl="1"/>
            <a:endParaRPr lang="nl-NL"/>
          </a:p>
          <a:p>
            <a:pPr marL="264795" lvl="1"/>
            <a:endParaRPr lang="nl-BE"/>
          </a:p>
          <a:p>
            <a:pPr marL="264795" lvl="1"/>
            <a:endParaRPr lang="nl-NL"/>
          </a:p>
          <a:p>
            <a:pPr marL="264795" lvl="1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5454513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doet het ontwikkelteam?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BE" sz="2000"/>
              <a:t>Fases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nl-BE" sz="1600"/>
          </a:p>
          <a:p>
            <a:pPr lvl="1">
              <a:lnSpc>
                <a:spcPct val="80000"/>
              </a:lnSpc>
              <a:buSzPct val="100000"/>
            </a:pPr>
            <a:r>
              <a:rPr lang="nl-NL"/>
              <a:t>In schooljaar 2022-2023 ontwikkeling test voor de schriftelijke vaardigheden: lezen en schrijven.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>
              <a:lnSpc>
                <a:spcPct val="80000"/>
              </a:lnSpc>
              <a:buSzPct val="100000"/>
            </a:pPr>
            <a:r>
              <a:rPr lang="nl-NL"/>
              <a:t>Het ontwikkelteam maakt dit schooljaar vragen voor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Lezen en schrijven op taalniveau A2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r>
              <a:rPr lang="nl-NL"/>
              <a:t>Lezen en schrijven op taalniveau A1 (alfa)</a:t>
            </a:r>
            <a:endParaRPr lang="en-US" sz="2000">
              <a:sym typeface="Wingdings" panose="05000000000000000000" pitchFamily="2" charset="2"/>
            </a:endParaRPr>
          </a:p>
          <a:p>
            <a:pPr marL="358458" lvl="1" indent="-230188">
              <a:buFont typeface="Wingdings" panose="05000000000000000000" pitchFamily="2" charset="2"/>
              <a:buChar char="Ø"/>
            </a:pPr>
            <a:endParaRPr lang="en-US"/>
          </a:p>
          <a:p>
            <a:pPr lvl="1">
              <a:lnSpc>
                <a:spcPct val="80000"/>
              </a:lnSpc>
              <a:buSzPct val="100000"/>
            </a:pPr>
            <a:r>
              <a:rPr lang="en-US"/>
              <a:t>In </a:t>
            </a:r>
            <a:r>
              <a:rPr lang="en-US" err="1"/>
              <a:t>schooljaar</a:t>
            </a:r>
            <a:r>
              <a:rPr lang="en-US"/>
              <a:t> 2023-2024 </a:t>
            </a:r>
            <a:r>
              <a:rPr lang="nl-NL"/>
              <a:t>ontwikkeling test voor de mondelinge vaardigheden: spreken en luisteren.</a:t>
            </a:r>
            <a:endParaRPr lang="en-US"/>
          </a:p>
          <a:p>
            <a:pPr lvl="1"/>
            <a:endParaRPr lang="en-US"/>
          </a:p>
          <a:p>
            <a:pPr marL="525780" lvl="2" indent="-342900">
              <a:spcBef>
                <a:spcPts val="1200"/>
              </a:spcBef>
              <a:spcAft>
                <a:spcPts val="200"/>
              </a:spcAft>
            </a:pPr>
            <a:endParaRPr lang="nl-NL"/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endParaRPr lang="nl-NL" sz="2200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264795" lvl="1"/>
            <a:endParaRPr lang="nl-NL"/>
          </a:p>
          <a:p>
            <a:pPr marL="264795" lvl="1"/>
            <a:endParaRPr lang="nl-NL"/>
          </a:p>
          <a:p>
            <a:pPr marL="264795" lvl="1"/>
            <a:endParaRPr lang="nl-BE"/>
          </a:p>
          <a:p>
            <a:pPr marL="264795" lvl="1"/>
            <a:endParaRPr lang="nl-NL"/>
          </a:p>
          <a:p>
            <a:pPr marL="264795" lvl="1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37671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klankbordgroep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 fontScale="85000" lnSpcReduction="20000"/>
          </a:bodyPr>
          <a:lstStyle/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200"/>
              <a:t>Wie?</a:t>
            </a:r>
          </a:p>
          <a:p>
            <a:pPr marL="128016" lvl="1" indent="0">
              <a:buNone/>
            </a:pPr>
            <a:endParaRPr lang="nl-NL" sz="1700"/>
          </a:p>
          <a:p>
            <a:pPr lvl="1">
              <a:lnSpc>
                <a:spcPct val="100000"/>
              </a:lnSpc>
              <a:buSzPct val="100000"/>
            </a:pPr>
            <a:r>
              <a:rPr lang="nl-NL" sz="2200"/>
              <a:t>De pedagogische begeleiders van CBE en CVO (alle koepels)</a:t>
            </a:r>
          </a:p>
          <a:p>
            <a:pPr lvl="1">
              <a:lnSpc>
                <a:spcPct val="100000"/>
              </a:lnSpc>
              <a:buSzPct val="100000"/>
            </a:pPr>
            <a:endParaRPr lang="nl-NL" sz="1700"/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200"/>
              <a:t>Wat?</a:t>
            </a:r>
          </a:p>
          <a:p>
            <a:pPr marL="128016" lvl="1" indent="0">
              <a:buNone/>
            </a:pPr>
            <a:endParaRPr lang="nl-NL" sz="1700"/>
          </a:p>
          <a:p>
            <a:pPr lvl="1">
              <a:lnSpc>
                <a:spcPct val="100000"/>
              </a:lnSpc>
              <a:buSzPct val="100000"/>
            </a:pPr>
            <a:r>
              <a:rPr lang="nl-NL" sz="2200"/>
              <a:t>Maandelijks overleg met projectleider</a:t>
            </a:r>
          </a:p>
          <a:p>
            <a:pPr lvl="1">
              <a:lnSpc>
                <a:spcPct val="100000"/>
              </a:lnSpc>
              <a:buSzPct val="100000"/>
            </a:pPr>
            <a:endParaRPr lang="nl-NL" sz="1700"/>
          </a:p>
          <a:p>
            <a:pPr lvl="1">
              <a:lnSpc>
                <a:spcPct val="100000"/>
              </a:lnSpc>
              <a:buSzPct val="100000"/>
            </a:pPr>
            <a:r>
              <a:rPr lang="nl-NL" sz="2200"/>
              <a:t>De klankbordgroep</a:t>
            </a:r>
          </a:p>
          <a:p>
            <a:pPr marL="541338" lvl="2" indent="-23018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nl-NL" sz="2000"/>
              <a:t>volgt de stand van zaken op</a:t>
            </a:r>
          </a:p>
          <a:p>
            <a:pPr marL="541338" lvl="2" indent="-23018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nl-NL" sz="2000"/>
              <a:t>adviseert</a:t>
            </a:r>
          </a:p>
          <a:p>
            <a:pPr marL="541338" lvl="2" indent="-23018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nl-NL" sz="2000"/>
              <a:t>stelt vragen</a:t>
            </a:r>
          </a:p>
          <a:p>
            <a:pPr marL="541338" lvl="2" indent="-23018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nl-NL" sz="2000"/>
              <a:t>geeft de bezorgdheden uit het veld door</a:t>
            </a:r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endParaRPr lang="nl-NL" sz="2200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264795" lvl="1"/>
            <a:endParaRPr lang="nl-NL"/>
          </a:p>
          <a:p>
            <a:pPr marL="264795" lvl="1"/>
            <a:endParaRPr lang="nl-NL"/>
          </a:p>
          <a:p>
            <a:pPr marL="264795" lvl="1"/>
            <a:endParaRPr lang="nl-BE"/>
          </a:p>
          <a:p>
            <a:pPr marL="264795" lvl="1"/>
            <a:endParaRPr lang="nl-NL"/>
          </a:p>
          <a:p>
            <a:pPr marL="264795" lvl="1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9361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pilot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nl-NL" sz="2000"/>
              <a:t>Proeftest bij +/- 145 </a:t>
            </a:r>
            <a:r>
              <a:rPr lang="nl-NL" sz="2000" err="1"/>
              <a:t>taalleerders</a:t>
            </a:r>
            <a:r>
              <a:rPr lang="nl-NL" sz="2000"/>
              <a:t> van CBE en CVO</a:t>
            </a:r>
          </a:p>
          <a:p>
            <a:pPr marL="541338" lvl="2" indent="-230188">
              <a:buFont typeface="Wingdings" panose="05000000000000000000" pitchFamily="2" charset="2"/>
              <a:buChar char="Ø"/>
            </a:pPr>
            <a:endParaRPr lang="nl-NL"/>
          </a:p>
          <a:p>
            <a:pPr lvl="1">
              <a:lnSpc>
                <a:spcPct val="80000"/>
              </a:lnSpc>
              <a:buSzPct val="100000"/>
            </a:pPr>
            <a:r>
              <a:rPr lang="nl-NL"/>
              <a:t>Verspreid over verschillende centra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nl-NL"/>
              <a:t>In de periode van 20 tot 31 maart 2023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nl-NL"/>
              <a:t>Diverse doelgroepen worden getest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nl-NL"/>
              <a:t>Zowel op papier als digitaal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nl-NL"/>
              <a:t>Locatie proeftest = eigen centrum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nl-NL"/>
              <a:t>Kwantitatieve test bij +/- 120 </a:t>
            </a:r>
            <a:r>
              <a:rPr lang="nl-NL" err="1"/>
              <a:t>taalleerders</a:t>
            </a:r>
            <a:endParaRPr lang="nl-NL"/>
          </a:p>
          <a:p>
            <a:pPr lvl="1">
              <a:lnSpc>
                <a:spcPct val="80000"/>
              </a:lnSpc>
              <a:buSzPct val="100000"/>
            </a:pPr>
            <a:r>
              <a:rPr lang="nl-NL"/>
              <a:t>Kwalitatieve test bij +/- 25 </a:t>
            </a:r>
            <a:r>
              <a:rPr lang="nl-NL" err="1"/>
              <a:t>taalleerders</a:t>
            </a:r>
            <a:r>
              <a:rPr lang="nl-NL"/>
              <a:t> (met observaties)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nl-NL"/>
              <a:t>Test wordt afgenomen door ontwikkelteam + CTO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nl-NL"/>
              <a:t>Analyse van resultaten door CTO</a:t>
            </a:r>
            <a:endParaRPr lang="en-US"/>
          </a:p>
          <a:p>
            <a:pPr marL="525780" lvl="2" indent="-342900">
              <a:spcBef>
                <a:spcPts val="1200"/>
              </a:spcBef>
              <a:spcAft>
                <a:spcPts val="200"/>
              </a:spcAft>
            </a:pPr>
            <a:endParaRPr lang="nl-NL"/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endParaRPr lang="nl-NL" sz="2200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264795" lvl="1"/>
            <a:endParaRPr lang="nl-NL"/>
          </a:p>
          <a:p>
            <a:pPr marL="264795" lvl="1"/>
            <a:endParaRPr lang="nl-NL"/>
          </a:p>
          <a:p>
            <a:pPr marL="264795" lvl="1"/>
            <a:endParaRPr lang="nl-BE"/>
          </a:p>
          <a:p>
            <a:pPr marL="264795" lvl="1"/>
            <a:endParaRPr lang="nl-NL"/>
          </a:p>
          <a:p>
            <a:pPr marL="264795" lvl="1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173277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CFBD1-ABA5-4F0E-9818-7D3144B6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Inspirerend netwerkmoment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2017B-D6D4-40DC-9D73-8E42328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lvl="1">
              <a:lnSpc>
                <a:spcPct val="80000"/>
              </a:lnSpc>
              <a:buSzPct val="100000"/>
              <a:tabLst>
                <a:tab pos="1797050" algn="l"/>
              </a:tabLst>
            </a:pPr>
            <a:r>
              <a:rPr lang="nl-NL"/>
              <a:t>Wanneer?	Donderdag 20 april 2023</a:t>
            </a:r>
          </a:p>
          <a:p>
            <a:pPr lvl="1">
              <a:lnSpc>
                <a:spcPct val="80000"/>
              </a:lnSpc>
              <a:buSzPct val="100000"/>
              <a:tabLst>
                <a:tab pos="1797050" algn="l"/>
              </a:tabLst>
            </a:pPr>
            <a:r>
              <a:rPr lang="nl-NL"/>
              <a:t>Waar?	Brussel </a:t>
            </a:r>
          </a:p>
          <a:p>
            <a:pPr lvl="1">
              <a:lnSpc>
                <a:spcPct val="80000"/>
              </a:lnSpc>
              <a:buSzPct val="100000"/>
              <a:tabLst>
                <a:tab pos="1797050" algn="l"/>
              </a:tabLst>
            </a:pPr>
            <a:r>
              <a:rPr lang="nl-NL"/>
              <a:t>Sprekers?	De drie partners (ontwikkelteam, CTO, EC)</a:t>
            </a:r>
          </a:p>
          <a:p>
            <a:pPr lvl="1">
              <a:lnSpc>
                <a:spcPct val="80000"/>
              </a:lnSpc>
              <a:buSzPct val="100000"/>
              <a:tabLst>
                <a:tab pos="1797050" algn="l"/>
              </a:tabLst>
            </a:pPr>
            <a:r>
              <a:rPr lang="nl-NL"/>
              <a:t>Wat?	Een inkijk geven in het traject van het 			ontwikkelteam.</a:t>
            </a:r>
          </a:p>
          <a:p>
            <a:pPr marL="1797050" lvl="1" indent="0">
              <a:lnSpc>
                <a:spcPct val="80000"/>
              </a:lnSpc>
              <a:buSzPct val="100000"/>
              <a:buNone/>
            </a:pPr>
            <a:r>
              <a:rPr lang="nl-NL" err="1"/>
              <a:t>Toetsexpertise</a:t>
            </a:r>
            <a:r>
              <a:rPr lang="nl-NL"/>
              <a:t> delen via infosessies en interactieve workshops.</a:t>
            </a:r>
          </a:p>
          <a:p>
            <a:pPr lvl="1">
              <a:lnSpc>
                <a:spcPct val="80000"/>
              </a:lnSpc>
              <a:buSzPct val="100000"/>
              <a:tabLst>
                <a:tab pos="1797050" algn="l"/>
              </a:tabLst>
            </a:pPr>
            <a:r>
              <a:rPr lang="nl-NL"/>
              <a:t>Doelpubliek?	Leerkrachten en coördinatoren NT2</a:t>
            </a:r>
          </a:p>
          <a:p>
            <a:pPr lvl="1">
              <a:lnSpc>
                <a:spcPct val="80000"/>
              </a:lnSpc>
              <a:buSzPct val="100000"/>
              <a:tabLst>
                <a:tab pos="1797050" algn="l"/>
              </a:tabLst>
            </a:pPr>
            <a:r>
              <a:rPr lang="nl-NL"/>
              <a:t>Inschrijven?	In de loop van februari</a:t>
            </a:r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672465" lvl="3">
              <a:spcBef>
                <a:spcPts val="1200"/>
              </a:spcBef>
              <a:spcAft>
                <a:spcPts val="200"/>
              </a:spcAft>
            </a:pPr>
            <a:endParaRPr lang="nl-NL" sz="1800"/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None/>
            </a:pPr>
            <a:endParaRPr lang="nl-NL" sz="2200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541020" lvl="2" indent="-229870">
              <a:buFont typeface="Wingdings" panose="05000000000000000000" pitchFamily="2" charset="2"/>
              <a:buChar char="Ø"/>
            </a:pPr>
            <a:endParaRPr lang="nl-NL"/>
          </a:p>
          <a:p>
            <a:pPr marL="264795" lvl="1"/>
            <a:endParaRPr lang="nl-NL"/>
          </a:p>
          <a:p>
            <a:pPr marL="264795" lvl="1"/>
            <a:endParaRPr lang="nl-NL"/>
          </a:p>
          <a:p>
            <a:pPr marL="264795" lvl="1"/>
            <a:endParaRPr lang="nl-BE"/>
          </a:p>
          <a:p>
            <a:pPr marL="264795" lvl="1"/>
            <a:endParaRPr lang="nl-NL"/>
          </a:p>
          <a:p>
            <a:pPr marL="264795" lvl="1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6F89A3-0370-464F-B03C-B1037ADF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5E5D-1AF0-4E0B-AB88-26567C571179}" type="slidenum">
              <a:rPr lang="nl-NL" altLang="en-US" smtClean="0"/>
              <a:pPr>
                <a:defRPr/>
              </a:pPr>
              <a:t>67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294898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C175F-4E9D-4EEB-B3B8-66EAD2A2A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168" y="2733064"/>
            <a:ext cx="5465417" cy="1579711"/>
          </a:xfrm>
        </p:spPr>
        <p:txBody>
          <a:bodyPr/>
          <a:lstStyle/>
          <a:p>
            <a:r>
              <a:rPr lang="nl-BE" sz="3600" b="1">
                <a:latin typeface="Tw Cen MT (Hoofdtekst)"/>
              </a:rPr>
              <a:t>Stel ons je vragen</a:t>
            </a:r>
          </a:p>
        </p:txBody>
      </p:sp>
    </p:spTree>
    <p:extLst>
      <p:ext uri="{BB962C8B-B14F-4D97-AF65-F5344CB8AC3E}">
        <p14:creationId xmlns:p14="http://schemas.microsoft.com/office/powerpoint/2010/main" val="29693752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E83A4-11FF-4E30-B35E-04F5D865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22" y="2386355"/>
            <a:ext cx="7772705" cy="932583"/>
          </a:xfrm>
        </p:spPr>
        <p:txBody>
          <a:bodyPr>
            <a:noAutofit/>
          </a:bodyPr>
          <a:lstStyle/>
          <a:p>
            <a:br>
              <a:rPr lang="nl-BE" sz="3200"/>
            </a:br>
            <a:r>
              <a:rPr lang="nl-BE" sz="3200"/>
              <a:t>ONTWIKKELING OPLEIDINGSKOMPAS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1A66D9-BFA4-4E21-A555-D7F3C2FEC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014" y="3405245"/>
            <a:ext cx="7902926" cy="66443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nl-BE" sz="2400">
                <a:latin typeface="FlandersArtSans-Medium" panose="00000600000000000000" pitchFamily="2" charset="0"/>
                <a:ea typeface="+mj-ea"/>
                <a:cs typeface="+mj-cs"/>
              </a:rPr>
              <a:t>voor het volwassenenonderwijs</a:t>
            </a:r>
          </a:p>
        </p:txBody>
      </p:sp>
      <p:grpSp>
        <p:nvGrpSpPr>
          <p:cNvPr id="3" name="Google Shape;245;p19">
            <a:extLst>
              <a:ext uri="{FF2B5EF4-FFF2-40B4-BE49-F238E27FC236}">
                <a16:creationId xmlns:a16="http://schemas.microsoft.com/office/drawing/2014/main" id="{71A0D75C-0AB1-B844-BF0F-F91B957F4E03}"/>
              </a:ext>
            </a:extLst>
          </p:cNvPr>
          <p:cNvGrpSpPr/>
          <p:nvPr/>
        </p:nvGrpSpPr>
        <p:grpSpPr>
          <a:xfrm>
            <a:off x="6342416" y="3945041"/>
            <a:ext cx="1643763" cy="2115921"/>
            <a:chOff x="3280850" y="641725"/>
            <a:chExt cx="1030750" cy="1326825"/>
          </a:xfrm>
        </p:grpSpPr>
        <p:sp>
          <p:nvSpPr>
            <p:cNvPr id="5" name="Google Shape;246;p19">
              <a:extLst>
                <a:ext uri="{FF2B5EF4-FFF2-40B4-BE49-F238E27FC236}">
                  <a16:creationId xmlns:a16="http://schemas.microsoft.com/office/drawing/2014/main" id="{C25CBEA7-E560-A347-4620-78CB2AC0D80C}"/>
                </a:ext>
              </a:extLst>
            </p:cNvPr>
            <p:cNvSpPr/>
            <p:nvPr/>
          </p:nvSpPr>
          <p:spPr>
            <a:xfrm>
              <a:off x="3280850" y="641725"/>
              <a:ext cx="1030750" cy="1029950"/>
            </a:xfrm>
            <a:custGeom>
              <a:avLst/>
              <a:gdLst/>
              <a:ahLst/>
              <a:cxnLst/>
              <a:rect l="l" t="t" r="r" b="b"/>
              <a:pathLst>
                <a:path w="41230" h="41198" extrusionOk="0">
                  <a:moveTo>
                    <a:pt x="20615" y="1"/>
                  </a:moveTo>
                  <a:cubicBezTo>
                    <a:pt x="9240" y="1"/>
                    <a:pt x="0" y="9241"/>
                    <a:pt x="0" y="20616"/>
                  </a:cubicBezTo>
                  <a:cubicBezTo>
                    <a:pt x="0" y="31990"/>
                    <a:pt x="9240" y="41197"/>
                    <a:pt x="20615" y="41197"/>
                  </a:cubicBezTo>
                  <a:cubicBezTo>
                    <a:pt x="31990" y="41197"/>
                    <a:pt x="41230" y="31990"/>
                    <a:pt x="41230" y="20616"/>
                  </a:cubicBezTo>
                  <a:cubicBezTo>
                    <a:pt x="41230" y="9241"/>
                    <a:pt x="31990" y="1"/>
                    <a:pt x="20615" y="1"/>
                  </a:cubicBezTo>
                  <a:close/>
                </a:path>
              </a:pathLst>
            </a:custGeom>
            <a:solidFill>
              <a:srgbClr val="D6ED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47;p19">
              <a:extLst>
                <a:ext uri="{FF2B5EF4-FFF2-40B4-BE49-F238E27FC236}">
                  <a16:creationId xmlns:a16="http://schemas.microsoft.com/office/drawing/2014/main" id="{F040DA8A-2F81-1A25-1F62-6CC3D0496784}"/>
                </a:ext>
              </a:extLst>
            </p:cNvPr>
            <p:cNvSpPr/>
            <p:nvPr/>
          </p:nvSpPr>
          <p:spPr>
            <a:xfrm>
              <a:off x="3497675" y="1489000"/>
              <a:ext cx="597100" cy="479550"/>
            </a:xfrm>
            <a:custGeom>
              <a:avLst/>
              <a:gdLst/>
              <a:ahLst/>
              <a:cxnLst/>
              <a:rect l="l" t="t" r="r" b="b"/>
              <a:pathLst>
                <a:path w="23884" h="19182" extrusionOk="0">
                  <a:moveTo>
                    <a:pt x="0" y="1"/>
                  </a:moveTo>
                  <a:lnTo>
                    <a:pt x="11942" y="19181"/>
                  </a:lnTo>
                  <a:lnTo>
                    <a:pt x="23884" y="1"/>
                  </a:lnTo>
                  <a:close/>
                </a:path>
              </a:pathLst>
            </a:custGeom>
            <a:solidFill>
              <a:srgbClr val="D6ED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48;p19">
              <a:extLst>
                <a:ext uri="{FF2B5EF4-FFF2-40B4-BE49-F238E27FC236}">
                  <a16:creationId xmlns:a16="http://schemas.microsoft.com/office/drawing/2014/main" id="{324EB6BD-ADA4-818E-6382-3C52D9E50C81}"/>
                </a:ext>
              </a:extLst>
            </p:cNvPr>
            <p:cNvSpPr/>
            <p:nvPr/>
          </p:nvSpPr>
          <p:spPr>
            <a:xfrm>
              <a:off x="3334225" y="695100"/>
              <a:ext cx="924000" cy="924025"/>
            </a:xfrm>
            <a:custGeom>
              <a:avLst/>
              <a:gdLst/>
              <a:ahLst/>
              <a:cxnLst/>
              <a:rect l="l" t="t" r="r" b="b"/>
              <a:pathLst>
                <a:path w="36960" h="36961" extrusionOk="0">
                  <a:moveTo>
                    <a:pt x="18480" y="1"/>
                  </a:moveTo>
                  <a:cubicBezTo>
                    <a:pt x="8273" y="1"/>
                    <a:pt x="0" y="8273"/>
                    <a:pt x="0" y="18481"/>
                  </a:cubicBezTo>
                  <a:cubicBezTo>
                    <a:pt x="0" y="28688"/>
                    <a:pt x="8273" y="36961"/>
                    <a:pt x="18480" y="36961"/>
                  </a:cubicBezTo>
                  <a:cubicBezTo>
                    <a:pt x="28687" y="36961"/>
                    <a:pt x="36960" y="28688"/>
                    <a:pt x="36960" y="18481"/>
                  </a:cubicBezTo>
                  <a:cubicBezTo>
                    <a:pt x="36960" y="8273"/>
                    <a:pt x="28687" y="1"/>
                    <a:pt x="18480" y="1"/>
                  </a:cubicBezTo>
                  <a:close/>
                </a:path>
              </a:pathLst>
            </a:custGeom>
            <a:solidFill>
              <a:srgbClr val="2B92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49;p19">
              <a:extLst>
                <a:ext uri="{FF2B5EF4-FFF2-40B4-BE49-F238E27FC236}">
                  <a16:creationId xmlns:a16="http://schemas.microsoft.com/office/drawing/2014/main" id="{0AD20AB9-202B-888B-D767-721AB1D4C339}"/>
                </a:ext>
              </a:extLst>
            </p:cNvPr>
            <p:cNvSpPr/>
            <p:nvPr/>
          </p:nvSpPr>
          <p:spPr>
            <a:xfrm>
              <a:off x="3342550" y="821025"/>
              <a:ext cx="627975" cy="442850"/>
            </a:xfrm>
            <a:custGeom>
              <a:avLst/>
              <a:gdLst/>
              <a:ahLst/>
              <a:cxnLst/>
              <a:rect l="l" t="t" r="r" b="b"/>
              <a:pathLst>
                <a:path w="25119" h="17714" extrusionOk="0">
                  <a:moveTo>
                    <a:pt x="5438" y="1"/>
                  </a:moveTo>
                  <a:cubicBezTo>
                    <a:pt x="2636" y="2669"/>
                    <a:pt x="735" y="6138"/>
                    <a:pt x="1" y="9941"/>
                  </a:cubicBezTo>
                  <a:cubicBezTo>
                    <a:pt x="2236" y="11676"/>
                    <a:pt x="5004" y="13944"/>
                    <a:pt x="6339" y="15712"/>
                  </a:cubicBezTo>
                  <a:cubicBezTo>
                    <a:pt x="6706" y="16412"/>
                    <a:pt x="7139" y="17080"/>
                    <a:pt x="7606" y="17713"/>
                  </a:cubicBezTo>
                  <a:lnTo>
                    <a:pt x="7673" y="17647"/>
                  </a:lnTo>
                  <a:lnTo>
                    <a:pt x="12109" y="13377"/>
                  </a:lnTo>
                  <a:cubicBezTo>
                    <a:pt x="12756" y="13667"/>
                    <a:pt x="13468" y="13741"/>
                    <a:pt x="14239" y="13741"/>
                  </a:cubicBezTo>
                  <a:cubicBezTo>
                    <a:pt x="15053" y="13741"/>
                    <a:pt x="15935" y="13658"/>
                    <a:pt x="16877" y="13658"/>
                  </a:cubicBezTo>
                  <a:cubicBezTo>
                    <a:pt x="18121" y="13658"/>
                    <a:pt x="19472" y="13803"/>
                    <a:pt x="20916" y="14478"/>
                  </a:cubicBezTo>
                  <a:cubicBezTo>
                    <a:pt x="21590" y="14793"/>
                    <a:pt x="22356" y="15004"/>
                    <a:pt x="23042" y="15004"/>
                  </a:cubicBezTo>
                  <a:cubicBezTo>
                    <a:pt x="23953" y="15004"/>
                    <a:pt x="24724" y="14633"/>
                    <a:pt x="24952" y="13644"/>
                  </a:cubicBezTo>
                  <a:cubicBezTo>
                    <a:pt x="25119" y="12977"/>
                    <a:pt x="22250" y="12143"/>
                    <a:pt x="20716" y="10542"/>
                  </a:cubicBezTo>
                  <a:cubicBezTo>
                    <a:pt x="20215" y="10008"/>
                    <a:pt x="19848" y="9374"/>
                    <a:pt x="19381" y="8807"/>
                  </a:cubicBezTo>
                  <a:cubicBezTo>
                    <a:pt x="18914" y="8207"/>
                    <a:pt x="18281" y="7773"/>
                    <a:pt x="17580" y="7506"/>
                  </a:cubicBezTo>
                  <a:cubicBezTo>
                    <a:pt x="16379" y="6939"/>
                    <a:pt x="15078" y="6572"/>
                    <a:pt x="13744" y="6505"/>
                  </a:cubicBezTo>
                  <a:lnTo>
                    <a:pt x="12910" y="6439"/>
                  </a:lnTo>
                  <a:cubicBezTo>
                    <a:pt x="10708" y="5972"/>
                    <a:pt x="7206" y="2102"/>
                    <a:pt x="5438" y="1"/>
                  </a:cubicBezTo>
                  <a:close/>
                </a:path>
              </a:pathLst>
            </a:custGeom>
            <a:solidFill>
              <a:srgbClr val="A65E4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0;p19">
              <a:extLst>
                <a:ext uri="{FF2B5EF4-FFF2-40B4-BE49-F238E27FC236}">
                  <a16:creationId xmlns:a16="http://schemas.microsoft.com/office/drawing/2014/main" id="{CDCC0268-AD0E-8398-06BE-D60076F397C0}"/>
                </a:ext>
              </a:extLst>
            </p:cNvPr>
            <p:cNvSpPr/>
            <p:nvPr/>
          </p:nvSpPr>
          <p:spPr>
            <a:xfrm>
              <a:off x="3481075" y="847725"/>
              <a:ext cx="757150" cy="680300"/>
            </a:xfrm>
            <a:custGeom>
              <a:avLst/>
              <a:gdLst/>
              <a:ahLst/>
              <a:cxnLst/>
              <a:rect l="l" t="t" r="r" b="b"/>
              <a:pathLst>
                <a:path w="30286" h="27212" extrusionOk="0">
                  <a:moveTo>
                    <a:pt x="19534" y="18110"/>
                  </a:moveTo>
                  <a:lnTo>
                    <a:pt x="19678" y="18213"/>
                  </a:lnTo>
                  <a:cubicBezTo>
                    <a:pt x="19631" y="18175"/>
                    <a:pt x="19583" y="18141"/>
                    <a:pt x="19534" y="18110"/>
                  </a:cubicBezTo>
                  <a:close/>
                  <a:moveTo>
                    <a:pt x="26383" y="0"/>
                  </a:moveTo>
                  <a:cubicBezTo>
                    <a:pt x="25515" y="1168"/>
                    <a:pt x="24515" y="2235"/>
                    <a:pt x="23380" y="3169"/>
                  </a:cubicBezTo>
                  <a:cubicBezTo>
                    <a:pt x="21913" y="4370"/>
                    <a:pt x="20078" y="5137"/>
                    <a:pt x="18177" y="5371"/>
                  </a:cubicBezTo>
                  <a:cubicBezTo>
                    <a:pt x="17910" y="5371"/>
                    <a:pt x="17643" y="5404"/>
                    <a:pt x="17410" y="5404"/>
                  </a:cubicBezTo>
                  <a:lnTo>
                    <a:pt x="16976" y="5437"/>
                  </a:lnTo>
                  <a:cubicBezTo>
                    <a:pt x="16642" y="5471"/>
                    <a:pt x="16275" y="5504"/>
                    <a:pt x="15942" y="5571"/>
                  </a:cubicBezTo>
                  <a:lnTo>
                    <a:pt x="15875" y="5571"/>
                  </a:lnTo>
                  <a:cubicBezTo>
                    <a:pt x="14641" y="5738"/>
                    <a:pt x="13440" y="6071"/>
                    <a:pt x="12273" y="6538"/>
                  </a:cubicBezTo>
                  <a:cubicBezTo>
                    <a:pt x="12439" y="6605"/>
                    <a:pt x="12573" y="6672"/>
                    <a:pt x="12706" y="6738"/>
                  </a:cubicBezTo>
                  <a:cubicBezTo>
                    <a:pt x="14040" y="7439"/>
                    <a:pt x="14074" y="8273"/>
                    <a:pt x="15208" y="9474"/>
                  </a:cubicBezTo>
                  <a:cubicBezTo>
                    <a:pt x="16709" y="11075"/>
                    <a:pt x="19611" y="11875"/>
                    <a:pt x="19444" y="12576"/>
                  </a:cubicBezTo>
                  <a:cubicBezTo>
                    <a:pt x="19216" y="13565"/>
                    <a:pt x="18445" y="13936"/>
                    <a:pt x="17535" y="13936"/>
                  </a:cubicBezTo>
                  <a:cubicBezTo>
                    <a:pt x="16848" y="13936"/>
                    <a:pt x="16082" y="13725"/>
                    <a:pt x="15408" y="13410"/>
                  </a:cubicBezTo>
                  <a:cubicBezTo>
                    <a:pt x="13965" y="12735"/>
                    <a:pt x="12608" y="12590"/>
                    <a:pt x="11359" y="12590"/>
                  </a:cubicBezTo>
                  <a:cubicBezTo>
                    <a:pt x="10414" y="12590"/>
                    <a:pt x="9530" y="12673"/>
                    <a:pt x="8716" y="12673"/>
                  </a:cubicBezTo>
                  <a:cubicBezTo>
                    <a:pt x="7946" y="12673"/>
                    <a:pt x="7239" y="12599"/>
                    <a:pt x="6602" y="12309"/>
                  </a:cubicBezTo>
                  <a:lnTo>
                    <a:pt x="2132" y="16579"/>
                  </a:lnTo>
                  <a:lnTo>
                    <a:pt x="2065" y="16645"/>
                  </a:lnTo>
                  <a:lnTo>
                    <a:pt x="1431" y="17179"/>
                  </a:lnTo>
                  <a:cubicBezTo>
                    <a:pt x="1" y="18371"/>
                    <a:pt x="1137" y="20321"/>
                    <a:pt x="2568" y="20321"/>
                  </a:cubicBezTo>
                  <a:cubicBezTo>
                    <a:pt x="2888" y="20321"/>
                    <a:pt x="3222" y="20223"/>
                    <a:pt x="3546" y="19999"/>
                  </a:cubicBezTo>
                  <a:lnTo>
                    <a:pt x="3546" y="19999"/>
                  </a:lnTo>
                  <a:cubicBezTo>
                    <a:pt x="2765" y="20670"/>
                    <a:pt x="2739" y="21922"/>
                    <a:pt x="3500" y="22616"/>
                  </a:cubicBezTo>
                  <a:cubicBezTo>
                    <a:pt x="3847" y="22929"/>
                    <a:pt x="4286" y="23088"/>
                    <a:pt x="4721" y="23088"/>
                  </a:cubicBezTo>
                  <a:cubicBezTo>
                    <a:pt x="5120" y="23088"/>
                    <a:pt x="5515" y="22954"/>
                    <a:pt x="5835" y="22683"/>
                  </a:cubicBezTo>
                  <a:lnTo>
                    <a:pt x="6325" y="22270"/>
                  </a:lnTo>
                  <a:lnTo>
                    <a:pt x="6325" y="22270"/>
                  </a:lnTo>
                  <a:cubicBezTo>
                    <a:pt x="5021" y="23464"/>
                    <a:pt x="6140" y="25343"/>
                    <a:pt x="7544" y="25343"/>
                  </a:cubicBezTo>
                  <a:cubicBezTo>
                    <a:pt x="7935" y="25343"/>
                    <a:pt x="8348" y="25198"/>
                    <a:pt x="8737" y="24851"/>
                  </a:cubicBezTo>
                  <a:lnTo>
                    <a:pt x="9611" y="24123"/>
                  </a:lnTo>
                  <a:lnTo>
                    <a:pt x="9611" y="24123"/>
                  </a:lnTo>
                  <a:cubicBezTo>
                    <a:pt x="8280" y="25316"/>
                    <a:pt x="9402" y="27211"/>
                    <a:pt x="10797" y="27211"/>
                  </a:cubicBezTo>
                  <a:cubicBezTo>
                    <a:pt x="11183" y="27211"/>
                    <a:pt x="11590" y="27066"/>
                    <a:pt x="11972" y="26719"/>
                  </a:cubicBezTo>
                  <a:lnTo>
                    <a:pt x="12673" y="26152"/>
                  </a:lnTo>
                  <a:lnTo>
                    <a:pt x="11172" y="24918"/>
                  </a:lnTo>
                  <a:cubicBezTo>
                    <a:pt x="10538" y="24384"/>
                    <a:pt x="10538" y="23450"/>
                    <a:pt x="11105" y="22917"/>
                  </a:cubicBezTo>
                  <a:lnTo>
                    <a:pt x="11539" y="22550"/>
                  </a:lnTo>
                  <a:lnTo>
                    <a:pt x="11772" y="22316"/>
                  </a:lnTo>
                  <a:cubicBezTo>
                    <a:pt x="11839" y="22249"/>
                    <a:pt x="11906" y="22216"/>
                    <a:pt x="11972" y="22149"/>
                  </a:cubicBezTo>
                  <a:cubicBezTo>
                    <a:pt x="12185" y="22022"/>
                    <a:pt x="12416" y="21960"/>
                    <a:pt x="12645" y="21960"/>
                  </a:cubicBezTo>
                  <a:cubicBezTo>
                    <a:pt x="12954" y="21960"/>
                    <a:pt x="13258" y="22072"/>
                    <a:pt x="13507" y="22283"/>
                  </a:cubicBezTo>
                  <a:lnTo>
                    <a:pt x="13840" y="22550"/>
                  </a:lnTo>
                  <a:lnTo>
                    <a:pt x="14441" y="23050"/>
                  </a:lnTo>
                  <a:cubicBezTo>
                    <a:pt x="13807" y="22516"/>
                    <a:pt x="13807" y="21582"/>
                    <a:pt x="14374" y="21049"/>
                  </a:cubicBezTo>
                  <a:lnTo>
                    <a:pt x="15041" y="20448"/>
                  </a:lnTo>
                  <a:cubicBezTo>
                    <a:pt x="15279" y="20210"/>
                    <a:pt x="15595" y="20094"/>
                    <a:pt x="15913" y="20094"/>
                  </a:cubicBezTo>
                  <a:cubicBezTo>
                    <a:pt x="16220" y="20094"/>
                    <a:pt x="16530" y="20202"/>
                    <a:pt x="16776" y="20415"/>
                  </a:cubicBezTo>
                  <a:lnTo>
                    <a:pt x="17309" y="20848"/>
                  </a:lnTo>
                  <a:cubicBezTo>
                    <a:pt x="16709" y="20348"/>
                    <a:pt x="16676" y="19414"/>
                    <a:pt x="17276" y="18880"/>
                  </a:cubicBezTo>
                  <a:lnTo>
                    <a:pt x="17910" y="18280"/>
                  </a:lnTo>
                  <a:cubicBezTo>
                    <a:pt x="18174" y="18033"/>
                    <a:pt x="18503" y="17908"/>
                    <a:pt x="18833" y="17908"/>
                  </a:cubicBezTo>
                  <a:cubicBezTo>
                    <a:pt x="19074" y="17908"/>
                    <a:pt x="19316" y="17975"/>
                    <a:pt x="19534" y="18110"/>
                  </a:cubicBezTo>
                  <a:lnTo>
                    <a:pt x="19534" y="18110"/>
                  </a:lnTo>
                  <a:lnTo>
                    <a:pt x="19444" y="18046"/>
                  </a:lnTo>
                  <a:cubicBezTo>
                    <a:pt x="18844" y="17546"/>
                    <a:pt x="18811" y="16612"/>
                    <a:pt x="19411" y="16078"/>
                  </a:cubicBezTo>
                  <a:lnTo>
                    <a:pt x="20045" y="15478"/>
                  </a:lnTo>
                  <a:cubicBezTo>
                    <a:pt x="20309" y="15231"/>
                    <a:pt x="20647" y="15106"/>
                    <a:pt x="20981" y="15106"/>
                  </a:cubicBezTo>
                  <a:cubicBezTo>
                    <a:pt x="21281" y="15106"/>
                    <a:pt x="21576" y="15206"/>
                    <a:pt x="21813" y="15411"/>
                  </a:cubicBezTo>
                  <a:lnTo>
                    <a:pt x="23280" y="16679"/>
                  </a:lnTo>
                  <a:cubicBezTo>
                    <a:pt x="23814" y="15978"/>
                    <a:pt x="24248" y="15244"/>
                    <a:pt x="24648" y="14477"/>
                  </a:cubicBezTo>
                  <a:cubicBezTo>
                    <a:pt x="26216" y="11742"/>
                    <a:pt x="28117" y="9240"/>
                    <a:pt x="30285" y="7005"/>
                  </a:cubicBezTo>
                  <a:cubicBezTo>
                    <a:pt x="29518" y="4403"/>
                    <a:pt x="28184" y="2035"/>
                    <a:pt x="26383" y="0"/>
                  </a:cubicBezTo>
                  <a:close/>
                </a:path>
              </a:pathLst>
            </a:custGeom>
            <a:solidFill>
              <a:srgbClr val="F2D0A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51;p19">
              <a:extLst>
                <a:ext uri="{FF2B5EF4-FFF2-40B4-BE49-F238E27FC236}">
                  <a16:creationId xmlns:a16="http://schemas.microsoft.com/office/drawing/2014/main" id="{044CD152-1AAA-6729-2555-8888CE116658}"/>
                </a:ext>
              </a:extLst>
            </p:cNvPr>
            <p:cNvSpPr/>
            <p:nvPr/>
          </p:nvSpPr>
          <p:spPr>
            <a:xfrm>
              <a:off x="3743675" y="1224850"/>
              <a:ext cx="373375" cy="301450"/>
            </a:xfrm>
            <a:custGeom>
              <a:avLst/>
              <a:gdLst/>
              <a:ahLst/>
              <a:cxnLst/>
              <a:rect l="l" t="t" r="r" b="b"/>
              <a:pathLst>
                <a:path w="14935" h="12058" extrusionOk="0">
                  <a:moveTo>
                    <a:pt x="10448" y="0"/>
                  </a:moveTo>
                  <a:cubicBezTo>
                    <a:pt x="10123" y="0"/>
                    <a:pt x="9801" y="117"/>
                    <a:pt x="9541" y="360"/>
                  </a:cubicBezTo>
                  <a:lnTo>
                    <a:pt x="8907" y="960"/>
                  </a:lnTo>
                  <a:cubicBezTo>
                    <a:pt x="8307" y="1494"/>
                    <a:pt x="8340" y="2428"/>
                    <a:pt x="8940" y="2928"/>
                  </a:cubicBezTo>
                  <a:lnTo>
                    <a:pt x="9140" y="3128"/>
                  </a:lnTo>
                  <a:cubicBezTo>
                    <a:pt x="8895" y="2915"/>
                    <a:pt x="8593" y="2807"/>
                    <a:pt x="8290" y="2807"/>
                  </a:cubicBezTo>
                  <a:cubicBezTo>
                    <a:pt x="7976" y="2807"/>
                    <a:pt x="7661" y="2924"/>
                    <a:pt x="7406" y="3162"/>
                  </a:cubicBezTo>
                  <a:lnTo>
                    <a:pt x="6772" y="3762"/>
                  </a:lnTo>
                  <a:cubicBezTo>
                    <a:pt x="6181" y="4287"/>
                    <a:pt x="6172" y="5201"/>
                    <a:pt x="6777" y="5707"/>
                  </a:cubicBezTo>
                  <a:lnTo>
                    <a:pt x="6777" y="5707"/>
                  </a:lnTo>
                  <a:lnTo>
                    <a:pt x="6272" y="5296"/>
                  </a:lnTo>
                  <a:cubicBezTo>
                    <a:pt x="6031" y="5088"/>
                    <a:pt x="5729" y="4987"/>
                    <a:pt x="5428" y="4987"/>
                  </a:cubicBezTo>
                  <a:cubicBezTo>
                    <a:pt x="5103" y="4987"/>
                    <a:pt x="4780" y="5105"/>
                    <a:pt x="4537" y="5330"/>
                  </a:cubicBezTo>
                  <a:lnTo>
                    <a:pt x="3870" y="5930"/>
                  </a:lnTo>
                  <a:cubicBezTo>
                    <a:pt x="3270" y="6464"/>
                    <a:pt x="3303" y="7398"/>
                    <a:pt x="3903" y="7932"/>
                  </a:cubicBezTo>
                  <a:lnTo>
                    <a:pt x="3336" y="7431"/>
                  </a:lnTo>
                  <a:lnTo>
                    <a:pt x="3003" y="7164"/>
                  </a:lnTo>
                  <a:cubicBezTo>
                    <a:pt x="2757" y="6957"/>
                    <a:pt x="2458" y="6856"/>
                    <a:pt x="2154" y="6856"/>
                  </a:cubicBezTo>
                  <a:cubicBezTo>
                    <a:pt x="1921" y="6856"/>
                    <a:pt x="1685" y="6915"/>
                    <a:pt x="1468" y="7031"/>
                  </a:cubicBezTo>
                  <a:cubicBezTo>
                    <a:pt x="1402" y="7098"/>
                    <a:pt x="1335" y="7131"/>
                    <a:pt x="1268" y="7198"/>
                  </a:cubicBezTo>
                  <a:lnTo>
                    <a:pt x="1001" y="7431"/>
                  </a:lnTo>
                  <a:lnTo>
                    <a:pt x="601" y="7798"/>
                  </a:lnTo>
                  <a:cubicBezTo>
                    <a:pt x="1" y="8332"/>
                    <a:pt x="34" y="9266"/>
                    <a:pt x="634" y="9800"/>
                  </a:cubicBezTo>
                  <a:lnTo>
                    <a:pt x="2169" y="11034"/>
                  </a:lnTo>
                  <a:lnTo>
                    <a:pt x="2836" y="11601"/>
                  </a:lnTo>
                  <a:cubicBezTo>
                    <a:pt x="3212" y="11922"/>
                    <a:pt x="3609" y="12057"/>
                    <a:pt x="3985" y="12057"/>
                  </a:cubicBezTo>
                  <a:cubicBezTo>
                    <a:pt x="5368" y="12057"/>
                    <a:pt x="6467" y="10219"/>
                    <a:pt x="5217" y="9002"/>
                  </a:cubicBezTo>
                  <a:lnTo>
                    <a:pt x="5217" y="9002"/>
                  </a:lnTo>
                  <a:lnTo>
                    <a:pt x="6105" y="9766"/>
                  </a:lnTo>
                  <a:cubicBezTo>
                    <a:pt x="6476" y="10075"/>
                    <a:pt x="6866" y="10206"/>
                    <a:pt x="7237" y="10206"/>
                  </a:cubicBezTo>
                  <a:cubicBezTo>
                    <a:pt x="8668" y="10206"/>
                    <a:pt x="9804" y="8256"/>
                    <a:pt x="8373" y="7064"/>
                  </a:cubicBezTo>
                  <a:lnTo>
                    <a:pt x="8373" y="7064"/>
                  </a:lnTo>
                  <a:lnTo>
                    <a:pt x="9007" y="7565"/>
                  </a:lnTo>
                  <a:cubicBezTo>
                    <a:pt x="9389" y="7911"/>
                    <a:pt x="9796" y="8057"/>
                    <a:pt x="10183" y="8057"/>
                  </a:cubicBezTo>
                  <a:cubicBezTo>
                    <a:pt x="11585" y="8057"/>
                    <a:pt x="12716" y="6145"/>
                    <a:pt x="11383" y="4953"/>
                  </a:cubicBezTo>
                  <a:lnTo>
                    <a:pt x="11383" y="4953"/>
                  </a:lnTo>
                  <a:cubicBezTo>
                    <a:pt x="11693" y="5163"/>
                    <a:pt x="12013" y="5255"/>
                    <a:pt x="12322" y="5255"/>
                  </a:cubicBezTo>
                  <a:cubicBezTo>
                    <a:pt x="13767" y="5255"/>
                    <a:pt x="14935" y="3244"/>
                    <a:pt x="13410" y="2061"/>
                  </a:cubicBezTo>
                  <a:lnTo>
                    <a:pt x="13410" y="2061"/>
                  </a:lnTo>
                  <a:lnTo>
                    <a:pt x="13410" y="2094"/>
                  </a:lnTo>
                  <a:lnTo>
                    <a:pt x="12776" y="1560"/>
                  </a:lnTo>
                  <a:lnTo>
                    <a:pt x="11309" y="293"/>
                  </a:lnTo>
                  <a:cubicBezTo>
                    <a:pt x="11052" y="100"/>
                    <a:pt x="10749" y="0"/>
                    <a:pt x="10448" y="0"/>
                  </a:cubicBezTo>
                  <a:close/>
                </a:path>
              </a:pathLst>
            </a:custGeom>
            <a:solidFill>
              <a:srgbClr val="A65E4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262;p19">
            <a:extLst>
              <a:ext uri="{FF2B5EF4-FFF2-40B4-BE49-F238E27FC236}">
                <a16:creationId xmlns:a16="http://schemas.microsoft.com/office/drawing/2014/main" id="{6BFD34A8-6828-9168-D5D7-63B35B822F5E}"/>
              </a:ext>
            </a:extLst>
          </p:cNvPr>
          <p:cNvSpPr/>
          <p:nvPr/>
        </p:nvSpPr>
        <p:spPr>
          <a:xfrm>
            <a:off x="6290396" y="6213630"/>
            <a:ext cx="1747800" cy="144900"/>
          </a:xfrm>
          <a:prstGeom prst="ellipse">
            <a:avLst/>
          </a:prstGeom>
          <a:solidFill>
            <a:srgbClr val="D6EDF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0FB22BE0-EC87-32FC-FF8E-6D8C087CE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48" y="1265399"/>
            <a:ext cx="4051978" cy="566645"/>
          </a:xfrm>
          <a:prstGeom prst="rect">
            <a:avLst/>
          </a:prstGeom>
        </p:spPr>
      </p:pic>
      <p:pic>
        <p:nvPicPr>
          <p:cNvPr id="14" name="Afbeelding 14" descr="Afbeelding met tekst&#10;&#10;Automatisch gegenereerde beschrijving">
            <a:extLst>
              <a:ext uri="{FF2B5EF4-FFF2-40B4-BE49-F238E27FC236}">
                <a16:creationId xmlns:a16="http://schemas.microsoft.com/office/drawing/2014/main" id="{4CDF4F15-0CD3-F512-8646-B15DF9FF8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48" y="5628976"/>
            <a:ext cx="4278833" cy="7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0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6F38-B423-3DA0-6AD1-9EBCD377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Medium"/>
                <a:ea typeface="+mj-lt"/>
                <a:cs typeface="+mj-lt"/>
              </a:rPr>
              <a:t>VLAAMS REGEERAKKOORD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A3AC-A2D2-F59B-843E-56FCAFB367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endParaRPr lang="en-US">
              <a:latin typeface="FlandersArtSans-Regular"/>
            </a:endParaRPr>
          </a:p>
          <a:p>
            <a:pPr>
              <a:buNone/>
            </a:pPr>
            <a:endParaRPr lang="en-US">
              <a:latin typeface="FlandersArtSans-Regular"/>
            </a:endParaRPr>
          </a:p>
          <a:p>
            <a:pPr>
              <a:buNone/>
            </a:pPr>
            <a:r>
              <a:rPr lang="en-US" sz="2000">
                <a:latin typeface="FlandersArtSans-Regular"/>
              </a:rPr>
              <a:t>“Binnen 24 </a:t>
            </a:r>
            <a:r>
              <a:rPr lang="en-US" sz="2000" err="1">
                <a:latin typeface="FlandersArtSans-Regular"/>
              </a:rPr>
              <a:t>maanden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na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succesvolle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afronding</a:t>
            </a:r>
            <a:r>
              <a:rPr lang="en-US" sz="2000">
                <a:latin typeface="FlandersArtSans-Regular"/>
              </a:rPr>
              <a:t> van het inburgeringstraject moet de verplichte inburgeraar op arbeidsactieve leeftijd die geen job heeft, geen opleiding volgt of niet studeert (d.w.z. in die periode geen 6 maanden onafgebroken gewerkt heeft, een opleiding gevolgd of gestudeerd), </a:t>
            </a:r>
            <a:r>
              <a:rPr lang="en-US" sz="2000" b="1">
                <a:latin typeface="FlandersArtSans-Regular"/>
              </a:rPr>
              <a:t>een test afleggen voor </a:t>
            </a:r>
            <a:r>
              <a:rPr lang="en-US" sz="2000" b="1" err="1">
                <a:latin typeface="FlandersArtSans-Regular"/>
              </a:rPr>
              <a:t>taalniveau</a:t>
            </a:r>
            <a:r>
              <a:rPr lang="en-US" sz="2000" b="1">
                <a:latin typeface="FlandersArtSans-Regular"/>
              </a:rPr>
              <a:t> B1 </a:t>
            </a:r>
            <a:r>
              <a:rPr lang="en-US" sz="2000" b="1" err="1">
                <a:latin typeface="FlandersArtSans-Regular"/>
              </a:rPr>
              <a:t>mondeling</a:t>
            </a:r>
            <a:r>
              <a:rPr lang="en-US" sz="2000">
                <a:latin typeface="FlandersArtSans-Regular"/>
              </a:rPr>
              <a:t> (</a:t>
            </a:r>
            <a:r>
              <a:rPr lang="en-US" sz="2000" err="1">
                <a:latin typeface="FlandersArtSans-Regular"/>
              </a:rPr>
              <a:t>luisteren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spreken</a:t>
            </a:r>
            <a:r>
              <a:rPr lang="en-US" sz="2000">
                <a:latin typeface="FlandersArtSans-Regular"/>
              </a:rPr>
              <a:t>).”</a:t>
            </a:r>
            <a:br>
              <a:rPr lang="en-US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999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327B549-516C-47BC-5C75-345C3F54038E}"/>
              </a:ext>
            </a:extLst>
          </p:cNvPr>
          <p:cNvSpPr/>
          <p:nvPr/>
        </p:nvSpPr>
        <p:spPr>
          <a:xfrm>
            <a:off x="235744" y="3296175"/>
            <a:ext cx="4445526" cy="3561825"/>
          </a:xfrm>
          <a:prstGeom prst="roundRect">
            <a:avLst>
              <a:gd name="adj" fmla="val 0"/>
            </a:avLst>
          </a:prstGeom>
          <a:solidFill>
            <a:srgbClr val="E6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29F860A-0C52-36AF-CCF8-86A34CC92098}"/>
              </a:ext>
            </a:extLst>
          </p:cNvPr>
          <p:cNvSpPr/>
          <p:nvPr/>
        </p:nvSpPr>
        <p:spPr>
          <a:xfrm>
            <a:off x="4645373" y="0"/>
            <a:ext cx="4498631" cy="3296175"/>
          </a:xfrm>
          <a:prstGeom prst="roundRect">
            <a:avLst>
              <a:gd name="adj" fmla="val 0"/>
            </a:avLst>
          </a:prstGeom>
          <a:solidFill>
            <a:srgbClr val="E6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2A9F7C-911B-9894-2521-BFC503087113}"/>
              </a:ext>
            </a:extLst>
          </p:cNvPr>
          <p:cNvSpPr txBox="1"/>
          <p:nvPr/>
        </p:nvSpPr>
        <p:spPr>
          <a:xfrm>
            <a:off x="628650" y="628977"/>
            <a:ext cx="421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rgbClr val="15475A"/>
                </a:solidFill>
                <a:latin typeface="Fira Sans regular" panose="020B0503050000020004" pitchFamily="34" charset="0"/>
              </a:rPr>
              <a:t>Waarom</a:t>
            </a:r>
            <a:r>
              <a:rPr lang="en-US" b="1">
                <a:solidFill>
                  <a:srgbClr val="15475A"/>
                </a:solidFill>
                <a:latin typeface="Fira Sans regular" panose="020B0503050000020004" pitchFamily="34" charset="0"/>
              </a:rPr>
              <a:t> het </a:t>
            </a:r>
            <a:r>
              <a:rPr lang="en-US" b="1" err="1">
                <a:solidFill>
                  <a:srgbClr val="15475A"/>
                </a:solidFill>
                <a:latin typeface="Fira Sans regular" panose="020B0503050000020004" pitchFamily="34" charset="0"/>
              </a:rPr>
              <a:t>Opleidingskompas</a:t>
            </a:r>
            <a:r>
              <a:rPr lang="en-US" b="1">
                <a:solidFill>
                  <a:srgbClr val="15475A"/>
                </a:solidFill>
                <a:latin typeface="Fira Sans regular" panose="020B0503050000020004" pitchFamily="34" charset="0"/>
              </a:rPr>
              <a:t>?</a:t>
            </a:r>
            <a:endParaRPr lang="en-BE" b="1">
              <a:solidFill>
                <a:srgbClr val="15475A"/>
              </a:solidFill>
              <a:latin typeface="Fira Sans regular" panose="020B05030500000200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FD54E1-2134-2663-EBCC-B4BF653E988C}"/>
              </a:ext>
            </a:extLst>
          </p:cNvPr>
          <p:cNvSpPr txBox="1"/>
          <p:nvPr/>
        </p:nvSpPr>
        <p:spPr>
          <a:xfrm>
            <a:off x="628652" y="1044490"/>
            <a:ext cx="382488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buFont typeface="Arial" panose="020B0604020202020204" pitchFamily="34" charset="0"/>
              <a:buChar char="•"/>
            </a:pPr>
            <a:r>
              <a:rPr lang="nl-BE" sz="1200" b="0">
                <a:latin typeface="Fira Sans regular" panose="020B0503050000020004"/>
                <a:cs typeface="Arial"/>
              </a:rPr>
              <a:t>Onderdeel van Edusprong - Relance na coronacrisis.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l-BE" sz="1200" b="0">
                <a:latin typeface="Fira Sans regular" panose="020B0503050000020004"/>
                <a:cs typeface="Arial"/>
              </a:rPr>
              <a:t>Niet eenvoudig voor volwassenen om </a:t>
            </a:r>
            <a:br>
              <a:rPr lang="nl-BE" sz="1200" b="0">
                <a:latin typeface="Fira Sans regular" panose="020B0503050000020004"/>
              </a:rPr>
            </a:br>
            <a:r>
              <a:rPr lang="nl-BE" sz="1200" b="0">
                <a:latin typeface="Fira Sans regular" panose="020B0503050000020004"/>
                <a:cs typeface="Arial"/>
              </a:rPr>
              <a:t>de weg te vinden in het opleidingsaanbod.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l-BE" sz="1200" b="0">
                <a:latin typeface="Fira Sans regular" panose="020B0503050000020004"/>
                <a:cs typeface="Arial"/>
              </a:rPr>
              <a:t>Levenslang leren stimuleren.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4A916E-0C0D-755F-01B9-43BB753B95CC}"/>
              </a:ext>
            </a:extLst>
          </p:cNvPr>
          <p:cNvSpPr txBox="1"/>
          <p:nvPr/>
        </p:nvSpPr>
        <p:spPr>
          <a:xfrm>
            <a:off x="5037924" y="628977"/>
            <a:ext cx="377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5475A"/>
                </a:solidFill>
                <a:latin typeface="Fira Sans regular" panose="020B0503050000020004" pitchFamily="34" charset="0"/>
              </a:rPr>
              <a:t>Wat </a:t>
            </a:r>
            <a:r>
              <a:rPr lang="en-US" b="1" err="1">
                <a:solidFill>
                  <a:srgbClr val="15475A"/>
                </a:solidFill>
                <a:latin typeface="Fira Sans regular" panose="020B0503050000020004" pitchFamily="34" charset="0"/>
              </a:rPr>
              <a:t>wordt</a:t>
            </a:r>
            <a:r>
              <a:rPr lang="en-US" b="1">
                <a:solidFill>
                  <a:srgbClr val="15475A"/>
                </a:solidFill>
                <a:latin typeface="Fira Sans regular" panose="020B0503050000020004" pitchFamily="34" charset="0"/>
              </a:rPr>
              <a:t> het </a:t>
            </a:r>
            <a:r>
              <a:rPr lang="en-US" b="1" err="1">
                <a:solidFill>
                  <a:srgbClr val="15475A"/>
                </a:solidFill>
                <a:latin typeface="Fira Sans regular" panose="020B0503050000020004" pitchFamily="34" charset="0"/>
              </a:rPr>
              <a:t>Opleidingskompas</a:t>
            </a:r>
            <a:r>
              <a:rPr lang="en-US" b="1">
                <a:solidFill>
                  <a:srgbClr val="15475A"/>
                </a:solidFill>
                <a:latin typeface="Fira Sans regular" panose="020B0503050000020004" pitchFamily="34" charset="0"/>
              </a:rPr>
              <a:t>?</a:t>
            </a:r>
            <a:endParaRPr lang="en-BE" b="1">
              <a:solidFill>
                <a:srgbClr val="15475A"/>
              </a:solidFill>
              <a:latin typeface="Fira Sans regular" panose="020B05030500000200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24AD44-D861-1591-878A-2280745C7682}"/>
              </a:ext>
            </a:extLst>
          </p:cNvPr>
          <p:cNvSpPr txBox="1"/>
          <p:nvPr/>
        </p:nvSpPr>
        <p:spPr>
          <a:xfrm>
            <a:off x="5037926" y="1044491"/>
            <a:ext cx="3944151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BE" sz="1200" b="0">
                <a:latin typeface="Fira Sans regular"/>
                <a:cs typeface="Arial"/>
              </a:rPr>
              <a:t>Een gebruiksvriendelijke, online toepassing met: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l-BE" sz="1200" b="0">
                <a:latin typeface="Fira Sans regular"/>
                <a:cs typeface="Arial"/>
              </a:rPr>
              <a:t>een </a:t>
            </a:r>
            <a:r>
              <a:rPr lang="nl-BE" sz="1200" b="1">
                <a:latin typeface="Fira Sans regular"/>
                <a:cs typeface="Arial"/>
              </a:rPr>
              <a:t>up-to-date overzicht</a:t>
            </a:r>
            <a:r>
              <a:rPr lang="nl-BE" sz="1200">
                <a:latin typeface="Fira Sans regular"/>
                <a:cs typeface="Arial"/>
              </a:rPr>
              <a:t> </a:t>
            </a:r>
            <a:r>
              <a:rPr lang="nl-BE" sz="1200" b="0">
                <a:latin typeface="Fira Sans regular"/>
                <a:cs typeface="Arial"/>
              </a:rPr>
              <a:t>van het ingerichte aanbod van het volwassenenonderwijs.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l-BE" sz="1200" b="0">
                <a:latin typeface="Fira Sans regular"/>
                <a:cs typeface="Arial"/>
              </a:rPr>
              <a:t>een </a:t>
            </a:r>
            <a:r>
              <a:rPr lang="nl-BE" sz="1200" b="1">
                <a:latin typeface="Fira Sans regular"/>
                <a:cs typeface="Arial"/>
              </a:rPr>
              <a:t>veelzijdige zoek- en oriëntatiefunctie</a:t>
            </a:r>
            <a:r>
              <a:rPr lang="nl-BE" sz="1200" b="0">
                <a:latin typeface="Fira Sans regular"/>
                <a:cs typeface="Arial"/>
              </a:rPr>
              <a:t> voor (potentiële) cursisten. </a:t>
            </a:r>
            <a:endParaRPr lang="nl-BE" sz="1200" b="0">
              <a:latin typeface="Fira Sans regular" panose="020B0503050000020004" pitchFamily="34" charset="0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endParaRPr lang="nl-BE" sz="1200">
              <a:latin typeface="Fira Sans regular" panose="020B0503050000020004" pitchFamily="34" charset="0"/>
            </a:endParaRPr>
          </a:p>
          <a:p>
            <a:r>
              <a:rPr lang="nl-BE" sz="1200" b="1">
                <a:latin typeface="Fira Sans regular" panose="020B0503050000020004" pitchFamily="34" charset="0"/>
                <a:sym typeface="Wingdings" panose="05000000000000000000" pitchFamily="2" charset="2"/>
              </a:rPr>
              <a:t> Vlaanderenbrede communicatiecampagne zal toeleiden naar het Opleidingskompas.</a:t>
            </a:r>
            <a:endParaRPr lang="nl-BE" sz="1200" b="1">
              <a:latin typeface="Fira Sans regular" panose="020B0503050000020004" pitchFamily="34" charset="0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endParaRPr lang="nl-BE" sz="1200">
              <a:latin typeface="Fira Sans regular" panose="020B0503050000020004" pitchFamily="34" charset="0"/>
            </a:endParaRPr>
          </a:p>
          <a:p>
            <a:r>
              <a:rPr lang="nl-BE" sz="1200">
                <a:latin typeface="Fira Sans regular" panose="020B0503050000020004" pitchFamily="34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4E7011-86C9-0639-3C6A-082C7C808A61}"/>
              </a:ext>
            </a:extLst>
          </p:cNvPr>
          <p:cNvSpPr txBox="1"/>
          <p:nvPr/>
        </p:nvSpPr>
        <p:spPr>
          <a:xfrm>
            <a:off x="5037925" y="3954225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5475A"/>
                </a:solidFill>
                <a:latin typeface="Fira Sans regular" panose="020B0503050000020004" pitchFamily="34" charset="0"/>
              </a:rPr>
              <a:t>De </a:t>
            </a:r>
            <a:r>
              <a:rPr lang="en-US" b="1" err="1">
                <a:solidFill>
                  <a:srgbClr val="15475A"/>
                </a:solidFill>
                <a:latin typeface="Fira Sans regular" panose="020B0503050000020004" pitchFamily="34" charset="0"/>
              </a:rPr>
              <a:t>rol</a:t>
            </a:r>
            <a:r>
              <a:rPr lang="en-US" b="1">
                <a:solidFill>
                  <a:srgbClr val="15475A"/>
                </a:solidFill>
                <a:latin typeface="Fira Sans regular" panose="020B0503050000020004" pitchFamily="34" charset="0"/>
              </a:rPr>
              <a:t> van het centrum? </a:t>
            </a:r>
            <a:endParaRPr lang="en-BE" b="1">
              <a:solidFill>
                <a:srgbClr val="15475A"/>
              </a:solidFill>
              <a:latin typeface="Fira Sans regular" panose="020B05030500000200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7CAB50-2B91-D20C-55C0-82654EBF3CB9}"/>
              </a:ext>
            </a:extLst>
          </p:cNvPr>
          <p:cNvSpPr txBox="1"/>
          <p:nvPr/>
        </p:nvSpPr>
        <p:spPr>
          <a:xfrm>
            <a:off x="2928159" y="2932537"/>
            <a:ext cx="3464939" cy="707886"/>
          </a:xfrm>
          <a:prstGeom prst="rect">
            <a:avLst/>
          </a:prstGeom>
          <a:solidFill>
            <a:srgbClr val="1547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solidFill>
                  <a:schemeClr val="bg1"/>
                </a:solidFill>
                <a:latin typeface="Fira Sans Medium" panose="020B0603050000020004" pitchFamily="34" charset="0"/>
              </a:rPr>
              <a:t>Ontwikkeling</a:t>
            </a:r>
            <a:endParaRPr lang="en-US" sz="2000">
              <a:solidFill>
                <a:schemeClr val="bg1"/>
              </a:solidFill>
              <a:latin typeface="Fira Sans Medium" panose="020B0603050000020004" pitchFamily="34" charset="0"/>
            </a:endParaRPr>
          </a:p>
          <a:p>
            <a:pPr algn="ctr"/>
            <a:r>
              <a:rPr lang="en-US" sz="2000" err="1">
                <a:solidFill>
                  <a:schemeClr val="bg1"/>
                </a:solidFill>
                <a:latin typeface="Fira Sans Medium" panose="020B0603050000020004" pitchFamily="34" charset="0"/>
              </a:rPr>
              <a:t>Opleidingskompas</a:t>
            </a:r>
            <a:endParaRPr lang="en-BE" sz="2000">
              <a:solidFill>
                <a:schemeClr val="bg1"/>
              </a:solidFill>
              <a:latin typeface="Fira Sans Medium" panose="020B06030500000200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66B68E-C24A-3BA9-5636-2D0041170FD3}"/>
              </a:ext>
            </a:extLst>
          </p:cNvPr>
          <p:cNvSpPr txBox="1"/>
          <p:nvPr/>
        </p:nvSpPr>
        <p:spPr>
          <a:xfrm>
            <a:off x="5026746" y="4527754"/>
            <a:ext cx="281423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1200" b="0" dirty="0">
                <a:latin typeface="Fira Sans regular" panose="020B0503050000020004"/>
                <a:cs typeface="Arial"/>
              </a:rPr>
              <a:t>Voor de lancering het </a:t>
            </a:r>
            <a:br>
              <a:rPr lang="nl-BE" sz="1200" b="0" dirty="0">
                <a:latin typeface="Fira Sans regular" panose="020B0503050000020004"/>
              </a:rPr>
            </a:br>
            <a:r>
              <a:rPr lang="nl-BE" sz="1200" b="0" dirty="0">
                <a:latin typeface="Fira Sans regular" panose="020B0503050000020004"/>
                <a:cs typeface="Arial"/>
              </a:rPr>
              <a:t>geplande aanbod maximaal </a:t>
            </a:r>
            <a:endParaRPr lang="nl-BE" sz="1200" b="0" dirty="0">
              <a:latin typeface="Fira Sans regular" panose="020B0503050000020004"/>
            </a:endParaRPr>
          </a:p>
          <a:p>
            <a:r>
              <a:rPr lang="nl-BE" sz="1200" b="0" dirty="0">
                <a:latin typeface="Fira Sans regular" panose="020B0503050000020004"/>
                <a:cs typeface="Arial"/>
              </a:rPr>
              <a:t>registreren in de</a:t>
            </a:r>
            <a:r>
              <a:rPr lang="nl-BE" sz="1200" dirty="0">
                <a:latin typeface="Fira Sans regular" panose="020B0503050000020004"/>
                <a:cs typeface="Arial"/>
              </a:rPr>
              <a:t> </a:t>
            </a:r>
            <a:r>
              <a:rPr lang="nl-BE" sz="1200" b="1" u="sng" dirty="0">
                <a:latin typeface="Fira Sans regular" panose="020B0503050000020004"/>
                <a:cs typeface="Arial"/>
              </a:rPr>
              <a:t>DAVINCI</a:t>
            </a:r>
            <a:r>
              <a:rPr lang="nl-BE" sz="1200" dirty="0">
                <a:latin typeface="Fira Sans regular" panose="020B0503050000020004"/>
                <a:cs typeface="Arial"/>
              </a:rPr>
              <a:t> </a:t>
            </a:r>
            <a:r>
              <a:rPr lang="nl-BE" sz="1200" b="0" dirty="0">
                <a:latin typeface="Fira Sans regular" panose="020B0503050000020004"/>
                <a:cs typeface="Arial"/>
              </a:rPr>
              <a:t>Database.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A64101-05CC-1157-0637-3480BCC099BB}"/>
              </a:ext>
            </a:extLst>
          </p:cNvPr>
          <p:cNvSpPr txBox="1"/>
          <p:nvPr/>
        </p:nvSpPr>
        <p:spPr>
          <a:xfrm>
            <a:off x="628653" y="3949911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5475A"/>
                </a:solidFill>
                <a:latin typeface="Fira Sans regular" panose="020B0503050000020004" pitchFamily="34" charset="0"/>
              </a:rPr>
              <a:t>Timing en route</a:t>
            </a:r>
            <a:endParaRPr lang="en-BE" b="1">
              <a:solidFill>
                <a:srgbClr val="15475A"/>
              </a:solidFill>
              <a:latin typeface="Fira Sans regular" panose="020B0503050000020004" pitchFamily="34" charset="0"/>
            </a:endParaRPr>
          </a:p>
        </p:txBody>
      </p:sp>
      <p:grpSp>
        <p:nvGrpSpPr>
          <p:cNvPr id="11" name="Google Shape;2047;p40">
            <a:extLst>
              <a:ext uri="{FF2B5EF4-FFF2-40B4-BE49-F238E27FC236}">
                <a16:creationId xmlns:a16="http://schemas.microsoft.com/office/drawing/2014/main" id="{B0CDF5E6-40C7-6E81-09CC-4059FFBC90B4}"/>
              </a:ext>
            </a:extLst>
          </p:cNvPr>
          <p:cNvGrpSpPr/>
          <p:nvPr/>
        </p:nvGrpSpPr>
        <p:grpSpPr>
          <a:xfrm>
            <a:off x="235659" y="6301292"/>
            <a:ext cx="8908343" cy="421865"/>
            <a:chOff x="-2736824" y="4076620"/>
            <a:chExt cx="14691604" cy="695737"/>
          </a:xfrm>
        </p:grpSpPr>
        <p:grpSp>
          <p:nvGrpSpPr>
            <p:cNvPr id="12" name="Google Shape;2048;p40">
              <a:extLst>
                <a:ext uri="{FF2B5EF4-FFF2-40B4-BE49-F238E27FC236}">
                  <a16:creationId xmlns:a16="http://schemas.microsoft.com/office/drawing/2014/main" id="{FCF64CF6-6D11-A3E2-F628-464F257646D0}"/>
                </a:ext>
              </a:extLst>
            </p:cNvPr>
            <p:cNvGrpSpPr/>
            <p:nvPr/>
          </p:nvGrpSpPr>
          <p:grpSpPr>
            <a:xfrm rot="211774">
              <a:off x="3802896" y="4076620"/>
              <a:ext cx="1351822" cy="695737"/>
              <a:chOff x="3819463" y="4072525"/>
              <a:chExt cx="1272525" cy="654925"/>
            </a:xfrm>
          </p:grpSpPr>
          <p:sp>
            <p:nvSpPr>
              <p:cNvPr id="17" name="Google Shape;2049;p40">
                <a:extLst>
                  <a:ext uri="{FF2B5EF4-FFF2-40B4-BE49-F238E27FC236}">
                    <a16:creationId xmlns:a16="http://schemas.microsoft.com/office/drawing/2014/main" id="{52A761DE-0238-CA22-5C22-06FB5802A889}"/>
                  </a:ext>
                </a:extLst>
              </p:cNvPr>
              <p:cNvSpPr/>
              <p:nvPr/>
            </p:nvSpPr>
            <p:spPr>
              <a:xfrm>
                <a:off x="4686738" y="4202250"/>
                <a:ext cx="405250" cy="357450"/>
              </a:xfrm>
              <a:custGeom>
                <a:avLst/>
                <a:gdLst/>
                <a:ahLst/>
                <a:cxnLst/>
                <a:rect l="l" t="t" r="r" b="b"/>
                <a:pathLst>
                  <a:path w="16210" h="14298" extrusionOk="0">
                    <a:moveTo>
                      <a:pt x="0" y="1"/>
                    </a:moveTo>
                    <a:lnTo>
                      <a:pt x="0" y="4974"/>
                    </a:lnTo>
                    <a:lnTo>
                      <a:pt x="5355" y="14298"/>
                    </a:lnTo>
                    <a:cubicBezTo>
                      <a:pt x="5355" y="14298"/>
                      <a:pt x="12145" y="12290"/>
                      <a:pt x="13245" y="12290"/>
                    </a:cubicBezTo>
                    <a:cubicBezTo>
                      <a:pt x="14321" y="12290"/>
                      <a:pt x="15373" y="13318"/>
                      <a:pt x="15373" y="13318"/>
                    </a:cubicBezTo>
                    <a:lnTo>
                      <a:pt x="16210" y="6265"/>
                    </a:lnTo>
                    <a:lnTo>
                      <a:pt x="13197" y="41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33A2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050;p40">
                <a:extLst>
                  <a:ext uri="{FF2B5EF4-FFF2-40B4-BE49-F238E27FC236}">
                    <a16:creationId xmlns:a16="http://schemas.microsoft.com/office/drawing/2014/main" id="{0097C591-4B2D-FCE8-2CBC-D7E93BA342BD}"/>
                  </a:ext>
                </a:extLst>
              </p:cNvPr>
              <p:cNvSpPr/>
              <p:nvPr/>
            </p:nvSpPr>
            <p:spPr>
              <a:xfrm>
                <a:off x="3819463" y="4072525"/>
                <a:ext cx="1043025" cy="618675"/>
              </a:xfrm>
              <a:custGeom>
                <a:avLst/>
                <a:gdLst/>
                <a:ahLst/>
                <a:cxnLst/>
                <a:rect l="l" t="t" r="r" b="b"/>
                <a:pathLst>
                  <a:path w="41721" h="24747" extrusionOk="0">
                    <a:moveTo>
                      <a:pt x="21177" y="1"/>
                    </a:moveTo>
                    <a:cubicBezTo>
                      <a:pt x="19697" y="1"/>
                      <a:pt x="18225" y="484"/>
                      <a:pt x="17095" y="1938"/>
                    </a:cubicBezTo>
                    <a:cubicBezTo>
                      <a:pt x="15110" y="4490"/>
                      <a:pt x="12425" y="5477"/>
                      <a:pt x="11116" y="5477"/>
                    </a:cubicBezTo>
                    <a:cubicBezTo>
                      <a:pt x="11101" y="5477"/>
                      <a:pt x="11085" y="5477"/>
                      <a:pt x="11070" y="5477"/>
                    </a:cubicBezTo>
                    <a:cubicBezTo>
                      <a:pt x="9874" y="5381"/>
                      <a:pt x="8679" y="5214"/>
                      <a:pt x="7508" y="4975"/>
                    </a:cubicBezTo>
                    <a:cubicBezTo>
                      <a:pt x="7508" y="4975"/>
                      <a:pt x="0" y="15590"/>
                      <a:pt x="5093" y="18459"/>
                    </a:cubicBezTo>
                    <a:cubicBezTo>
                      <a:pt x="10161" y="21304"/>
                      <a:pt x="34069" y="24747"/>
                      <a:pt x="34069" y="24747"/>
                    </a:cubicBezTo>
                    <a:lnTo>
                      <a:pt x="41720" y="8370"/>
                    </a:lnTo>
                    <a:cubicBezTo>
                      <a:pt x="41720" y="8370"/>
                      <a:pt x="40190" y="7652"/>
                      <a:pt x="38397" y="6696"/>
                    </a:cubicBezTo>
                    <a:cubicBezTo>
                      <a:pt x="36604" y="5716"/>
                      <a:pt x="26777" y="1460"/>
                      <a:pt x="24482" y="647"/>
                    </a:cubicBezTo>
                    <a:cubicBezTo>
                      <a:pt x="23479" y="292"/>
                      <a:pt x="22326" y="1"/>
                      <a:pt x="21177" y="1"/>
                    </a:cubicBezTo>
                    <a:close/>
                  </a:path>
                </a:pathLst>
              </a:custGeom>
              <a:solidFill>
                <a:srgbClr val="F2D0A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051;p40">
                <a:extLst>
                  <a:ext uri="{FF2B5EF4-FFF2-40B4-BE49-F238E27FC236}">
                    <a16:creationId xmlns:a16="http://schemas.microsoft.com/office/drawing/2014/main" id="{CA70B915-5BF9-FC48-4C49-577D87828A54}"/>
                  </a:ext>
                </a:extLst>
              </p:cNvPr>
              <p:cNvSpPr/>
              <p:nvPr/>
            </p:nvSpPr>
            <p:spPr>
              <a:xfrm>
                <a:off x="4643688" y="4219000"/>
                <a:ext cx="23852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5796" extrusionOk="0">
                    <a:moveTo>
                      <a:pt x="814" y="0"/>
                    </a:moveTo>
                    <a:lnTo>
                      <a:pt x="1" y="4567"/>
                    </a:lnTo>
                    <a:lnTo>
                      <a:pt x="6623" y="5762"/>
                    </a:lnTo>
                    <a:cubicBezTo>
                      <a:pt x="6757" y="5785"/>
                      <a:pt x="6890" y="5796"/>
                      <a:pt x="7022" y="5796"/>
                    </a:cubicBezTo>
                    <a:cubicBezTo>
                      <a:pt x="8132" y="5796"/>
                      <a:pt x="9111" y="5009"/>
                      <a:pt x="9325" y="3897"/>
                    </a:cubicBezTo>
                    <a:cubicBezTo>
                      <a:pt x="9540" y="2630"/>
                      <a:pt x="8703" y="1435"/>
                      <a:pt x="7436" y="1196"/>
                    </a:cubicBez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F2D0A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52;p40">
                <a:extLst>
                  <a:ext uri="{FF2B5EF4-FFF2-40B4-BE49-F238E27FC236}">
                    <a16:creationId xmlns:a16="http://schemas.microsoft.com/office/drawing/2014/main" id="{F588B7E8-36FD-AA60-B63E-B70DD8F22E1A}"/>
                  </a:ext>
                </a:extLst>
              </p:cNvPr>
              <p:cNvSpPr/>
              <p:nvPr/>
            </p:nvSpPr>
            <p:spPr>
              <a:xfrm>
                <a:off x="4643688" y="4219000"/>
                <a:ext cx="238525" cy="149450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5978" fill="none" extrusionOk="0">
                    <a:moveTo>
                      <a:pt x="814" y="0"/>
                    </a:moveTo>
                    <a:lnTo>
                      <a:pt x="7436" y="1196"/>
                    </a:lnTo>
                    <a:cubicBezTo>
                      <a:pt x="8703" y="1435"/>
                      <a:pt x="9540" y="2630"/>
                      <a:pt x="9325" y="3897"/>
                    </a:cubicBezTo>
                    <a:lnTo>
                      <a:pt x="9325" y="3897"/>
                    </a:lnTo>
                    <a:cubicBezTo>
                      <a:pt x="9086" y="5140"/>
                      <a:pt x="7890" y="5977"/>
                      <a:pt x="6623" y="5762"/>
                    </a:cubicBezTo>
                    <a:lnTo>
                      <a:pt x="1" y="45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053;p40">
                <a:extLst>
                  <a:ext uri="{FF2B5EF4-FFF2-40B4-BE49-F238E27FC236}">
                    <a16:creationId xmlns:a16="http://schemas.microsoft.com/office/drawing/2014/main" id="{BC71BFA2-D8BD-9F34-5430-5A581539E1D3}"/>
                  </a:ext>
                </a:extLst>
              </p:cNvPr>
              <p:cNvSpPr/>
              <p:nvPr/>
            </p:nvSpPr>
            <p:spPr>
              <a:xfrm>
                <a:off x="4640113" y="4336150"/>
                <a:ext cx="238500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5796" extrusionOk="0">
                    <a:moveTo>
                      <a:pt x="813" y="0"/>
                    </a:moveTo>
                    <a:lnTo>
                      <a:pt x="0" y="4567"/>
                    </a:lnTo>
                    <a:lnTo>
                      <a:pt x="6623" y="5762"/>
                    </a:lnTo>
                    <a:cubicBezTo>
                      <a:pt x="6754" y="5785"/>
                      <a:pt x="6885" y="5796"/>
                      <a:pt x="7015" y="5796"/>
                    </a:cubicBezTo>
                    <a:cubicBezTo>
                      <a:pt x="8113" y="5796"/>
                      <a:pt x="9108" y="5009"/>
                      <a:pt x="9301" y="3897"/>
                    </a:cubicBezTo>
                    <a:cubicBezTo>
                      <a:pt x="9540" y="2630"/>
                      <a:pt x="8703" y="1411"/>
                      <a:pt x="7436" y="1196"/>
                    </a:cubicBezTo>
                    <a:lnTo>
                      <a:pt x="813" y="0"/>
                    </a:lnTo>
                    <a:close/>
                  </a:path>
                </a:pathLst>
              </a:custGeom>
              <a:solidFill>
                <a:srgbClr val="F2D0A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054;p40">
                <a:extLst>
                  <a:ext uri="{FF2B5EF4-FFF2-40B4-BE49-F238E27FC236}">
                    <a16:creationId xmlns:a16="http://schemas.microsoft.com/office/drawing/2014/main" id="{823B7C2A-C021-00BD-368D-847B4D2D4B01}"/>
                  </a:ext>
                </a:extLst>
              </p:cNvPr>
              <p:cNvSpPr/>
              <p:nvPr/>
            </p:nvSpPr>
            <p:spPr>
              <a:xfrm>
                <a:off x="4640113" y="4336150"/>
                <a:ext cx="238500" cy="149450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5978" fill="none" extrusionOk="0">
                    <a:moveTo>
                      <a:pt x="813" y="0"/>
                    </a:moveTo>
                    <a:lnTo>
                      <a:pt x="7436" y="1196"/>
                    </a:lnTo>
                    <a:cubicBezTo>
                      <a:pt x="8703" y="1411"/>
                      <a:pt x="9540" y="2630"/>
                      <a:pt x="9301" y="3897"/>
                    </a:cubicBezTo>
                    <a:lnTo>
                      <a:pt x="9301" y="3897"/>
                    </a:lnTo>
                    <a:cubicBezTo>
                      <a:pt x="9085" y="5140"/>
                      <a:pt x="7866" y="5977"/>
                      <a:pt x="6623" y="5762"/>
                    </a:cubicBezTo>
                    <a:lnTo>
                      <a:pt x="0" y="45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055;p40">
                <a:extLst>
                  <a:ext uri="{FF2B5EF4-FFF2-40B4-BE49-F238E27FC236}">
                    <a16:creationId xmlns:a16="http://schemas.microsoft.com/office/drawing/2014/main" id="{BEE2538B-8CAD-2877-475F-C6035D5F9F0C}"/>
                  </a:ext>
                </a:extLst>
              </p:cNvPr>
              <p:cNvSpPr/>
              <p:nvPr/>
            </p:nvSpPr>
            <p:spPr>
              <a:xfrm>
                <a:off x="4609613" y="4447900"/>
                <a:ext cx="238525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5780" extrusionOk="0">
                    <a:moveTo>
                      <a:pt x="814" y="1"/>
                    </a:moveTo>
                    <a:lnTo>
                      <a:pt x="1" y="4544"/>
                    </a:lnTo>
                    <a:lnTo>
                      <a:pt x="6623" y="5739"/>
                    </a:lnTo>
                    <a:cubicBezTo>
                      <a:pt x="6769" y="5766"/>
                      <a:pt x="6914" y="5780"/>
                      <a:pt x="7057" y="5780"/>
                    </a:cubicBezTo>
                    <a:cubicBezTo>
                      <a:pt x="8153" y="5780"/>
                      <a:pt x="9114" y="4995"/>
                      <a:pt x="9325" y="3874"/>
                    </a:cubicBezTo>
                    <a:cubicBezTo>
                      <a:pt x="9540" y="2607"/>
                      <a:pt x="8703" y="1412"/>
                      <a:pt x="7436" y="1196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rgbClr val="F2D0A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056;p40">
                <a:extLst>
                  <a:ext uri="{FF2B5EF4-FFF2-40B4-BE49-F238E27FC236}">
                    <a16:creationId xmlns:a16="http://schemas.microsoft.com/office/drawing/2014/main" id="{3CB4280E-C969-5A07-C84A-2088E1A948BC}"/>
                  </a:ext>
                </a:extLst>
              </p:cNvPr>
              <p:cNvSpPr/>
              <p:nvPr/>
            </p:nvSpPr>
            <p:spPr>
              <a:xfrm>
                <a:off x="4609613" y="4447900"/>
                <a:ext cx="238525" cy="149475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5979" fill="none" extrusionOk="0">
                    <a:moveTo>
                      <a:pt x="814" y="1"/>
                    </a:moveTo>
                    <a:lnTo>
                      <a:pt x="7436" y="1196"/>
                    </a:lnTo>
                    <a:cubicBezTo>
                      <a:pt x="8703" y="1412"/>
                      <a:pt x="9540" y="2607"/>
                      <a:pt x="9325" y="3874"/>
                    </a:cubicBezTo>
                    <a:lnTo>
                      <a:pt x="9325" y="3874"/>
                    </a:lnTo>
                    <a:cubicBezTo>
                      <a:pt x="9086" y="5141"/>
                      <a:pt x="7891" y="5978"/>
                      <a:pt x="6623" y="5739"/>
                    </a:cubicBezTo>
                    <a:lnTo>
                      <a:pt x="1" y="454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057;p40">
                <a:extLst>
                  <a:ext uri="{FF2B5EF4-FFF2-40B4-BE49-F238E27FC236}">
                    <a16:creationId xmlns:a16="http://schemas.microsoft.com/office/drawing/2014/main" id="{02B1403D-C8B1-CB70-CC63-054D36E94C7E}"/>
                  </a:ext>
                </a:extLst>
              </p:cNvPr>
              <p:cNvSpPr/>
              <p:nvPr/>
            </p:nvSpPr>
            <p:spPr>
              <a:xfrm>
                <a:off x="4552838" y="4554900"/>
                <a:ext cx="2391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9564" h="5780" extrusionOk="0">
                    <a:moveTo>
                      <a:pt x="837" y="1"/>
                    </a:moveTo>
                    <a:lnTo>
                      <a:pt x="1" y="4710"/>
                    </a:lnTo>
                    <a:lnTo>
                      <a:pt x="6647" y="5738"/>
                    </a:lnTo>
                    <a:cubicBezTo>
                      <a:pt x="6793" y="5766"/>
                      <a:pt x="6938" y="5779"/>
                      <a:pt x="7080" y="5779"/>
                    </a:cubicBezTo>
                    <a:cubicBezTo>
                      <a:pt x="8177" y="5779"/>
                      <a:pt x="9137" y="4995"/>
                      <a:pt x="9349" y="3874"/>
                    </a:cubicBezTo>
                    <a:cubicBezTo>
                      <a:pt x="9564" y="2607"/>
                      <a:pt x="8727" y="1411"/>
                      <a:pt x="7484" y="1196"/>
                    </a:cubicBezTo>
                    <a:lnTo>
                      <a:pt x="837" y="1"/>
                    </a:lnTo>
                    <a:close/>
                  </a:path>
                </a:pathLst>
              </a:custGeom>
              <a:solidFill>
                <a:srgbClr val="F2D0A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058;p40">
                <a:extLst>
                  <a:ext uri="{FF2B5EF4-FFF2-40B4-BE49-F238E27FC236}">
                    <a16:creationId xmlns:a16="http://schemas.microsoft.com/office/drawing/2014/main" id="{716F26EB-CEB2-3996-70B8-A94D438F5BE2}"/>
                  </a:ext>
                </a:extLst>
              </p:cNvPr>
              <p:cNvSpPr/>
              <p:nvPr/>
            </p:nvSpPr>
            <p:spPr>
              <a:xfrm>
                <a:off x="4552838" y="4554900"/>
                <a:ext cx="239100" cy="149450"/>
              </a:xfrm>
              <a:custGeom>
                <a:avLst/>
                <a:gdLst/>
                <a:ahLst/>
                <a:cxnLst/>
                <a:rect l="l" t="t" r="r" b="b"/>
                <a:pathLst>
                  <a:path w="9564" h="5978" fill="none" extrusionOk="0">
                    <a:moveTo>
                      <a:pt x="837" y="1"/>
                    </a:moveTo>
                    <a:lnTo>
                      <a:pt x="7484" y="1196"/>
                    </a:lnTo>
                    <a:cubicBezTo>
                      <a:pt x="8727" y="1411"/>
                      <a:pt x="9564" y="2607"/>
                      <a:pt x="9349" y="3874"/>
                    </a:cubicBezTo>
                    <a:lnTo>
                      <a:pt x="9349" y="3874"/>
                    </a:lnTo>
                    <a:cubicBezTo>
                      <a:pt x="9110" y="5141"/>
                      <a:pt x="7914" y="5978"/>
                      <a:pt x="6647" y="5738"/>
                    </a:cubicBezTo>
                    <a:lnTo>
                      <a:pt x="1" y="471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059;p40">
                <a:extLst>
                  <a:ext uri="{FF2B5EF4-FFF2-40B4-BE49-F238E27FC236}">
                    <a16:creationId xmlns:a16="http://schemas.microsoft.com/office/drawing/2014/main" id="{34990CB7-E483-9DB5-EA1A-E7E1509411F0}"/>
                  </a:ext>
                </a:extLst>
              </p:cNvPr>
              <p:cNvSpPr/>
              <p:nvPr/>
            </p:nvSpPr>
            <p:spPr>
              <a:xfrm>
                <a:off x="4366363" y="4581300"/>
                <a:ext cx="126725" cy="14207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5683" extrusionOk="0">
                    <a:moveTo>
                      <a:pt x="2460" y="0"/>
                    </a:moveTo>
                    <a:cubicBezTo>
                      <a:pt x="2358" y="0"/>
                      <a:pt x="2255" y="7"/>
                      <a:pt x="2152" y="20"/>
                    </a:cubicBezTo>
                    <a:cubicBezTo>
                      <a:pt x="885" y="188"/>
                      <a:pt x="0" y="1335"/>
                      <a:pt x="168" y="2602"/>
                    </a:cubicBezTo>
                    <a:lnTo>
                      <a:pt x="287" y="3654"/>
                    </a:lnTo>
                    <a:cubicBezTo>
                      <a:pt x="441" y="4820"/>
                      <a:pt x="1445" y="5683"/>
                      <a:pt x="2592" y="5683"/>
                    </a:cubicBezTo>
                    <a:cubicBezTo>
                      <a:pt x="2691" y="5683"/>
                      <a:pt x="2792" y="5676"/>
                      <a:pt x="2893" y="5663"/>
                    </a:cubicBezTo>
                    <a:cubicBezTo>
                      <a:pt x="4160" y="5495"/>
                      <a:pt x="5069" y="4324"/>
                      <a:pt x="4901" y="3057"/>
                    </a:cubicBezTo>
                    <a:lnTo>
                      <a:pt x="4758" y="2029"/>
                    </a:lnTo>
                    <a:cubicBezTo>
                      <a:pt x="4604" y="843"/>
                      <a:pt x="3604" y="0"/>
                      <a:pt x="2460" y="0"/>
                    </a:cubicBezTo>
                    <a:close/>
                  </a:path>
                </a:pathLst>
              </a:custGeom>
              <a:solidFill>
                <a:srgbClr val="A65E4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060;p40">
                <a:extLst>
                  <a:ext uri="{FF2B5EF4-FFF2-40B4-BE49-F238E27FC236}">
                    <a16:creationId xmlns:a16="http://schemas.microsoft.com/office/drawing/2014/main" id="{7635AF69-F394-75CA-8DEE-021F04B8FFDC}"/>
                  </a:ext>
                </a:extLst>
              </p:cNvPr>
              <p:cNvSpPr/>
              <p:nvPr/>
            </p:nvSpPr>
            <p:spPr>
              <a:xfrm>
                <a:off x="4485313" y="4581900"/>
                <a:ext cx="126725" cy="14207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5683" extrusionOk="0">
                    <a:moveTo>
                      <a:pt x="2483" y="0"/>
                    </a:moveTo>
                    <a:cubicBezTo>
                      <a:pt x="2382" y="0"/>
                      <a:pt x="2279" y="7"/>
                      <a:pt x="2176" y="20"/>
                    </a:cubicBezTo>
                    <a:cubicBezTo>
                      <a:pt x="909" y="188"/>
                      <a:pt x="0" y="1335"/>
                      <a:pt x="167" y="2602"/>
                    </a:cubicBezTo>
                    <a:lnTo>
                      <a:pt x="311" y="3654"/>
                    </a:lnTo>
                    <a:cubicBezTo>
                      <a:pt x="465" y="4820"/>
                      <a:pt x="1449" y="5682"/>
                      <a:pt x="2592" y="5682"/>
                    </a:cubicBezTo>
                    <a:cubicBezTo>
                      <a:pt x="2691" y="5682"/>
                      <a:pt x="2792" y="5676"/>
                      <a:pt x="2893" y="5663"/>
                    </a:cubicBezTo>
                    <a:cubicBezTo>
                      <a:pt x="4160" y="5495"/>
                      <a:pt x="5069" y="4324"/>
                      <a:pt x="4901" y="3057"/>
                    </a:cubicBezTo>
                    <a:lnTo>
                      <a:pt x="4758" y="2029"/>
                    </a:lnTo>
                    <a:cubicBezTo>
                      <a:pt x="4626" y="843"/>
                      <a:pt x="3627" y="0"/>
                      <a:pt x="2483" y="0"/>
                    </a:cubicBezTo>
                    <a:close/>
                  </a:path>
                </a:pathLst>
              </a:custGeom>
              <a:solidFill>
                <a:srgbClr val="A65E4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061;p40">
                <a:extLst>
                  <a:ext uri="{FF2B5EF4-FFF2-40B4-BE49-F238E27FC236}">
                    <a16:creationId xmlns:a16="http://schemas.microsoft.com/office/drawing/2014/main" id="{C0C06E57-1202-358F-6FE0-E8B831E5B1AE}"/>
                  </a:ext>
                </a:extLst>
              </p:cNvPr>
              <p:cNvSpPr/>
              <p:nvPr/>
            </p:nvSpPr>
            <p:spPr>
              <a:xfrm>
                <a:off x="4248613" y="4569925"/>
                <a:ext cx="12615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5679" extrusionOk="0">
                    <a:moveTo>
                      <a:pt x="2484" y="1"/>
                    </a:moveTo>
                    <a:cubicBezTo>
                      <a:pt x="2382" y="1"/>
                      <a:pt x="2280" y="7"/>
                      <a:pt x="2176" y="21"/>
                    </a:cubicBezTo>
                    <a:cubicBezTo>
                      <a:pt x="909" y="189"/>
                      <a:pt x="0" y="1336"/>
                      <a:pt x="168" y="2603"/>
                    </a:cubicBezTo>
                    <a:lnTo>
                      <a:pt x="311" y="3655"/>
                    </a:lnTo>
                    <a:cubicBezTo>
                      <a:pt x="444" y="4832"/>
                      <a:pt x="1464" y="5679"/>
                      <a:pt x="2624" y="5679"/>
                    </a:cubicBezTo>
                    <a:cubicBezTo>
                      <a:pt x="2713" y="5679"/>
                      <a:pt x="2803" y="5674"/>
                      <a:pt x="2893" y="5663"/>
                    </a:cubicBezTo>
                    <a:cubicBezTo>
                      <a:pt x="4160" y="5496"/>
                      <a:pt x="5045" y="4325"/>
                      <a:pt x="4902" y="3057"/>
                    </a:cubicBezTo>
                    <a:lnTo>
                      <a:pt x="4758" y="2006"/>
                    </a:lnTo>
                    <a:cubicBezTo>
                      <a:pt x="4604" y="842"/>
                      <a:pt x="3624" y="1"/>
                      <a:pt x="2484" y="1"/>
                    </a:cubicBezTo>
                    <a:close/>
                  </a:path>
                </a:pathLst>
              </a:custGeom>
              <a:solidFill>
                <a:srgbClr val="A65E4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2062;p40">
                <a:extLst>
                  <a:ext uri="{FF2B5EF4-FFF2-40B4-BE49-F238E27FC236}">
                    <a16:creationId xmlns:a16="http://schemas.microsoft.com/office/drawing/2014/main" id="{9FD6F5EE-878A-04D6-F944-57582CD7C323}"/>
                  </a:ext>
                </a:extLst>
              </p:cNvPr>
              <p:cNvSpPr/>
              <p:nvPr/>
            </p:nvSpPr>
            <p:spPr>
              <a:xfrm>
                <a:off x="4603638" y="4585475"/>
                <a:ext cx="126750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5679" extrusionOk="0">
                    <a:moveTo>
                      <a:pt x="2485" y="0"/>
                    </a:moveTo>
                    <a:cubicBezTo>
                      <a:pt x="2383" y="0"/>
                      <a:pt x="2280" y="7"/>
                      <a:pt x="2176" y="21"/>
                    </a:cubicBezTo>
                    <a:cubicBezTo>
                      <a:pt x="909" y="164"/>
                      <a:pt x="1" y="1336"/>
                      <a:pt x="168" y="2603"/>
                    </a:cubicBezTo>
                    <a:lnTo>
                      <a:pt x="312" y="3655"/>
                    </a:lnTo>
                    <a:cubicBezTo>
                      <a:pt x="467" y="4831"/>
                      <a:pt x="1488" y="5678"/>
                      <a:pt x="2648" y="5678"/>
                    </a:cubicBezTo>
                    <a:cubicBezTo>
                      <a:pt x="2737" y="5678"/>
                      <a:pt x="2827" y="5673"/>
                      <a:pt x="2918" y="5663"/>
                    </a:cubicBezTo>
                    <a:cubicBezTo>
                      <a:pt x="4185" y="5496"/>
                      <a:pt x="5069" y="4324"/>
                      <a:pt x="4902" y="3057"/>
                    </a:cubicBezTo>
                    <a:lnTo>
                      <a:pt x="4782" y="2005"/>
                    </a:lnTo>
                    <a:cubicBezTo>
                      <a:pt x="4629" y="841"/>
                      <a:pt x="3628" y="0"/>
                      <a:pt x="2485" y="0"/>
                    </a:cubicBezTo>
                    <a:close/>
                  </a:path>
                </a:pathLst>
              </a:custGeom>
              <a:solidFill>
                <a:srgbClr val="A65E4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2063;p40">
                <a:extLst>
                  <a:ext uri="{FF2B5EF4-FFF2-40B4-BE49-F238E27FC236}">
                    <a16:creationId xmlns:a16="http://schemas.microsoft.com/office/drawing/2014/main" id="{C61A32A2-1F96-FB99-6242-D63AFBAF659C}"/>
                  </a:ext>
                </a:extLst>
              </p:cNvPr>
              <p:cNvSpPr/>
              <p:nvPr/>
            </p:nvSpPr>
            <p:spPr>
              <a:xfrm>
                <a:off x="4395038" y="4074200"/>
                <a:ext cx="687400" cy="362975"/>
              </a:xfrm>
              <a:custGeom>
                <a:avLst/>
                <a:gdLst/>
                <a:ahLst/>
                <a:cxnLst/>
                <a:rect l="l" t="t" r="r" b="b"/>
                <a:pathLst>
                  <a:path w="27496" h="14519" extrusionOk="0">
                    <a:moveTo>
                      <a:pt x="12645" y="0"/>
                    </a:moveTo>
                    <a:cubicBezTo>
                      <a:pt x="10777" y="0"/>
                      <a:pt x="7122" y="496"/>
                      <a:pt x="6695" y="676"/>
                    </a:cubicBezTo>
                    <a:cubicBezTo>
                      <a:pt x="6241" y="891"/>
                      <a:pt x="4496" y="2923"/>
                      <a:pt x="3659" y="3521"/>
                    </a:cubicBezTo>
                    <a:cubicBezTo>
                      <a:pt x="2846" y="4119"/>
                      <a:pt x="886" y="5768"/>
                      <a:pt x="694" y="6031"/>
                    </a:cubicBezTo>
                    <a:cubicBezTo>
                      <a:pt x="503" y="6294"/>
                      <a:pt x="1" y="7418"/>
                      <a:pt x="2105" y="8518"/>
                    </a:cubicBezTo>
                    <a:cubicBezTo>
                      <a:pt x="2843" y="8934"/>
                      <a:pt x="3655" y="9137"/>
                      <a:pt x="4462" y="9137"/>
                    </a:cubicBezTo>
                    <a:cubicBezTo>
                      <a:pt x="5696" y="9137"/>
                      <a:pt x="6918" y="8663"/>
                      <a:pt x="7843" y="7753"/>
                    </a:cubicBezTo>
                    <a:cubicBezTo>
                      <a:pt x="8769" y="6827"/>
                      <a:pt x="9518" y="6199"/>
                      <a:pt x="10308" y="6199"/>
                    </a:cubicBezTo>
                    <a:cubicBezTo>
                      <a:pt x="10681" y="6199"/>
                      <a:pt x="11063" y="6339"/>
                      <a:pt x="11477" y="6653"/>
                    </a:cubicBezTo>
                    <a:cubicBezTo>
                      <a:pt x="12768" y="7657"/>
                      <a:pt x="16617" y="11745"/>
                      <a:pt x="17693" y="12391"/>
                    </a:cubicBezTo>
                    <a:cubicBezTo>
                      <a:pt x="18379" y="12787"/>
                      <a:pt x="19424" y="13115"/>
                      <a:pt x="20445" y="13115"/>
                    </a:cubicBezTo>
                    <a:cubicBezTo>
                      <a:pt x="21026" y="13115"/>
                      <a:pt x="21598" y="13009"/>
                      <a:pt x="22092" y="12749"/>
                    </a:cubicBezTo>
                    <a:lnTo>
                      <a:pt x="23024" y="12271"/>
                    </a:lnTo>
                    <a:lnTo>
                      <a:pt x="26850" y="14519"/>
                    </a:lnTo>
                    <a:lnTo>
                      <a:pt x="27495" y="3712"/>
                    </a:lnTo>
                    <a:lnTo>
                      <a:pt x="27495" y="3712"/>
                    </a:lnTo>
                    <a:cubicBezTo>
                      <a:pt x="27495" y="3712"/>
                      <a:pt x="22283" y="4286"/>
                      <a:pt x="21494" y="4334"/>
                    </a:cubicBezTo>
                    <a:cubicBezTo>
                      <a:pt x="21490" y="4334"/>
                      <a:pt x="21485" y="4334"/>
                      <a:pt x="21481" y="4334"/>
                    </a:cubicBezTo>
                    <a:cubicBezTo>
                      <a:pt x="20640" y="4334"/>
                      <a:pt x="14695" y="54"/>
                      <a:pt x="12983" y="6"/>
                    </a:cubicBezTo>
                    <a:cubicBezTo>
                      <a:pt x="12879" y="2"/>
                      <a:pt x="12766" y="0"/>
                      <a:pt x="12645" y="0"/>
                    </a:cubicBezTo>
                    <a:close/>
                  </a:path>
                </a:pathLst>
              </a:custGeom>
              <a:solidFill>
                <a:srgbClr val="A65E4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064;p40">
                <a:extLst>
                  <a:ext uri="{FF2B5EF4-FFF2-40B4-BE49-F238E27FC236}">
                    <a16:creationId xmlns:a16="http://schemas.microsoft.com/office/drawing/2014/main" id="{C51223C9-9FFB-9A57-273B-5E67D84BABAA}"/>
                  </a:ext>
                </a:extLst>
              </p:cNvPr>
              <p:cNvSpPr/>
              <p:nvPr/>
            </p:nvSpPr>
            <p:spPr>
              <a:xfrm>
                <a:off x="4395038" y="4072550"/>
                <a:ext cx="687400" cy="364625"/>
              </a:xfrm>
              <a:custGeom>
                <a:avLst/>
                <a:gdLst/>
                <a:ahLst/>
                <a:cxnLst/>
                <a:rect l="l" t="t" r="r" b="b"/>
                <a:pathLst>
                  <a:path w="27496" h="14585" fill="none" extrusionOk="0">
                    <a:moveTo>
                      <a:pt x="27495" y="3778"/>
                    </a:moveTo>
                    <a:cubicBezTo>
                      <a:pt x="27495" y="3778"/>
                      <a:pt x="22283" y="4352"/>
                      <a:pt x="21494" y="4400"/>
                    </a:cubicBezTo>
                    <a:cubicBezTo>
                      <a:pt x="20705" y="4448"/>
                      <a:pt x="14704" y="120"/>
                      <a:pt x="12983" y="72"/>
                    </a:cubicBezTo>
                    <a:cubicBezTo>
                      <a:pt x="11262" y="1"/>
                      <a:pt x="7149" y="551"/>
                      <a:pt x="6695" y="742"/>
                    </a:cubicBezTo>
                    <a:cubicBezTo>
                      <a:pt x="6241" y="957"/>
                      <a:pt x="4496" y="2989"/>
                      <a:pt x="3659" y="3587"/>
                    </a:cubicBezTo>
                    <a:cubicBezTo>
                      <a:pt x="2846" y="4185"/>
                      <a:pt x="886" y="5834"/>
                      <a:pt x="694" y="6097"/>
                    </a:cubicBezTo>
                    <a:cubicBezTo>
                      <a:pt x="503" y="6360"/>
                      <a:pt x="1" y="7484"/>
                      <a:pt x="2105" y="8584"/>
                    </a:cubicBezTo>
                    <a:cubicBezTo>
                      <a:pt x="3970" y="9636"/>
                      <a:pt x="6313" y="9325"/>
                      <a:pt x="7843" y="7819"/>
                    </a:cubicBezTo>
                    <a:cubicBezTo>
                      <a:pt x="9206" y="6456"/>
                      <a:pt x="10186" y="5739"/>
                      <a:pt x="11477" y="6719"/>
                    </a:cubicBezTo>
                    <a:cubicBezTo>
                      <a:pt x="12768" y="7723"/>
                      <a:pt x="16617" y="11811"/>
                      <a:pt x="17693" y="12457"/>
                    </a:cubicBezTo>
                    <a:cubicBezTo>
                      <a:pt x="18769" y="13078"/>
                      <a:pt x="20729" y="13533"/>
                      <a:pt x="22092" y="12815"/>
                    </a:cubicBezTo>
                    <a:lnTo>
                      <a:pt x="23024" y="12337"/>
                    </a:lnTo>
                    <a:lnTo>
                      <a:pt x="26850" y="1458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2065;p40">
              <a:extLst>
                <a:ext uri="{FF2B5EF4-FFF2-40B4-BE49-F238E27FC236}">
                  <a16:creationId xmlns:a16="http://schemas.microsoft.com/office/drawing/2014/main" id="{2A345DF2-2ECF-21D5-15F9-230FDE3C9DF9}"/>
                </a:ext>
              </a:extLst>
            </p:cNvPr>
            <p:cNvSpPr/>
            <p:nvPr/>
          </p:nvSpPr>
          <p:spPr>
            <a:xfrm>
              <a:off x="3852900" y="4163138"/>
              <a:ext cx="172800" cy="473700"/>
            </a:xfrm>
            <a:prstGeom prst="rect">
              <a:avLst/>
            </a:prstGeom>
            <a:solidFill>
              <a:srgbClr val="4DAC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66;p40">
              <a:extLst>
                <a:ext uri="{FF2B5EF4-FFF2-40B4-BE49-F238E27FC236}">
                  <a16:creationId xmlns:a16="http://schemas.microsoft.com/office/drawing/2014/main" id="{9A3F05B9-3A62-8A1C-A376-11A7EA43CABF}"/>
                </a:ext>
              </a:extLst>
            </p:cNvPr>
            <p:cNvSpPr/>
            <p:nvPr/>
          </p:nvSpPr>
          <p:spPr>
            <a:xfrm>
              <a:off x="-2736824" y="4128038"/>
              <a:ext cx="6661709" cy="543901"/>
            </a:xfrm>
            <a:prstGeom prst="rect">
              <a:avLst/>
            </a:prstGeom>
            <a:solidFill>
              <a:srgbClr val="2B92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67;p40">
              <a:extLst>
                <a:ext uri="{FF2B5EF4-FFF2-40B4-BE49-F238E27FC236}">
                  <a16:creationId xmlns:a16="http://schemas.microsoft.com/office/drawing/2014/main" id="{6E7D61DE-0801-8B12-D6E3-F730E3B534CE}"/>
                </a:ext>
              </a:extLst>
            </p:cNvPr>
            <p:cNvSpPr/>
            <p:nvPr/>
          </p:nvSpPr>
          <p:spPr>
            <a:xfrm rot="10800000">
              <a:off x="5114225" y="4163125"/>
              <a:ext cx="172800" cy="473700"/>
            </a:xfrm>
            <a:prstGeom prst="rect">
              <a:avLst/>
            </a:prstGeom>
            <a:solidFill>
              <a:srgbClr val="1A577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68;p40">
              <a:extLst>
                <a:ext uri="{FF2B5EF4-FFF2-40B4-BE49-F238E27FC236}">
                  <a16:creationId xmlns:a16="http://schemas.microsoft.com/office/drawing/2014/main" id="{48510B79-C9C8-3F3E-401E-169D6C6B8AEE}"/>
                </a:ext>
              </a:extLst>
            </p:cNvPr>
            <p:cNvSpPr/>
            <p:nvPr/>
          </p:nvSpPr>
          <p:spPr>
            <a:xfrm rot="10800000">
              <a:off x="5228842" y="4128038"/>
              <a:ext cx="6725938" cy="543901"/>
            </a:xfrm>
            <a:prstGeom prst="rect">
              <a:avLst/>
            </a:prstGeom>
            <a:solidFill>
              <a:srgbClr val="15475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5" name="Picture 5">
            <a:extLst>
              <a:ext uri="{FF2B5EF4-FFF2-40B4-BE49-F238E27FC236}">
                <a16:creationId xmlns:a16="http://schemas.microsoft.com/office/drawing/2014/main" id="{D8CD6D5B-254E-9CB2-04E0-76E4CE855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33" y="249703"/>
            <a:ext cx="2771775" cy="388049"/>
          </a:xfrm>
          <a:prstGeom prst="rect">
            <a:avLst/>
          </a:prstGeom>
        </p:spPr>
      </p:pic>
      <p:sp>
        <p:nvSpPr>
          <p:cNvPr id="66" name="Google Shape;1513;p34">
            <a:extLst>
              <a:ext uri="{FF2B5EF4-FFF2-40B4-BE49-F238E27FC236}">
                <a16:creationId xmlns:a16="http://schemas.microsoft.com/office/drawing/2014/main" id="{5F134BEE-FA03-EE09-7193-93EF6E7E5EB1}"/>
              </a:ext>
            </a:extLst>
          </p:cNvPr>
          <p:cNvSpPr/>
          <p:nvPr/>
        </p:nvSpPr>
        <p:spPr>
          <a:xfrm>
            <a:off x="452173" y="5075797"/>
            <a:ext cx="1185432" cy="558347"/>
          </a:xfrm>
          <a:prstGeom prst="roundRect">
            <a:avLst>
              <a:gd name="adj" fmla="val 22504"/>
            </a:avLst>
          </a:prstGeom>
          <a:solidFill>
            <a:srgbClr val="C4E4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1200" b="0" kern="0" err="1">
                <a:solidFill>
                  <a:srgbClr val="000000"/>
                </a:solidFill>
                <a:latin typeface="Fira Sans regular" panose="020B0503050000020004"/>
                <a:cs typeface="Arial"/>
                <a:sym typeface="Arial"/>
              </a:rPr>
              <a:t>Behoefte</a:t>
            </a:r>
            <a:r>
              <a:rPr lang="en-US" sz="1200" b="0" kern="0">
                <a:solidFill>
                  <a:srgbClr val="000000"/>
                </a:solidFill>
                <a:latin typeface="Fira Sans regular" panose="020B0503050000020004"/>
                <a:cs typeface="Arial"/>
                <a:sym typeface="Arial"/>
              </a:rPr>
              <a:t> </a:t>
            </a:r>
            <a:r>
              <a:rPr lang="en-US" sz="1200" b="0" kern="0" err="1">
                <a:solidFill>
                  <a:srgbClr val="000000"/>
                </a:solidFill>
                <a:latin typeface="Fira Sans regular" panose="020B0503050000020004"/>
                <a:cs typeface="Arial"/>
                <a:sym typeface="Arial"/>
              </a:rPr>
              <a:t>analyse</a:t>
            </a:r>
            <a:endParaRPr lang="en-US" sz="1200" b="0" kern="0">
              <a:solidFill>
                <a:srgbClr val="000000"/>
              </a:solidFill>
              <a:latin typeface="Fira Sans regular" panose="020B0503050000020004"/>
              <a:cs typeface="Arial"/>
            </a:endParaRPr>
          </a:p>
        </p:txBody>
      </p:sp>
      <p:sp>
        <p:nvSpPr>
          <p:cNvPr id="67" name="Google Shape;1517;p34">
            <a:extLst>
              <a:ext uri="{FF2B5EF4-FFF2-40B4-BE49-F238E27FC236}">
                <a16:creationId xmlns:a16="http://schemas.microsoft.com/office/drawing/2014/main" id="{FA3385F9-3546-9D41-A6DA-220E6A5A8B11}"/>
              </a:ext>
            </a:extLst>
          </p:cNvPr>
          <p:cNvSpPr/>
          <p:nvPr/>
        </p:nvSpPr>
        <p:spPr>
          <a:xfrm>
            <a:off x="1180229" y="4729843"/>
            <a:ext cx="665915" cy="558348"/>
          </a:xfrm>
          <a:custGeom>
            <a:avLst/>
            <a:gdLst/>
            <a:ahLst/>
            <a:cxnLst/>
            <a:rect l="l" t="t" r="r" b="b"/>
            <a:pathLst>
              <a:path w="7670" h="6458" extrusionOk="0">
                <a:moveTo>
                  <a:pt x="3232" y="0"/>
                </a:moveTo>
                <a:cubicBezTo>
                  <a:pt x="1447" y="0"/>
                  <a:pt x="0" y="1447"/>
                  <a:pt x="0" y="3231"/>
                </a:cubicBezTo>
                <a:cubicBezTo>
                  <a:pt x="0" y="5016"/>
                  <a:pt x="1447" y="6458"/>
                  <a:pt x="3232" y="6458"/>
                </a:cubicBezTo>
                <a:cubicBezTo>
                  <a:pt x="5783" y="6458"/>
                  <a:pt x="7670" y="3231"/>
                  <a:pt x="7670" y="3231"/>
                </a:cubicBezTo>
                <a:cubicBezTo>
                  <a:pt x="7670" y="3231"/>
                  <a:pt x="5860" y="0"/>
                  <a:pt x="3232" y="0"/>
                </a:cubicBezTo>
                <a:close/>
              </a:path>
            </a:pathLst>
          </a:custGeom>
          <a:solidFill>
            <a:srgbClr val="2B92B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nl-BE" sz="900" kern="0">
                <a:solidFill>
                  <a:prstClr val="white"/>
                </a:solidFill>
                <a:latin typeface="Fira Sans regular" panose="020B0503050000020004"/>
                <a:ea typeface="Fira Sans Extra Condensed"/>
                <a:cs typeface="Fira Sans Extra Condensed"/>
                <a:sym typeface="Fira Sans Extra Condensed"/>
              </a:rPr>
              <a:t>Jun – dec</a:t>
            </a:r>
          </a:p>
          <a:p>
            <a:pPr algn="ctr">
              <a:buClr>
                <a:srgbClr val="000000"/>
              </a:buClr>
              <a:buSzPts val="1100"/>
              <a:defRPr/>
            </a:pPr>
            <a:r>
              <a:rPr lang="nl-BE" sz="900" kern="0">
                <a:solidFill>
                  <a:prstClr val="white"/>
                </a:solidFill>
                <a:latin typeface="Fira Sans regular" panose="020B0503050000020004"/>
                <a:ea typeface="Fira Sans Extra Condensed"/>
                <a:cs typeface="Fira Sans Extra Condensed"/>
                <a:sym typeface="Fira Sans Extra Condensed"/>
              </a:rPr>
              <a:t>2022</a:t>
            </a:r>
          </a:p>
        </p:txBody>
      </p:sp>
      <p:sp>
        <p:nvSpPr>
          <p:cNvPr id="70" name="Google Shape;1513;p34">
            <a:extLst>
              <a:ext uri="{FF2B5EF4-FFF2-40B4-BE49-F238E27FC236}">
                <a16:creationId xmlns:a16="http://schemas.microsoft.com/office/drawing/2014/main" id="{5272FEEA-89A5-019B-D2F4-3CC39C18ABFA}"/>
              </a:ext>
            </a:extLst>
          </p:cNvPr>
          <p:cNvSpPr/>
          <p:nvPr/>
        </p:nvSpPr>
        <p:spPr>
          <a:xfrm>
            <a:off x="1758124" y="5075798"/>
            <a:ext cx="1185432" cy="558347"/>
          </a:xfrm>
          <a:prstGeom prst="roundRect">
            <a:avLst>
              <a:gd name="adj" fmla="val 22504"/>
            </a:avLst>
          </a:prstGeom>
          <a:solidFill>
            <a:srgbClr val="C4E4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1200" b="0" kern="0" err="1">
                <a:solidFill>
                  <a:srgbClr val="000000"/>
                </a:solidFill>
                <a:latin typeface="Fira Sans regular" panose="020B0503050000020004"/>
                <a:cs typeface="Arial"/>
                <a:sym typeface="Arial"/>
              </a:rPr>
              <a:t>Ontwikkeling</a:t>
            </a:r>
            <a:endParaRPr sz="1200" b="0" kern="0">
              <a:solidFill>
                <a:srgbClr val="000000"/>
              </a:solidFill>
              <a:latin typeface="Fira Sans regular" panose="020B0503050000020004"/>
              <a:cs typeface="Arial"/>
              <a:sym typeface="Arial"/>
            </a:endParaRPr>
          </a:p>
        </p:txBody>
      </p:sp>
      <p:sp>
        <p:nvSpPr>
          <p:cNvPr id="71" name="Google Shape;1513;p34">
            <a:extLst>
              <a:ext uri="{FF2B5EF4-FFF2-40B4-BE49-F238E27FC236}">
                <a16:creationId xmlns:a16="http://schemas.microsoft.com/office/drawing/2014/main" id="{D92DF21C-B2F2-5F21-CAD2-050308C808A0}"/>
              </a:ext>
            </a:extLst>
          </p:cNvPr>
          <p:cNvSpPr/>
          <p:nvPr/>
        </p:nvSpPr>
        <p:spPr>
          <a:xfrm>
            <a:off x="3064076" y="5075798"/>
            <a:ext cx="1185432" cy="558347"/>
          </a:xfrm>
          <a:prstGeom prst="roundRect">
            <a:avLst>
              <a:gd name="adj" fmla="val 22504"/>
            </a:avLst>
          </a:prstGeom>
          <a:solidFill>
            <a:srgbClr val="C4E4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1200" b="0" kern="0" err="1">
                <a:solidFill>
                  <a:srgbClr val="000000"/>
                </a:solidFill>
                <a:latin typeface="Fira Sans regular" panose="020B0503050000020004"/>
                <a:cs typeface="Arial"/>
                <a:sym typeface="Arial"/>
              </a:rPr>
              <a:t>Lancering</a:t>
            </a:r>
            <a:endParaRPr lang="nl-NL" sz="1200" b="0" kern="0">
              <a:solidFill>
                <a:srgbClr val="000000"/>
              </a:solidFill>
              <a:latin typeface="Fira Sans regular" panose="020B0503050000020004"/>
              <a:cs typeface="Arial"/>
            </a:endParaRPr>
          </a:p>
        </p:txBody>
      </p:sp>
      <p:sp>
        <p:nvSpPr>
          <p:cNvPr id="72" name="Google Shape;1517;p34">
            <a:extLst>
              <a:ext uri="{FF2B5EF4-FFF2-40B4-BE49-F238E27FC236}">
                <a16:creationId xmlns:a16="http://schemas.microsoft.com/office/drawing/2014/main" id="{CB569BE1-1B5F-6A25-70DB-97BB1EABD9A9}"/>
              </a:ext>
            </a:extLst>
          </p:cNvPr>
          <p:cNvSpPr/>
          <p:nvPr/>
        </p:nvSpPr>
        <p:spPr>
          <a:xfrm>
            <a:off x="2490559" y="4734559"/>
            <a:ext cx="665199" cy="557747"/>
          </a:xfrm>
          <a:custGeom>
            <a:avLst/>
            <a:gdLst/>
            <a:ahLst/>
            <a:cxnLst/>
            <a:rect l="l" t="t" r="r" b="b"/>
            <a:pathLst>
              <a:path w="7670" h="6458" extrusionOk="0">
                <a:moveTo>
                  <a:pt x="3232" y="0"/>
                </a:moveTo>
                <a:cubicBezTo>
                  <a:pt x="1447" y="0"/>
                  <a:pt x="0" y="1447"/>
                  <a:pt x="0" y="3231"/>
                </a:cubicBezTo>
                <a:cubicBezTo>
                  <a:pt x="0" y="5016"/>
                  <a:pt x="1447" y="6458"/>
                  <a:pt x="3232" y="6458"/>
                </a:cubicBezTo>
                <a:cubicBezTo>
                  <a:pt x="5783" y="6458"/>
                  <a:pt x="7670" y="3231"/>
                  <a:pt x="7670" y="3231"/>
                </a:cubicBezTo>
                <a:cubicBezTo>
                  <a:pt x="7670" y="3231"/>
                  <a:pt x="5860" y="0"/>
                  <a:pt x="3232" y="0"/>
                </a:cubicBezTo>
                <a:close/>
              </a:path>
            </a:pathLst>
          </a:custGeom>
          <a:solidFill>
            <a:srgbClr val="2B92B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nl-BE" sz="900" kern="0">
                <a:solidFill>
                  <a:prstClr val="white"/>
                </a:solidFill>
                <a:latin typeface="Fira Sans regular" panose="020B0503050000020004"/>
                <a:sym typeface="Fira Sans Extra Condensed"/>
              </a:rPr>
              <a:t>Jan – juni 2023</a:t>
            </a:r>
          </a:p>
        </p:txBody>
      </p:sp>
      <p:sp>
        <p:nvSpPr>
          <p:cNvPr id="73" name="Google Shape;1517;p34">
            <a:extLst>
              <a:ext uri="{FF2B5EF4-FFF2-40B4-BE49-F238E27FC236}">
                <a16:creationId xmlns:a16="http://schemas.microsoft.com/office/drawing/2014/main" id="{78A68183-BC30-47A0-1C1C-FA0A622A44BA}"/>
              </a:ext>
            </a:extLst>
          </p:cNvPr>
          <p:cNvSpPr/>
          <p:nvPr/>
        </p:nvSpPr>
        <p:spPr>
          <a:xfrm>
            <a:off x="3800176" y="4729847"/>
            <a:ext cx="665199" cy="557747"/>
          </a:xfrm>
          <a:custGeom>
            <a:avLst/>
            <a:gdLst/>
            <a:ahLst/>
            <a:cxnLst/>
            <a:rect l="l" t="t" r="r" b="b"/>
            <a:pathLst>
              <a:path w="7670" h="6458" extrusionOk="0">
                <a:moveTo>
                  <a:pt x="3232" y="0"/>
                </a:moveTo>
                <a:cubicBezTo>
                  <a:pt x="1447" y="0"/>
                  <a:pt x="0" y="1447"/>
                  <a:pt x="0" y="3231"/>
                </a:cubicBezTo>
                <a:cubicBezTo>
                  <a:pt x="0" y="5016"/>
                  <a:pt x="1447" y="6458"/>
                  <a:pt x="3232" y="6458"/>
                </a:cubicBezTo>
                <a:cubicBezTo>
                  <a:pt x="5783" y="6458"/>
                  <a:pt x="7670" y="3231"/>
                  <a:pt x="7670" y="3231"/>
                </a:cubicBezTo>
                <a:cubicBezTo>
                  <a:pt x="7670" y="3231"/>
                  <a:pt x="5860" y="0"/>
                  <a:pt x="3232" y="0"/>
                </a:cubicBezTo>
                <a:close/>
              </a:path>
            </a:pathLst>
          </a:custGeom>
          <a:solidFill>
            <a:srgbClr val="2B92B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nl-BE" sz="900" b="1" kern="0">
                <a:solidFill>
                  <a:prstClr val="white"/>
                </a:solidFill>
                <a:latin typeface="Fira Sans regular" panose="020B0503050000020004"/>
                <a:sym typeface="Fira Sans Extra Condensed"/>
              </a:rPr>
              <a:t>5 juni 2023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FFF9429-8070-EC45-3715-A69138E72A95}"/>
              </a:ext>
            </a:extLst>
          </p:cNvPr>
          <p:cNvSpPr txBox="1"/>
          <p:nvPr/>
        </p:nvSpPr>
        <p:spPr>
          <a:xfrm>
            <a:off x="5029199" y="5598193"/>
            <a:ext cx="4117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>
                <a:solidFill>
                  <a:srgbClr val="2B92BE"/>
                </a:solidFill>
                <a:latin typeface="Fira Sans regular" panose="020B0503050000020004" pitchFamily="34" charset="0"/>
              </a:rPr>
              <a:t>Samen maken we het Opleidingskompas </a:t>
            </a:r>
            <a:br>
              <a:rPr lang="nl-BE" sz="1600">
                <a:solidFill>
                  <a:srgbClr val="2B92BE"/>
                </a:solidFill>
                <a:latin typeface="Fira Sans regular" panose="020B0503050000020004" pitchFamily="34" charset="0"/>
              </a:rPr>
            </a:br>
            <a:r>
              <a:rPr lang="nl-BE" sz="1600">
                <a:solidFill>
                  <a:srgbClr val="2B92BE"/>
                </a:solidFill>
                <a:latin typeface="Fira Sans regular" panose="020B0503050000020004" pitchFamily="34" charset="0"/>
              </a:rPr>
              <a:t>tot een succes!</a:t>
            </a:r>
          </a:p>
        </p:txBody>
      </p:sp>
    </p:spTree>
    <p:extLst>
      <p:ext uri="{BB962C8B-B14F-4D97-AF65-F5344CB8AC3E}">
        <p14:creationId xmlns:p14="http://schemas.microsoft.com/office/powerpoint/2010/main" val="19852099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85CA-922D-A774-D90E-10855D7434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555" y="999793"/>
            <a:ext cx="2927444" cy="450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b="1"/>
              <a:t>Meer informatie?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F7E9A-00E9-965F-F317-70944A2DE36A}"/>
              </a:ext>
            </a:extLst>
          </p:cNvPr>
          <p:cNvSpPr txBox="1"/>
          <p:nvPr/>
        </p:nvSpPr>
        <p:spPr>
          <a:xfrm>
            <a:off x="1136679" y="4859152"/>
            <a:ext cx="407541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Fira Sans regular" panose="020B0503050000020004"/>
              </a:defRPr>
            </a:lvl1pPr>
          </a:lstStyle>
          <a:p>
            <a:pPr marL="0" indent="0">
              <a:buNone/>
            </a:pPr>
            <a:r>
              <a:rPr lang="nl-BE" altLang="nl-BE" b="1">
                <a:solidFill>
                  <a:schemeClr val="bg1"/>
                </a:solidFill>
              </a:rPr>
              <a:t>Woe 15 februari 13.00u </a:t>
            </a:r>
          </a:p>
          <a:p>
            <a:pPr marL="0" indent="0">
              <a:buNone/>
            </a:pPr>
            <a:r>
              <a:rPr lang="nl-BE" altLang="nl-BE" b="0">
                <a:solidFill>
                  <a:schemeClr val="bg1"/>
                </a:solidFill>
                <a:cs typeface="Arial"/>
              </a:rPr>
              <a:t>Online infosessie en Q&amp;A voor directies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07C55-0E67-72D2-891A-6C951E459C37}"/>
              </a:ext>
            </a:extLst>
          </p:cNvPr>
          <p:cNvSpPr txBox="1"/>
          <p:nvPr/>
        </p:nvSpPr>
        <p:spPr>
          <a:xfrm>
            <a:off x="1136679" y="5615956"/>
            <a:ext cx="348643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Fira Sans regular" panose="020B0503050000020004"/>
              </a:defRPr>
            </a:lvl1pPr>
          </a:lstStyle>
          <a:p>
            <a:pPr marL="0" indent="0">
              <a:buNone/>
            </a:pPr>
            <a:r>
              <a:rPr lang="nl-BE" altLang="nl-BE" b="1">
                <a:solidFill>
                  <a:schemeClr val="bg1"/>
                </a:solidFill>
              </a:rPr>
              <a:t>Woe 1 maart 13.00u </a:t>
            </a:r>
          </a:p>
          <a:p>
            <a:pPr marL="0" indent="0">
              <a:buNone/>
            </a:pPr>
            <a:r>
              <a:rPr lang="nl-BE" altLang="nl-BE" b="0">
                <a:solidFill>
                  <a:schemeClr val="bg1"/>
                </a:solidFill>
                <a:cs typeface="Arial"/>
              </a:rPr>
              <a:t>Online infosessie en Q&amp;A voor directies en administratief medewerkers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805B5-0F66-3D25-EA1B-0AC081A2291C}"/>
              </a:ext>
            </a:extLst>
          </p:cNvPr>
          <p:cNvSpPr txBox="1"/>
          <p:nvPr/>
        </p:nvSpPr>
        <p:spPr>
          <a:xfrm>
            <a:off x="1141038" y="2706569"/>
            <a:ext cx="343096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BE"/>
            </a:defPPr>
            <a:lvl1pPr marL="285750" indent="-285750">
              <a:buFont typeface="Arial" panose="020B0604020202020204" pitchFamily="34" charset="0"/>
              <a:buChar char="•"/>
              <a:defRPr sz="1400">
                <a:latin typeface="Fira Sans regular" panose="020B0503050000020004"/>
              </a:defRPr>
            </a:lvl1pPr>
          </a:lstStyle>
          <a:p>
            <a:pPr marL="0" indent="0">
              <a:buNone/>
            </a:pPr>
            <a:r>
              <a:rPr lang="nl-BE" altLang="nl-BE" b="1">
                <a:solidFill>
                  <a:schemeClr val="bg1"/>
                </a:solidFill>
                <a:cs typeface="Arial"/>
              </a:rPr>
              <a:t>Nieuwsbrief en mailing van </a:t>
            </a:r>
            <a:r>
              <a:rPr lang="nl-BE" altLang="nl-BE" b="1" err="1">
                <a:solidFill>
                  <a:schemeClr val="bg1"/>
                </a:solidFill>
                <a:cs typeface="Arial"/>
              </a:rPr>
              <a:t>Edusprong</a:t>
            </a:r>
            <a:r>
              <a:rPr lang="nl-BE" altLang="nl-BE">
                <a:solidFill>
                  <a:schemeClr val="bg1"/>
                </a:solidFill>
                <a:cs typeface="Arial"/>
              </a:rPr>
              <a:t> </a:t>
            </a:r>
            <a:endParaRPr lang="nl-NL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altLang="nl-BE" b="0">
                <a:solidFill>
                  <a:schemeClr val="bg1"/>
                </a:solidFill>
                <a:cs typeface="Arial"/>
              </a:rPr>
              <a:t>Met regelmaat informatie via e-mail van edusprong@vlaanderen.be</a:t>
            </a:r>
          </a:p>
        </p:txBody>
      </p:sp>
      <p:pic>
        <p:nvPicPr>
          <p:cNvPr id="9" name="Graphic 8" descr="Envelope outline">
            <a:extLst>
              <a:ext uri="{FF2B5EF4-FFF2-40B4-BE49-F238E27FC236}">
                <a16:creationId xmlns:a16="http://schemas.microsoft.com/office/drawing/2014/main" id="{1B67FEBC-378E-7E2C-F062-9D8671C85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679" y="1895757"/>
            <a:ext cx="889018" cy="8890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EB00828-E2A2-24CE-F3D9-EC49A69527AE}"/>
              </a:ext>
            </a:extLst>
          </p:cNvPr>
          <p:cNvGrpSpPr/>
          <p:nvPr/>
        </p:nvGrpSpPr>
        <p:grpSpPr>
          <a:xfrm>
            <a:off x="4092811" y="2454167"/>
            <a:ext cx="1150597" cy="199542"/>
            <a:chOff x="2485575" y="2522985"/>
            <a:chExt cx="141444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1230787-31FD-72D9-BA62-55FA402E7ADE}"/>
                    </a:ext>
                  </a:extLst>
                </p14:cNvPr>
                <p14:cNvContentPartPr/>
                <p14:nvPr/>
              </p14:nvContentPartPr>
              <p14:xfrm>
                <a:off x="2485575" y="2522985"/>
                <a:ext cx="1414440" cy="254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1230787-31FD-72D9-BA62-55FA402E7AD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67867" y="2502376"/>
                  <a:ext cx="1448971" cy="294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76DF45-E38A-DE46-5A6D-46FA9045060C}"/>
                    </a:ext>
                  </a:extLst>
                </p14:cNvPr>
                <p14:cNvContentPartPr/>
                <p14:nvPr/>
              </p14:nvContentPartPr>
              <p14:xfrm>
                <a:off x="3721815" y="2571585"/>
                <a:ext cx="161280" cy="236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76DF45-E38A-DE46-5A6D-46FA9045060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04189" y="2550987"/>
                  <a:ext cx="195651" cy="27704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7F3FF95-4817-ED2E-FF0E-0EF4D7E9DBE1}"/>
              </a:ext>
            </a:extLst>
          </p:cNvPr>
          <p:cNvSpPr txBox="1"/>
          <p:nvPr/>
        </p:nvSpPr>
        <p:spPr>
          <a:xfrm>
            <a:off x="5600700" y="1805402"/>
            <a:ext cx="26048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100" b="1">
                <a:solidFill>
                  <a:srgbClr val="2B92BE"/>
                </a:solidFill>
                <a:latin typeface="Fira Sans Medium" panose="020B0603050000020004" pitchFamily="34" charset="0"/>
              </a:rPr>
              <a:t>Schrijf je in!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A443E5-C8F2-6AE2-14A8-164A92EEAC19}"/>
              </a:ext>
            </a:extLst>
          </p:cNvPr>
          <p:cNvSpPr txBox="1"/>
          <p:nvPr/>
        </p:nvSpPr>
        <p:spPr>
          <a:xfrm>
            <a:off x="5600700" y="4632724"/>
            <a:ext cx="260483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1000" b="0">
                <a:solidFill>
                  <a:srgbClr val="2B92BE"/>
                </a:solidFill>
                <a:latin typeface="Fira Sans regular" panose="020B0503050000020004"/>
                <a:cs typeface="Arial"/>
              </a:rPr>
              <a:t>Ingeschreven en geen e-mail ontvangen? </a:t>
            </a:r>
            <a:endParaRPr lang="nl-BE" sz="1000" b="0">
              <a:solidFill>
                <a:srgbClr val="2B92BE"/>
              </a:solidFill>
              <a:latin typeface="Fira Sans regular" panose="020B0503050000020004"/>
            </a:endParaRPr>
          </a:p>
          <a:p>
            <a:r>
              <a:rPr lang="nl-BE" sz="1000" b="0">
                <a:solidFill>
                  <a:srgbClr val="2B92BE"/>
                </a:solidFill>
                <a:latin typeface="Fira Sans regular" panose="020B0503050000020004"/>
                <a:cs typeface="Arial"/>
              </a:rPr>
              <a:t>Check steeds jouw SPAM!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E46280-748F-4C60-B5B1-96A2D31EB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3"/>
          <a:stretch/>
        </p:blipFill>
        <p:spPr bwMode="auto">
          <a:xfrm>
            <a:off x="5369626" y="2184737"/>
            <a:ext cx="2633336" cy="23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 descr="Flip calendar outline">
            <a:extLst>
              <a:ext uri="{FF2B5EF4-FFF2-40B4-BE49-F238E27FC236}">
                <a16:creationId xmlns:a16="http://schemas.microsoft.com/office/drawing/2014/main" id="{833E3788-F196-9DE6-072B-DF1A9EB436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679" y="3968257"/>
            <a:ext cx="988998" cy="889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411E8-B69B-2458-F343-A10A3BBB1CF0}"/>
              </a:ext>
            </a:extLst>
          </p:cNvPr>
          <p:cNvSpPr txBox="1"/>
          <p:nvPr/>
        </p:nvSpPr>
        <p:spPr>
          <a:xfrm>
            <a:off x="4822031" y="5923733"/>
            <a:ext cx="432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>
                <a:solidFill>
                  <a:srgbClr val="15475A"/>
                </a:solidFill>
                <a:latin typeface="Fira Sans Medium" panose="020B0603050000020004" pitchFamily="34" charset="0"/>
              </a:rPr>
              <a:t>Reeds vragen? </a:t>
            </a:r>
            <a:br>
              <a:rPr lang="nl-BE" sz="1400">
                <a:solidFill>
                  <a:srgbClr val="15475A"/>
                </a:solidFill>
                <a:latin typeface="Fira Sans Medium" panose="020B0603050000020004" pitchFamily="34" charset="0"/>
              </a:rPr>
            </a:br>
            <a:r>
              <a:rPr lang="nl-BE" sz="1400">
                <a:solidFill>
                  <a:srgbClr val="15475A"/>
                </a:solidFill>
                <a:latin typeface="Fira Sans Medium" panose="020B0603050000020004" pitchFamily="34" charset="0"/>
              </a:rPr>
              <a:t>Mail naar </a:t>
            </a:r>
            <a:r>
              <a:rPr lang="nl-BE" sz="1400">
                <a:solidFill>
                  <a:srgbClr val="15475A"/>
                </a:solidFill>
                <a:latin typeface="Fira Sans Medium" panose="020B06030500000200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edusprong@vlaanderen.be</a:t>
            </a:r>
            <a:r>
              <a:rPr lang="nl-BE" sz="1400">
                <a:solidFill>
                  <a:srgbClr val="15475A"/>
                </a:solidFill>
                <a:latin typeface="Fira Sans Medium" panose="020B0603050000020004" pitchFamily="34" charset="0"/>
              </a:rPr>
              <a:t> 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C5D410EA-4B4D-E894-CEDA-DCB6DAA0FB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0700" y="1186483"/>
            <a:ext cx="3267077" cy="4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118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C175F-4E9D-4EEB-B3B8-66EAD2A2A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168" y="2733064"/>
            <a:ext cx="5465417" cy="1579711"/>
          </a:xfrm>
        </p:spPr>
        <p:txBody>
          <a:bodyPr/>
          <a:lstStyle/>
          <a:p>
            <a:r>
              <a:rPr lang="nl-BE" sz="3600" b="1">
                <a:latin typeface="Tw Cen MT (Hoofdtekst)"/>
              </a:rPr>
              <a:t>Bedankt voor </a:t>
            </a:r>
            <a:br>
              <a:rPr lang="nl-BE" sz="3600" b="1">
                <a:latin typeface="Tw Cen MT (Hoofdtekst)"/>
              </a:rPr>
            </a:br>
            <a:r>
              <a:rPr lang="nl-BE" sz="3600" b="1">
                <a:latin typeface="Tw Cen MT (Hoofdtekst)"/>
              </a:rPr>
              <a:t>jullie aandacht</a:t>
            </a:r>
          </a:p>
        </p:txBody>
      </p:sp>
    </p:spTree>
    <p:extLst>
      <p:ext uri="{BB962C8B-B14F-4D97-AF65-F5344CB8AC3E}">
        <p14:creationId xmlns:p14="http://schemas.microsoft.com/office/powerpoint/2010/main" val="380589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BFED-B2E0-D909-CB65-B35E5706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99200"/>
            <a:ext cx="7416000" cy="1116000"/>
          </a:xfrm>
        </p:spPr>
        <p:txBody>
          <a:bodyPr/>
          <a:lstStyle/>
          <a:p>
            <a:r>
              <a:rPr lang="en-US" sz="4400"/>
              <a:t>NOTA VLAAMSE REGERING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7431C-6DCD-BFDF-72B3-33B9E46490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en-US" sz="2000" err="1"/>
              <a:t>Pagina</a:t>
            </a:r>
            <a:r>
              <a:rPr lang="en-US" sz="2000"/>
              <a:t> 4: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sz="2000">
                <a:latin typeface="FlandersArtSans-Regular"/>
              </a:rPr>
              <a:t>“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de cursus </a:t>
            </a:r>
            <a:r>
              <a:rPr lang="en-US" sz="2000" b="1">
                <a:latin typeface="FlandersArtSans-Regular"/>
              </a:rPr>
              <a:t>NT2 (</a:t>
            </a:r>
            <a:r>
              <a:rPr lang="en-US" sz="2000" b="1" err="1">
                <a:latin typeface="FlandersArtSans-Regular"/>
              </a:rPr>
              <a:t>m.i.v</a:t>
            </a:r>
            <a:r>
              <a:rPr lang="en-US" sz="2000" b="1">
                <a:latin typeface="FlandersArtSans-Regular"/>
              </a:rPr>
              <a:t>. de test)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aan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CVO of CBE </a:t>
            </a:r>
            <a:r>
              <a:rPr lang="en-US" sz="2000" err="1">
                <a:latin typeface="FlandersArtSans-Regular"/>
              </a:rPr>
              <a:t>hanteren</a:t>
            </a:r>
            <a:r>
              <a:rPr lang="en-US" sz="2000">
                <a:latin typeface="FlandersArtSans-Regular"/>
              </a:rPr>
              <a:t> we het </a:t>
            </a:r>
            <a:r>
              <a:rPr lang="en-US" sz="2000" err="1">
                <a:latin typeface="FlandersArtSans-Regular"/>
              </a:rPr>
              <a:t>standaardtarief</a:t>
            </a:r>
            <a:r>
              <a:rPr lang="en-US" sz="2000">
                <a:latin typeface="FlandersArtSans-Regular"/>
              </a:rPr>
              <a:t> van </a:t>
            </a:r>
            <a:r>
              <a:rPr lang="en-US" sz="2000" b="1">
                <a:latin typeface="FlandersArtSans-Regular"/>
              </a:rPr>
              <a:t>1,5 euro per </a:t>
            </a:r>
            <a:r>
              <a:rPr lang="en-US" sz="2000" b="1" err="1">
                <a:latin typeface="FlandersArtSans-Regular"/>
              </a:rPr>
              <a:t>lestijd</a:t>
            </a:r>
            <a:r>
              <a:rPr lang="en-US" sz="2000">
                <a:latin typeface="FlandersArtSans-Regular"/>
              </a:rPr>
              <a:t>, met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bijdrageplafond</a:t>
            </a:r>
            <a:r>
              <a:rPr lang="en-US" sz="2000" b="1">
                <a:latin typeface="FlandersArtSans-Regular"/>
              </a:rPr>
              <a:t> van 180 euro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het NT2-traject tot </a:t>
            </a:r>
            <a:r>
              <a:rPr lang="en-US" sz="2000" err="1">
                <a:latin typeface="FlandersArtSans-Regular"/>
              </a:rPr>
              <a:t>en</a:t>
            </a:r>
            <a:r>
              <a:rPr lang="en-US" sz="2000">
                <a:latin typeface="FlandersArtSans-Regular"/>
              </a:rPr>
              <a:t> met A2. De </a:t>
            </a:r>
            <a:r>
              <a:rPr lang="en-US" sz="2000" err="1">
                <a:latin typeface="FlandersArtSans-Regular"/>
              </a:rPr>
              <a:t>betaling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gebeurt</a:t>
            </a:r>
            <a:r>
              <a:rPr lang="en-US" sz="2000">
                <a:latin typeface="FlandersArtSans-Regular"/>
              </a:rPr>
              <a:t> per module, </a:t>
            </a:r>
            <a:r>
              <a:rPr lang="en-US" sz="2000" err="1">
                <a:latin typeface="FlandersArtSans-Regular"/>
              </a:rPr>
              <a:t>zoals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gebruikelijk</a:t>
            </a:r>
            <a:r>
              <a:rPr lang="en-US" sz="2000">
                <a:latin typeface="FlandersArtSans-Regular"/>
              </a:rPr>
              <a:t> in het volwassenenonderwijs, </a:t>
            </a:r>
            <a:r>
              <a:rPr lang="en-US" sz="2000" err="1">
                <a:latin typeface="FlandersArtSans-Regular"/>
              </a:rPr>
              <a:t>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dus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gefaseerd</a:t>
            </a:r>
            <a:r>
              <a:rPr lang="en-US" sz="2000">
                <a:latin typeface="FlandersArtSans-Regular"/>
              </a:rPr>
              <a:t>. </a:t>
            </a:r>
          </a:p>
          <a:p>
            <a:pPr>
              <a:buNone/>
            </a:pPr>
            <a:endParaRPr lang="en-US" sz="2000">
              <a:latin typeface="FlandersArtSans-Regular"/>
            </a:endParaRPr>
          </a:p>
          <a:p>
            <a:pPr>
              <a:buNone/>
            </a:pPr>
            <a:r>
              <a:rPr lang="en-US" sz="2000">
                <a:latin typeface="FlandersArtSans-Regular"/>
              </a:rPr>
              <a:t>Voor de cursus NT2 (</a:t>
            </a:r>
            <a:r>
              <a:rPr lang="en-US" sz="2000" err="1">
                <a:latin typeface="FlandersArtSans-Regular"/>
              </a:rPr>
              <a:t>m.i.v</a:t>
            </a:r>
            <a:r>
              <a:rPr lang="en-US" sz="2000">
                <a:latin typeface="FlandersArtSans-Regular"/>
              </a:rPr>
              <a:t>. de test) </a:t>
            </a:r>
            <a:r>
              <a:rPr lang="en-US" sz="2000" err="1">
                <a:latin typeface="FlandersArtSans-Regular"/>
              </a:rPr>
              <a:t>aan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UTC </a:t>
            </a:r>
            <a:r>
              <a:rPr lang="en-US" sz="2000" err="1">
                <a:latin typeface="FlandersArtSans-Regular"/>
              </a:rPr>
              <a:t>passen</a:t>
            </a:r>
            <a:r>
              <a:rPr lang="en-US" sz="2000">
                <a:latin typeface="FlandersArtSans-Regular"/>
              </a:rPr>
              <a:t> we het </a:t>
            </a:r>
            <a:r>
              <a:rPr lang="en-US" sz="2000" err="1">
                <a:latin typeface="FlandersArtSans-Regular"/>
              </a:rPr>
              <a:t>huidige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beurzensysteem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aan</a:t>
            </a:r>
            <a:r>
              <a:rPr lang="en-US" sz="2000">
                <a:latin typeface="FlandersArtSans-Regular"/>
              </a:rPr>
              <a:t>, </a:t>
            </a:r>
            <a:r>
              <a:rPr lang="en-US" sz="2000" err="1">
                <a:latin typeface="FlandersArtSans-Regular"/>
              </a:rPr>
              <a:t>zodat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elke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inburgeraar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zelf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bijdrage</a:t>
            </a:r>
            <a:r>
              <a:rPr lang="en-US" sz="2000">
                <a:latin typeface="FlandersArtSans-Regular"/>
              </a:rPr>
              <a:t> van 180 euro </a:t>
            </a:r>
            <a:r>
              <a:rPr lang="en-US" sz="2000" err="1">
                <a:latin typeface="FlandersArtSans-Regular"/>
              </a:rPr>
              <a:t>moet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voorzien</a:t>
            </a:r>
            <a:r>
              <a:rPr lang="en-US" sz="2000">
                <a:latin typeface="FlandersArtSans-Regular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09406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DBA5-E209-9DA6-7173-6492517A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ans-Medium"/>
                <a:ea typeface="+mj-ea"/>
                <a:cs typeface="Calibri"/>
              </a:rPr>
              <a:t>NOTA VLAAMSE REGERING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70CF-3E70-4CD4-90A3-5C3D8A3B65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en-US" sz="2000" err="1">
                <a:latin typeface="FlandersArtSans-Regular"/>
              </a:rPr>
              <a:t>Pagina</a:t>
            </a:r>
            <a:r>
              <a:rPr lang="en-US" sz="2000">
                <a:latin typeface="FlandersArtSans-Regular"/>
              </a:rPr>
              <a:t> 4:</a:t>
            </a:r>
          </a:p>
          <a:p>
            <a:pPr>
              <a:buNone/>
            </a:pPr>
            <a:endParaRPr lang="en-US" sz="2000">
              <a:latin typeface="FlandersArtSans-Regular"/>
            </a:endParaRPr>
          </a:p>
          <a:p>
            <a:pPr>
              <a:buNone/>
            </a:pPr>
            <a:r>
              <a:rPr lang="en-US" sz="2000">
                <a:latin typeface="FlandersArtSans-Regular"/>
              </a:rPr>
              <a:t>“Elke </a:t>
            </a:r>
            <a:r>
              <a:rPr lang="en-US" sz="2000" err="1">
                <a:latin typeface="FlandersArtSans-Regular"/>
              </a:rPr>
              <a:t>inburgeraar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zal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deze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vergoedingen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moeten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betalen</a:t>
            </a:r>
            <a:r>
              <a:rPr lang="en-US" sz="2000">
                <a:latin typeface="FlandersArtSans-Regular"/>
              </a:rPr>
              <a:t>. </a:t>
            </a:r>
            <a:r>
              <a:rPr lang="en-US" sz="2000" err="1">
                <a:latin typeface="FlandersArtSans-Regular"/>
              </a:rPr>
              <a:t>Indien</a:t>
            </a:r>
            <a:r>
              <a:rPr lang="en-US" sz="2000">
                <a:latin typeface="FlandersArtSans-Regular"/>
              </a:rPr>
              <a:t> de </a:t>
            </a:r>
            <a:r>
              <a:rPr lang="en-US" sz="2000" err="1">
                <a:latin typeface="FlandersArtSans-Regular"/>
              </a:rPr>
              <a:t>inburgeraar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niet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slaagt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voor</a:t>
            </a:r>
            <a:r>
              <a:rPr lang="en-US" sz="2000" b="1">
                <a:latin typeface="FlandersArtSans-Regular"/>
              </a:rPr>
              <a:t> de test</a:t>
            </a:r>
            <a:r>
              <a:rPr lang="en-US" sz="2000">
                <a:latin typeface="FlandersArtSans-Regular"/>
              </a:rPr>
              <a:t>, </a:t>
            </a:r>
            <a:r>
              <a:rPr lang="en-US" sz="2000" err="1">
                <a:latin typeface="FlandersArtSans-Regular"/>
              </a:rPr>
              <a:t>dient</a:t>
            </a:r>
            <a:r>
              <a:rPr lang="en-US" sz="2000">
                <a:latin typeface="FlandersArtSans-Regular"/>
              </a:rPr>
              <a:t> men </a:t>
            </a:r>
            <a:r>
              <a:rPr lang="en-US" sz="2000" b="1" err="1">
                <a:latin typeface="FlandersArtSans-Regular"/>
              </a:rPr>
              <a:t>opnieuw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te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betalen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nieuwe</a:t>
            </a:r>
            <a:r>
              <a:rPr lang="en-US" sz="2000">
                <a:latin typeface="FlandersArtSans-Regular"/>
              </a:rPr>
              <a:t> test. </a:t>
            </a:r>
            <a:endParaRPr lang="en-US" sz="2000"/>
          </a:p>
          <a:p>
            <a:pPr>
              <a:buNone/>
            </a:pPr>
            <a:endParaRPr lang="en-US" sz="2000">
              <a:latin typeface="FlandersArtSans-Regular"/>
            </a:endParaRPr>
          </a:p>
          <a:p>
            <a:pPr>
              <a:buNone/>
            </a:pPr>
            <a:r>
              <a:rPr lang="en-US" sz="2000">
                <a:latin typeface="FlandersArtSans-Regular"/>
              </a:rPr>
              <a:t>Voor </a:t>
            </a:r>
            <a:r>
              <a:rPr lang="en-US" sz="2000" err="1">
                <a:latin typeface="FlandersArtSans-Regular"/>
              </a:rPr>
              <a:t>inburgeraars</a:t>
            </a:r>
            <a:r>
              <a:rPr lang="en-US" sz="2000">
                <a:latin typeface="FlandersArtSans-Regular"/>
              </a:rPr>
              <a:t>, </a:t>
            </a:r>
            <a:r>
              <a:rPr lang="en-US" sz="2000" err="1">
                <a:latin typeface="FlandersArtSans-Regular"/>
              </a:rPr>
              <a:t>ingeschreven</a:t>
            </a:r>
            <a:r>
              <a:rPr lang="en-US" sz="2000">
                <a:latin typeface="FlandersArtSans-Regular"/>
              </a:rPr>
              <a:t> in het </a:t>
            </a:r>
            <a:r>
              <a:rPr lang="en-US" sz="2000" err="1">
                <a:latin typeface="FlandersArtSans-Regular"/>
              </a:rPr>
              <a:t>Rijksregister</a:t>
            </a:r>
            <a:r>
              <a:rPr lang="en-US" sz="2000">
                <a:latin typeface="FlandersArtSans-Regular"/>
              </a:rPr>
              <a:t> in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gemeente</a:t>
            </a:r>
            <a:r>
              <a:rPr lang="en-US" sz="2000">
                <a:latin typeface="FlandersArtSans-Regular"/>
              </a:rPr>
              <a:t> van het </a:t>
            </a:r>
            <a:r>
              <a:rPr lang="en-US" sz="2000" b="1">
                <a:latin typeface="FlandersArtSans-Regular"/>
              </a:rPr>
              <a:t>Brussels </a:t>
            </a:r>
            <a:r>
              <a:rPr lang="en-US" sz="2000" b="1" err="1">
                <a:latin typeface="FlandersArtSans-Regular"/>
              </a:rPr>
              <a:t>Hoofdstedelijk</a:t>
            </a:r>
            <a:r>
              <a:rPr lang="en-US" sz="2000" b="1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Gewest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wordt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een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b="1" err="1">
                <a:latin typeface="FlandersArtSans-Regular"/>
              </a:rPr>
              <a:t>uitzondering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voorzien</a:t>
            </a:r>
            <a:r>
              <a:rPr lang="en-US" sz="2000">
                <a:latin typeface="FlandersArtSans-Regular"/>
              </a:rPr>
              <a:t> op de </a:t>
            </a:r>
            <a:r>
              <a:rPr lang="en-US" sz="2000" err="1">
                <a:latin typeface="FlandersArtSans-Regular"/>
              </a:rPr>
              <a:t>financiële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vergoeding</a:t>
            </a:r>
            <a:r>
              <a:rPr lang="en-US" sz="2000">
                <a:latin typeface="FlandersArtSans-Regular"/>
              </a:rPr>
              <a:t>. Dit </a:t>
            </a:r>
            <a:r>
              <a:rPr lang="en-US" sz="2000" err="1">
                <a:latin typeface="FlandersArtSans-Regular"/>
              </a:rPr>
              <a:t>gelet</a:t>
            </a:r>
            <a:r>
              <a:rPr lang="en-US" sz="2000">
                <a:latin typeface="FlandersArtSans-Regular"/>
              </a:rPr>
              <a:t> op de </a:t>
            </a:r>
            <a:r>
              <a:rPr lang="en-US" sz="2000" err="1">
                <a:latin typeface="FlandersArtSans-Regular"/>
              </a:rPr>
              <a:t>specifieke</a:t>
            </a:r>
            <a:r>
              <a:rPr lang="en-US" sz="2000">
                <a:latin typeface="FlandersArtSans-Regular"/>
              </a:rPr>
              <a:t> </a:t>
            </a:r>
            <a:r>
              <a:rPr lang="en-US" sz="2000" err="1">
                <a:latin typeface="FlandersArtSans-Regular"/>
              </a:rPr>
              <a:t>Brusselse</a:t>
            </a:r>
            <a:r>
              <a:rPr lang="en-US" sz="2000">
                <a:latin typeface="FlandersArtSans-Regular"/>
              </a:rPr>
              <a:t> context."</a:t>
            </a:r>
            <a:br>
              <a:rPr lang="en-US" sz="2000"/>
            </a:b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7953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Powerpoint_DEPARTEMENT_Model_FlandersArt_metTypologo_OK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10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_DEPARTEMENT_Model_FlandersArt_metTypologo_OK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DEPARTEMENT_FlandersArt" id="{0032A72B-578F-4362-962F-182243B23225}" vid="{B220D3FE-1162-4CDB-91C9-67674A0CE5B2}"/>
    </a:ext>
  </a:extLst>
</a:theme>
</file>

<file path=ppt/theme/theme3.xml><?xml version="1.0" encoding="utf-8"?>
<a:theme xmlns:a="http://schemas.openxmlformats.org/drawingml/2006/main" name="2_Powerpoint_DEPARTEMENT_Model_FlandersArt_metTypologo_OK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DEPARTEMENT_FlandersArt" id="{0032A72B-578F-4362-962F-182243B23225}" vid="{B220D3FE-1162-4CDB-91C9-67674A0CE5B2}"/>
    </a:ext>
  </a:extLst>
</a:theme>
</file>

<file path=ppt/theme/theme4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AHOVOKS_Model_FlandersArt" id="{2A38DCDD-BAC3-4504-9B74-23E86E4FCD6B}" vid="{00809BCD-6986-4E98-89E2-3B90EB6F2A2B}"/>
    </a:ext>
  </a:extLst>
</a:theme>
</file>

<file path=ppt/theme/theme5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3_Powerpoint_DEPARTEMENT_Model_FlandersArt_metTypologo_OK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7.xml><?xml version="1.0" encoding="utf-8"?>
<a:theme xmlns:a="http://schemas.openxmlformats.org/drawingml/2006/main" name="Aangepast 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esjabloon.pptx" id="{561CD77F-2EA1-4EF7-B600-B52D4D699B21}" vid="{C57C7257-9F35-4720-AAA2-5C28DF377457}"/>
    </a:ext>
  </a:extLst>
</a:theme>
</file>

<file path=ppt/theme/theme8.xml><?xml version="1.0" encoding="utf-8"?>
<a:theme xmlns:a="http://schemas.openxmlformats.org/drawingml/2006/main" name="1_Aangepast 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esjabloon.pptx" id="{561CD77F-2EA1-4EF7-B600-B52D4D699B21}" vid="{C57C7257-9F35-4720-AAA2-5C28DF377457}"/>
    </a:ext>
  </a:extLst>
</a:theme>
</file>

<file path=ppt/theme/theme9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7dc0474-1adf-4b69-9851-0a2316fcfea8">
      <UserInfo>
        <DisplayName>De Decker Sarah</DisplayName>
        <AccountId>168</AccountId>
        <AccountType/>
      </UserInfo>
      <UserInfo>
        <DisplayName>Jacquemyn Goele</DisplayName>
        <AccountId>217</AccountId>
        <AccountType/>
      </UserInfo>
      <UserInfo>
        <DisplayName>Seeldrayers Deirdre</DisplayName>
        <AccountId>240</AccountId>
        <AccountType/>
      </UserInfo>
      <UserInfo>
        <DisplayName>Poels Jolien</DisplayName>
        <AccountId>251</AccountId>
        <AccountType/>
      </UserInfo>
      <UserInfo>
        <DisplayName>Verduyckt Evi</DisplayName>
        <AccountId>73</AccountId>
        <AccountType/>
      </UserInfo>
    </SharedWithUsers>
    <lcf76f155ced4ddcb4097134ff3c332f xmlns="0cc2fef3-f869-4b13-a5b1-3c10c5e770d1">
      <Terms xmlns="http://schemas.microsoft.com/office/infopath/2007/PartnerControls"/>
    </lcf76f155ced4ddcb4097134ff3c332f>
    <TaxCatchAll xmlns="9a9ec0f0-7796-43d0-ac1f-4c8c46ee0bd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C5E877FE87447A34BA2BC7052E5FC" ma:contentTypeVersion="17" ma:contentTypeDescription="Een nieuw document maken." ma:contentTypeScope="" ma:versionID="38422ab0e2bd838446c1054da6aba32a">
  <xsd:schema xmlns:xsd="http://www.w3.org/2001/XMLSchema" xmlns:xs="http://www.w3.org/2001/XMLSchema" xmlns:p="http://schemas.microsoft.com/office/2006/metadata/properties" xmlns:ns2="0cc2fef3-f869-4b13-a5b1-3c10c5e770d1" xmlns:ns3="97dc0474-1adf-4b69-9851-0a2316fcfea8" xmlns:ns4="9a9ec0f0-7796-43d0-ac1f-4c8c46ee0bd1" targetNamespace="http://schemas.microsoft.com/office/2006/metadata/properties" ma:root="true" ma:fieldsID="90ead816772a6914041dbd02af82078f" ns2:_="" ns3:_="" ns4:_="">
    <xsd:import namespace="0cc2fef3-f869-4b13-a5b1-3c10c5e770d1"/>
    <xsd:import namespace="97dc0474-1adf-4b69-9851-0a2316fcfea8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2fef3-f869-4b13-a5b1-3c10c5e77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0474-1adf-4b69-9851-0a2316fcfea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a7a57b08-7cba-4d4b-8557-312e16f2504c}" ma:internalName="TaxCatchAll" ma:showField="CatchAllData" ma:web="0e209c18-1af9-4bd8-9d98-92fb4771c0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56960A-2C98-4361-AB7A-7A2C43FEAB0E}">
  <ds:schemaRefs>
    <ds:schemaRef ds:uri="http://purl.org/dc/terms/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cc2fef3-f869-4b13-a5b1-3c10c5e770d1"/>
    <ds:schemaRef ds:uri="http://schemas.openxmlformats.org/package/2006/metadata/core-properties"/>
    <ds:schemaRef ds:uri="97dc0474-1adf-4b69-9851-0a2316fcfea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B276C7-E017-43F7-B0BD-0F49D62E51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5C7902-40EB-4ED5-A8F8-05D2B4EAD92B}">
  <ds:schemaRefs>
    <ds:schemaRef ds:uri="0cc2fef3-f869-4b13-a5b1-3c10c5e770d1"/>
    <ds:schemaRef ds:uri="97dc0474-1adf-4b69-9851-0a2316fcfea8"/>
    <ds:schemaRef ds:uri="9a9ec0f0-7796-43d0-ac1f-4c8c46ee0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powerpointsjabloon_AHOVOS</Template>
  <TotalTime>0</TotalTime>
  <Words>3947</Words>
  <Application>Microsoft Office PowerPoint</Application>
  <PresentationFormat>Diavoorstelling (4:3)</PresentationFormat>
  <Paragraphs>996</Paragraphs>
  <Slides>72</Slides>
  <Notes>66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16</vt:i4>
      </vt:variant>
      <vt:variant>
        <vt:lpstr>Thema</vt:lpstr>
      </vt:variant>
      <vt:variant>
        <vt:i4>8</vt:i4>
      </vt:variant>
      <vt:variant>
        <vt:lpstr>Diatitels</vt:lpstr>
      </vt:variant>
      <vt:variant>
        <vt:i4>72</vt:i4>
      </vt:variant>
    </vt:vector>
  </HeadingPairs>
  <TitlesOfParts>
    <vt:vector size="96" baseType="lpstr">
      <vt:lpstr>FlandersArtSans-Light</vt:lpstr>
      <vt:lpstr>FlandersArtSans-Regular</vt:lpstr>
      <vt:lpstr>Fira Sans regular</vt:lpstr>
      <vt:lpstr>Tw Cen MT</vt:lpstr>
      <vt:lpstr>Tw Cen MT (Hoofdtekst)</vt:lpstr>
      <vt:lpstr>Fira Sans Medium</vt:lpstr>
      <vt:lpstr>Arial</vt:lpstr>
      <vt:lpstr>FlandersArtSerif-Regular</vt:lpstr>
      <vt:lpstr>Calibri Light</vt:lpstr>
      <vt:lpstr>Helvetica</vt:lpstr>
      <vt:lpstr>Wingdings</vt:lpstr>
      <vt:lpstr>Tw Cen MT Condensed</vt:lpstr>
      <vt:lpstr>Calibri</vt:lpstr>
      <vt:lpstr>Wingdings 3</vt:lpstr>
      <vt:lpstr>FlandersArtSans-Bold</vt:lpstr>
      <vt:lpstr>FlandersArtSans-Medium</vt:lpstr>
      <vt:lpstr>Powerpoint_DEPARTEMENT_Model_FlandersArt_metTypologo_OK</vt:lpstr>
      <vt:lpstr>1_Powerpoint_DEPARTEMENT_Model_FlandersArt_metTypologo_OK</vt:lpstr>
      <vt:lpstr>2_Powerpoint_DEPARTEMENT_Model_FlandersArt_metTypologo_OK</vt:lpstr>
      <vt:lpstr>Aangepast ontwerp</vt:lpstr>
      <vt:lpstr>Integraal</vt:lpstr>
      <vt:lpstr>3_Powerpoint_DEPARTEMENT_Model_FlandersArt_metTypologo_OK</vt:lpstr>
      <vt:lpstr>Aangepast thema</vt:lpstr>
      <vt:lpstr>1_Aangepast thema</vt:lpstr>
      <vt:lpstr>Infosessie NT2   Wijziging inschrijvingsgelden</vt:lpstr>
      <vt:lpstr>agenda</vt:lpstr>
      <vt:lpstr>KADER WIJZIGING REGELGEVING NT2 </vt:lpstr>
      <vt:lpstr>WIJZIGINGSDECREET NT2</vt:lpstr>
      <vt:lpstr>VLAAMS REGEERAKKOORD </vt:lpstr>
      <vt:lpstr>VLAAMS REGEERAKKOORD </vt:lpstr>
      <vt:lpstr>VLAAMS REGEERAKKOORD </vt:lpstr>
      <vt:lpstr>NOTA VLAAMSE REGERING </vt:lpstr>
      <vt:lpstr>NOTA VLAAMSE REGERING</vt:lpstr>
      <vt:lpstr>NOTA VLAAMSE REGERING</vt:lpstr>
      <vt:lpstr>NOTA VLAAMSE REGERING</vt:lpstr>
      <vt:lpstr>OMZETTING IN REGELGEVING</vt:lpstr>
      <vt:lpstr>KRACHTLIJNEN DECREET </vt:lpstr>
      <vt:lpstr>ONDERWIJSBEVOEGDHEID CBE </vt:lpstr>
      <vt:lpstr>NT2-TEST</vt:lpstr>
      <vt:lpstr>INSCHRIJVINGSGELD NT2 R1</vt:lpstr>
      <vt:lpstr>PLAFOND NT2 R1</vt:lpstr>
      <vt:lpstr>VRIJSTELLINGEN</vt:lpstr>
      <vt:lpstr>WAT BIJ HERTESTING ?</vt:lpstr>
      <vt:lpstr>OVERGANGS- &amp; SLOTBEPALING</vt:lpstr>
      <vt:lpstr>ANDERE BELEIDSDOMEINEN</vt:lpstr>
      <vt:lpstr>Toepassing nieuwe inschrijvingsgelden</vt:lpstr>
      <vt:lpstr>Nt2-Modules vanaf 1/09/2023</vt:lpstr>
      <vt:lpstr>Info nieuwe regels website onderwijs.vlaanderen.be/nederlands-tweede-taal</vt:lpstr>
      <vt:lpstr>hulpmiddelen</vt:lpstr>
      <vt:lpstr>beslissingsboom </vt:lpstr>
      <vt:lpstr>beslissingsboom </vt:lpstr>
      <vt:lpstr>Tarieven  NT2-opleidingen richtgraad 1</vt:lpstr>
      <vt:lpstr>Plafond 180 euro  NT2-opleidingen richtgraad 1</vt:lpstr>
      <vt:lpstr>Plafond 180 euro  NT2-opleidingen richtgraad 1</vt:lpstr>
      <vt:lpstr>Geen verhoogd inschrijvingsgeld NT2-opleidingen richtgraad 1</vt:lpstr>
      <vt:lpstr>Tarieven Nt2-test  nt2-opleidingen richtgraad 1</vt:lpstr>
      <vt:lpstr>Opleiding voor herkansing NT2-test nt2-opleidingen richtgraad 1</vt:lpstr>
      <vt:lpstr>Opleiding voor herkansing NT2-test nt2-opleidingen richtgraad 1</vt:lpstr>
      <vt:lpstr>Vrijstelling inschrijvingsgeld  nt2-opleidingen richtgraad 1</vt:lpstr>
      <vt:lpstr>Verplicht inburgeraar </vt:lpstr>
      <vt:lpstr>Vrijstelling inschrijvingsgeld  nt2-opleidingen richtgraad 1</vt:lpstr>
      <vt:lpstr>Vrijstelling inschrijvingsgeld NT2-opleidingen richtgraad 1</vt:lpstr>
      <vt:lpstr>rechthebbende inburgeraar </vt:lpstr>
      <vt:lpstr>Vrijstelling inschrijvingsgeld NT2-opleidingen richtgraad 1</vt:lpstr>
      <vt:lpstr>Vrijstelling inschrijvingsgeld NT2-opleidingen richtgraad 1</vt:lpstr>
      <vt:lpstr>Geen inburgeringscontract</vt:lpstr>
      <vt:lpstr>Vrijstelling inschrijvingsgeld NT2-opleidingen richtgraad 1</vt:lpstr>
      <vt:lpstr>Vrijstelling inschrijvingsgeld NT2-opleidingen richtgraad 1</vt:lpstr>
      <vt:lpstr>beslissingsboom </vt:lpstr>
      <vt:lpstr>Vrijstelling inschrijvingsgeld NT2-opleidingen richtgraad 2</vt:lpstr>
      <vt:lpstr>Samenvatting As is</vt:lpstr>
      <vt:lpstr>Samenvatting TO BE vanaf 1 september 2023</vt:lpstr>
      <vt:lpstr>Samenvatting to be vanaf 1 september 2023</vt:lpstr>
      <vt:lpstr>Aanpassing tariefsuggestie NT2</vt:lpstr>
      <vt:lpstr>TaRIefsuggestie in DAVINCI Werking</vt:lpstr>
      <vt:lpstr>TaRIefsuggestie in DAVINCI Werking</vt:lpstr>
      <vt:lpstr>TaRIefsuggestie in DAVINCI Beperkingen</vt:lpstr>
      <vt:lpstr>TaRIefsuggestie in DAVINCI AANPASSINGEN NT2</vt:lpstr>
      <vt:lpstr>TaRIefsuggestie in DAVINCI AANPASSINGEN NT2</vt:lpstr>
      <vt:lpstr>TaRIefsuggestie in DAVINCI DEcreetsdatum</vt:lpstr>
      <vt:lpstr>Aanpassing NT2-tarieven in DAVINCI</vt:lpstr>
      <vt:lpstr>Tarieven in davinci wijzigingen in de databank</vt:lpstr>
      <vt:lpstr>Tarieven in davinci wijzigingen in de databank</vt:lpstr>
      <vt:lpstr>Tarieven in davinci wijzigingen in de databank</vt:lpstr>
      <vt:lpstr>Stand van zaken NT2-test</vt:lpstr>
      <vt:lpstr>Ontwikkeling nt2-test</vt:lpstr>
      <vt:lpstr>Wat doet het ontwikkelteam?</vt:lpstr>
      <vt:lpstr>Wat doet het ontwikkelteam?</vt:lpstr>
      <vt:lpstr>De klankbordgroep</vt:lpstr>
      <vt:lpstr>pilot</vt:lpstr>
      <vt:lpstr>Inspirerend netwerkmoment</vt:lpstr>
      <vt:lpstr>Stel ons je vragen</vt:lpstr>
      <vt:lpstr> ONTWIKKELING OPLEIDINGSKOMPAS</vt:lpstr>
      <vt:lpstr>PowerPoint-presentatie</vt:lpstr>
      <vt:lpstr>PowerPoint-presentatie</vt:lpstr>
      <vt:lpstr>Bedankt voor  jullie aandacht</vt:lpstr>
    </vt:vector>
  </TitlesOfParts>
  <Company>MVG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Infosessie VWO start schooljaar 2019-2020</dc:title>
  <dc:creator>ackaerca</dc:creator>
  <cp:lastModifiedBy>Laermans Evelyn</cp:lastModifiedBy>
  <cp:revision>5</cp:revision>
  <cp:lastPrinted>2022-08-24T13:23:42Z</cp:lastPrinted>
  <dcterms:created xsi:type="dcterms:W3CDTF">2011-02-11T12:38:41Z</dcterms:created>
  <dcterms:modified xsi:type="dcterms:W3CDTF">2023-02-10T15:55:58Z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0x0101009C1C5E877FE87447A34BA2BC7052E5FC</vt:lpwstr>
  </property>
  <property fmtid="{D5CDD505-2E9C-101B-9397-08002B2CF9AE}" pid="3" name="MediaServiceImageTags">
    <vt:lpwstr/>
  </property>
</Properties>
</file>