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9" r:id="rId4"/>
  </p:sldMasterIdLst>
  <p:notesMasterIdLst>
    <p:notesMasterId r:id="rId14"/>
  </p:notesMasterIdLst>
  <p:handoutMasterIdLst>
    <p:handoutMasterId r:id="rId15"/>
  </p:handoutMasterIdLst>
  <p:sldIdLst>
    <p:sldId id="372" r:id="rId5"/>
    <p:sldId id="1457" r:id="rId6"/>
    <p:sldId id="750" r:id="rId7"/>
    <p:sldId id="1461" r:id="rId8"/>
    <p:sldId id="681" r:id="rId9"/>
    <p:sldId id="1463" r:id="rId10"/>
    <p:sldId id="1438" r:id="rId11"/>
    <p:sldId id="1465" r:id="rId12"/>
    <p:sldId id="1422" r:id="rId13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D6D6"/>
    <a:srgbClr val="EAEAEA"/>
    <a:srgbClr val="FEFBC9"/>
    <a:srgbClr val="FFEB00"/>
    <a:srgbClr val="FFE714"/>
    <a:srgbClr val="FFFF00"/>
    <a:srgbClr val="FFFFFF"/>
    <a:srgbClr val="FFFE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91" autoAdjust="0"/>
    <p:restoredTop sz="95342" autoAdjust="0"/>
  </p:normalViewPr>
  <p:slideViewPr>
    <p:cSldViewPr snapToGrid="0" snapToObjects="1">
      <p:cViewPr varScale="1">
        <p:scale>
          <a:sx n="95" d="100"/>
          <a:sy n="95" d="100"/>
        </p:scale>
        <p:origin x="60" y="381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80"/>
    </p:cViewPr>
  </p:sorterViewPr>
  <p:notesViewPr>
    <p:cSldViewPr snapToGrid="0" snapToObjects="1">
      <p:cViewPr varScale="1">
        <p:scale>
          <a:sx n="96" d="100"/>
          <a:sy n="96" d="100"/>
        </p:scale>
        <p:origin x="355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D53C20-8EC7-D246-A380-E919AE1A4974}" type="datetimeFigureOut">
              <a:rPr lang="nl-NL" smtClean="0"/>
              <a:t>23-6-2020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DC69F6-A9C8-BE4A-B41F-B8F70B8F3B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95046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FC560C-610F-414E-A202-FE537808AC68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2D47F9-DD87-AA41-82CE-155CCEF274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63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Reserve, normaal niet tonen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D47F9-DD87-AA41-82CE-155CCEF274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15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57D71-DFD4-49A2-8FE9-9156F9579F8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FlandersArtSans-Regular" panose="00000500000000000000" pitchFamily="2" charset="0"/>
                <a:ea typeface="+mn-ea"/>
                <a:cs typeface="+mn-cs"/>
              </a:rPr>
              <a:pPr marL="0" marR="0" lvl="0" indent="0" algn="r" defTabSz="914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FlandersArtSans-Regular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026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673C0F5-E5C5-48CF-AADB-8E4C910E6E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278" r="16528"/>
          <a:stretch/>
        </p:blipFill>
        <p:spPr>
          <a:xfrm>
            <a:off x="3666440" y="218269"/>
            <a:ext cx="5189558" cy="4698000"/>
          </a:xfrm>
          <a:prstGeom prst="rect">
            <a:avLst/>
          </a:prstGeom>
        </p:spPr>
      </p:pic>
      <p:sp>
        <p:nvSpPr>
          <p:cNvPr id="11" name="Rectangle 1"/>
          <p:cNvSpPr/>
          <p:nvPr userDrawn="1"/>
        </p:nvSpPr>
        <p:spPr>
          <a:xfrm>
            <a:off x="288002" y="213788"/>
            <a:ext cx="5890214" cy="4706962"/>
          </a:xfrm>
          <a:custGeom>
            <a:avLst/>
            <a:gdLst>
              <a:gd name="connsiteX0" fmla="*/ 0 w 5833398"/>
              <a:gd name="connsiteY0" fmla="*/ 0 h 4698000"/>
              <a:gd name="connsiteX1" fmla="*/ 5833398 w 5833398"/>
              <a:gd name="connsiteY1" fmla="*/ 0 h 4698000"/>
              <a:gd name="connsiteX2" fmla="*/ 5833398 w 5833398"/>
              <a:gd name="connsiteY2" fmla="*/ 4698000 h 4698000"/>
              <a:gd name="connsiteX3" fmla="*/ 0 w 5833398"/>
              <a:gd name="connsiteY3" fmla="*/ 4698000 h 4698000"/>
              <a:gd name="connsiteX4" fmla="*/ 0 w 5833398"/>
              <a:gd name="connsiteY4" fmla="*/ 0 h 4698000"/>
              <a:gd name="connsiteX0" fmla="*/ 0 w 5833398"/>
              <a:gd name="connsiteY0" fmla="*/ 0 h 4698000"/>
              <a:gd name="connsiteX1" fmla="*/ 3928398 w 5833398"/>
              <a:gd name="connsiteY1" fmla="*/ 0 h 4698000"/>
              <a:gd name="connsiteX2" fmla="*/ 5833398 w 5833398"/>
              <a:gd name="connsiteY2" fmla="*/ 4698000 h 4698000"/>
              <a:gd name="connsiteX3" fmla="*/ 0 w 5833398"/>
              <a:gd name="connsiteY3" fmla="*/ 4698000 h 4698000"/>
              <a:gd name="connsiteX4" fmla="*/ 0 w 5833398"/>
              <a:gd name="connsiteY4" fmla="*/ 0 h 4698000"/>
              <a:gd name="connsiteX0" fmla="*/ 0 w 5833398"/>
              <a:gd name="connsiteY0" fmla="*/ 0 h 4698000"/>
              <a:gd name="connsiteX1" fmla="*/ 4233198 w 5833398"/>
              <a:gd name="connsiteY1" fmla="*/ 0 h 4698000"/>
              <a:gd name="connsiteX2" fmla="*/ 5833398 w 5833398"/>
              <a:gd name="connsiteY2" fmla="*/ 4698000 h 4698000"/>
              <a:gd name="connsiteX3" fmla="*/ 0 w 5833398"/>
              <a:gd name="connsiteY3" fmla="*/ 4698000 h 4698000"/>
              <a:gd name="connsiteX4" fmla="*/ 0 w 5833398"/>
              <a:gd name="connsiteY4" fmla="*/ 0 h 46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3398" h="4698000">
                <a:moveTo>
                  <a:pt x="0" y="0"/>
                </a:moveTo>
                <a:lnTo>
                  <a:pt x="4233198" y="0"/>
                </a:lnTo>
                <a:lnTo>
                  <a:pt x="5833398" y="4698000"/>
                </a:lnTo>
                <a:lnTo>
                  <a:pt x="0" y="4698000"/>
                </a:lnTo>
                <a:lnTo>
                  <a:pt x="0" y="0"/>
                </a:lnTo>
                <a:close/>
              </a:path>
            </a:pathLst>
          </a:custGeom>
          <a:solidFill>
            <a:srgbClr val="FFE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408" y="4171554"/>
            <a:ext cx="1421592" cy="36924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26CD820-D676-0747-A611-FB845A3C12B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8473" y="3966742"/>
            <a:ext cx="1826635" cy="77887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EB9042B-156E-470B-A567-A25AC35D0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473" y="1569359"/>
            <a:ext cx="3716993" cy="1527802"/>
          </a:xfrm>
        </p:spPr>
        <p:txBody>
          <a:bodyPr/>
          <a:lstStyle>
            <a:lvl1pPr>
              <a:defRPr sz="4400">
                <a:latin typeface="Calibri" panose="020F050202020403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6064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87338" y="217488"/>
            <a:ext cx="5826995" cy="4697412"/>
          </a:xfrm>
          <a:custGeom>
            <a:avLst/>
            <a:gdLst>
              <a:gd name="connsiteX0" fmla="*/ 0 w 6764337"/>
              <a:gd name="connsiteY0" fmla="*/ 0 h 4697412"/>
              <a:gd name="connsiteX1" fmla="*/ 6764337 w 6764337"/>
              <a:gd name="connsiteY1" fmla="*/ 0 h 4697412"/>
              <a:gd name="connsiteX2" fmla="*/ 6764337 w 6764337"/>
              <a:gd name="connsiteY2" fmla="*/ 4697412 h 4697412"/>
              <a:gd name="connsiteX3" fmla="*/ 0 w 6764337"/>
              <a:gd name="connsiteY3" fmla="*/ 4697412 h 4697412"/>
              <a:gd name="connsiteX4" fmla="*/ 0 w 6764337"/>
              <a:gd name="connsiteY4" fmla="*/ 0 h 4697412"/>
              <a:gd name="connsiteX0" fmla="*/ 0 w 6764337"/>
              <a:gd name="connsiteY0" fmla="*/ 0 h 4697412"/>
              <a:gd name="connsiteX1" fmla="*/ 4224337 w 6764337"/>
              <a:gd name="connsiteY1" fmla="*/ 0 h 4697412"/>
              <a:gd name="connsiteX2" fmla="*/ 6764337 w 6764337"/>
              <a:gd name="connsiteY2" fmla="*/ 4697412 h 4697412"/>
              <a:gd name="connsiteX3" fmla="*/ 0 w 6764337"/>
              <a:gd name="connsiteY3" fmla="*/ 4697412 h 4697412"/>
              <a:gd name="connsiteX4" fmla="*/ 0 w 6764337"/>
              <a:gd name="connsiteY4" fmla="*/ 0 h 4697412"/>
              <a:gd name="connsiteX0" fmla="*/ 0 w 6053137"/>
              <a:gd name="connsiteY0" fmla="*/ 0 h 4697412"/>
              <a:gd name="connsiteX1" fmla="*/ 4224337 w 6053137"/>
              <a:gd name="connsiteY1" fmla="*/ 0 h 4697412"/>
              <a:gd name="connsiteX2" fmla="*/ 6053137 w 6053137"/>
              <a:gd name="connsiteY2" fmla="*/ 4697412 h 4697412"/>
              <a:gd name="connsiteX3" fmla="*/ 0 w 6053137"/>
              <a:gd name="connsiteY3" fmla="*/ 4697412 h 4697412"/>
              <a:gd name="connsiteX4" fmla="*/ 0 w 6053137"/>
              <a:gd name="connsiteY4" fmla="*/ 0 h 4697412"/>
              <a:gd name="connsiteX0" fmla="*/ 0 w 5826995"/>
              <a:gd name="connsiteY0" fmla="*/ 0 h 4697412"/>
              <a:gd name="connsiteX1" fmla="*/ 4224337 w 5826995"/>
              <a:gd name="connsiteY1" fmla="*/ 0 h 4697412"/>
              <a:gd name="connsiteX2" fmla="*/ 5826995 w 5826995"/>
              <a:gd name="connsiteY2" fmla="*/ 4687579 h 4697412"/>
              <a:gd name="connsiteX3" fmla="*/ 0 w 5826995"/>
              <a:gd name="connsiteY3" fmla="*/ 4697412 h 4697412"/>
              <a:gd name="connsiteX4" fmla="*/ 0 w 5826995"/>
              <a:gd name="connsiteY4" fmla="*/ 0 h 4697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26995" h="4697412">
                <a:moveTo>
                  <a:pt x="0" y="0"/>
                </a:moveTo>
                <a:lnTo>
                  <a:pt x="4224337" y="0"/>
                </a:lnTo>
                <a:lnTo>
                  <a:pt x="5826995" y="4687579"/>
                </a:lnTo>
                <a:lnTo>
                  <a:pt x="0" y="4697412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5473679" y="701504"/>
            <a:ext cx="3152690" cy="1457999"/>
          </a:xfrm>
        </p:spPr>
        <p:txBody>
          <a:bodyPr wrap="square" anchor="t" anchorCtr="0">
            <a:noAutofit/>
          </a:bodyPr>
          <a:lstStyle>
            <a:lvl1pPr algn="ctr">
              <a:lnSpc>
                <a:spcPts val="5200"/>
              </a:lnSpc>
              <a:defRPr sz="4400" b="1" i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err="1"/>
              <a:t>Titel</a:t>
            </a:r>
            <a:endParaRPr lang="nl-BE" dirty="0"/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D9A5F365-07E7-412D-B3BE-50D01DB310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767" y="4684038"/>
            <a:ext cx="931204" cy="24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1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e_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vak 12">
            <a:extLst>
              <a:ext uri="{FF2B5EF4-FFF2-40B4-BE49-F238E27FC236}">
                <a16:creationId xmlns:a16="http://schemas.microsoft.com/office/drawing/2014/main" id="{D2D0B913-E767-4049-8970-190B360C2899}"/>
              </a:ext>
            </a:extLst>
          </p:cNvPr>
          <p:cNvSpPr txBox="1"/>
          <p:nvPr userDrawn="1"/>
        </p:nvSpPr>
        <p:spPr>
          <a:xfrm>
            <a:off x="481781" y="930651"/>
            <a:ext cx="6223819" cy="463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17" name="Tijdelijke aanduiding voor tekst 3">
            <a:extLst>
              <a:ext uri="{FF2B5EF4-FFF2-40B4-BE49-F238E27FC236}">
                <a16:creationId xmlns:a16="http://schemas.microsoft.com/office/drawing/2014/main" id="{656B493A-0700-4CB6-9422-17D80DF1F1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1781" y="212710"/>
            <a:ext cx="8370960" cy="591132"/>
          </a:xfrm>
        </p:spPr>
        <p:txBody>
          <a:bodyPr/>
          <a:lstStyle>
            <a:lvl1pPr marL="0" indent="0" algn="l" defTabSz="685800" rtl="0" eaLnBrk="1" latinLnBrk="0" hangingPunct="1">
              <a:buFontTx/>
              <a:buNone/>
              <a:defRPr lang="nl-NL" sz="2800" b="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685800" rtl="0" eaLnBrk="1" latinLnBrk="0" hangingPunct="1">
              <a:buFontTx/>
              <a:buNone/>
              <a:defRPr lang="nl-NL" sz="2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buFontTx/>
              <a:buNone/>
              <a:defRPr lang="nl-NL" sz="2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buFontTx/>
              <a:buNone/>
              <a:defRPr lang="nl-NL" sz="2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buFontTx/>
              <a:buNone/>
              <a:defRPr lang="nl-BE" sz="2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l-NL" dirty="0"/>
              <a:t>Klik hier om een hoofdtitel toe te voegen</a:t>
            </a:r>
            <a:endParaRPr lang="nl-BE" dirty="0"/>
          </a:p>
        </p:txBody>
      </p:sp>
      <p:sp>
        <p:nvSpPr>
          <p:cNvPr id="21" name="Tijdelijke aanduiding voor tekst 4">
            <a:extLst>
              <a:ext uri="{FF2B5EF4-FFF2-40B4-BE49-F238E27FC236}">
                <a16:creationId xmlns:a16="http://schemas.microsoft.com/office/drawing/2014/main" id="{AC8800A1-9F07-4BC4-9148-EA8040EB34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781" y="1829549"/>
            <a:ext cx="8370960" cy="2650316"/>
          </a:xfrm>
        </p:spPr>
        <p:txBody>
          <a:bodyPr/>
          <a:lstStyle>
            <a:lvl1pPr>
              <a:defRPr sz="1800">
                <a:latin typeface="Calibri" panose="020F0502020204030204" pitchFamily="34" charset="0"/>
              </a:defRPr>
            </a:lvl1pPr>
            <a:lvl2pPr>
              <a:defRPr sz="1600">
                <a:latin typeface="Calibri" panose="020F0502020204030204" pitchFamily="34" charset="0"/>
              </a:defRPr>
            </a:lvl2pPr>
            <a:lvl3pPr>
              <a:defRPr sz="1600">
                <a:latin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</a:defRPr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7EEE85B2-FCE7-4734-AF6A-950BD05C77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1781" y="1065987"/>
            <a:ext cx="8370959" cy="295093"/>
          </a:xfrm>
        </p:spPr>
        <p:txBody>
          <a:bodyPr/>
          <a:lstStyle>
            <a:lvl1pPr marL="0" indent="0">
              <a:buFontTx/>
              <a:buNone/>
              <a:defRPr sz="200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KLIK HIER OM EVENTUEEL EEN TUSSENTITEL TOE TE VOEGEN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D23BBC9E-493B-482C-A802-4EE81445416A}"/>
              </a:ext>
            </a:extLst>
          </p:cNvPr>
          <p:cNvSpPr/>
          <p:nvPr userDrawn="1"/>
        </p:nvSpPr>
        <p:spPr>
          <a:xfrm>
            <a:off x="1" y="0"/>
            <a:ext cx="179294" cy="5143500"/>
          </a:xfrm>
          <a:prstGeom prst="rect">
            <a:avLst/>
          </a:prstGeom>
          <a:solidFill>
            <a:srgbClr val="FFE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8733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grijze_achtergr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1.png">
            <a:extLst>
              <a:ext uri="{FF2B5EF4-FFF2-40B4-BE49-F238E27FC236}">
                <a16:creationId xmlns:a16="http://schemas.microsoft.com/office/drawing/2014/main" id="{33E5B3A7-6352-476B-8E4E-BC1C4D646F51}"/>
              </a:ext>
            </a:extLst>
          </p:cNvPr>
          <p:cNvPicPr/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763" t="1399" r="6439" b="3435"/>
          <a:stretch>
            <a:fillRect/>
          </a:stretch>
        </p:blipFill>
        <p:spPr>
          <a:xfrm>
            <a:off x="0" y="-23264"/>
            <a:ext cx="9143999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ijdelijke aanduiding voor tekst 3">
            <a:extLst>
              <a:ext uri="{FF2B5EF4-FFF2-40B4-BE49-F238E27FC236}">
                <a16:creationId xmlns:a16="http://schemas.microsoft.com/office/drawing/2014/main" id="{656B493A-0700-4CB6-9422-17D80DF1F1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4719" y="2601500"/>
            <a:ext cx="4578021" cy="842117"/>
          </a:xfrm>
        </p:spPr>
        <p:txBody>
          <a:bodyPr/>
          <a:lstStyle>
            <a:lvl1pPr marL="0" indent="0" algn="l" defTabSz="685800" rtl="0" eaLnBrk="1" latinLnBrk="0" hangingPunct="1">
              <a:buFontTx/>
              <a:buNone/>
              <a:defRPr lang="nl-NL" sz="2800" b="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685800" rtl="0" eaLnBrk="1" latinLnBrk="0" hangingPunct="1">
              <a:buFontTx/>
              <a:buNone/>
              <a:defRPr lang="nl-NL" sz="2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buFontTx/>
              <a:buNone/>
              <a:defRPr lang="nl-NL" sz="2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buFontTx/>
              <a:buNone/>
              <a:defRPr lang="nl-NL" sz="2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buFontTx/>
              <a:buNone/>
              <a:defRPr lang="nl-BE" sz="2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l-NL" dirty="0"/>
              <a:t>Klik hier om een hoofdtitel toe te voegen</a:t>
            </a:r>
            <a:endParaRPr lang="nl-BE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7EEE85B2-FCE7-4734-AF6A-950BD05C77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74719" y="3725591"/>
            <a:ext cx="4578021" cy="556336"/>
          </a:xfrm>
        </p:spPr>
        <p:txBody>
          <a:bodyPr/>
          <a:lstStyle>
            <a:lvl1pPr marL="0" indent="0">
              <a:buFontTx/>
              <a:buNone/>
              <a:defRPr sz="200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KLIK HIER OM EVENTUEEL EEN TUSSENTITEL TOE TE VOEGEN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1EE003BA-BB5C-404C-AB0E-808144CD58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767" y="4684038"/>
            <a:ext cx="931204" cy="24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97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nadru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1.png">
            <a:extLst>
              <a:ext uri="{FF2B5EF4-FFF2-40B4-BE49-F238E27FC236}">
                <a16:creationId xmlns:a16="http://schemas.microsoft.com/office/drawing/2014/main" id="{33E5B3A7-6352-476B-8E4E-BC1C4D646F51}"/>
              </a:ext>
            </a:extLst>
          </p:cNvPr>
          <p:cNvPicPr/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763" t="1399" r="6439" b="3435"/>
          <a:stretch>
            <a:fillRect/>
          </a:stretch>
        </p:blipFill>
        <p:spPr>
          <a:xfrm>
            <a:off x="0" y="-23264"/>
            <a:ext cx="9143999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ijdelijke aanduiding voor tekst 3">
            <a:extLst>
              <a:ext uri="{FF2B5EF4-FFF2-40B4-BE49-F238E27FC236}">
                <a16:creationId xmlns:a16="http://schemas.microsoft.com/office/drawing/2014/main" id="{656B493A-0700-4CB6-9422-17D80DF1F1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4719" y="2601500"/>
            <a:ext cx="4578021" cy="842117"/>
          </a:xfrm>
          <a:solidFill>
            <a:srgbClr val="FFEB00"/>
          </a:solidFill>
        </p:spPr>
        <p:txBody>
          <a:bodyPr/>
          <a:lstStyle>
            <a:lvl1pPr marL="0" indent="0" algn="l" defTabSz="685800" rtl="0" eaLnBrk="1" latinLnBrk="0" hangingPunct="1">
              <a:buFontTx/>
              <a:buNone/>
              <a:defRPr lang="nl-NL" sz="2800" b="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685800" rtl="0" eaLnBrk="1" latinLnBrk="0" hangingPunct="1">
              <a:buFontTx/>
              <a:buNone/>
              <a:defRPr lang="nl-NL" sz="2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buFontTx/>
              <a:buNone/>
              <a:defRPr lang="nl-NL" sz="2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buFontTx/>
              <a:buNone/>
              <a:defRPr lang="nl-NL" sz="2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buFontTx/>
              <a:buNone/>
              <a:defRPr lang="nl-BE" sz="2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l-NL" dirty="0"/>
              <a:t>Klik hier om een hoofdtitel toe te voegen</a:t>
            </a:r>
            <a:endParaRPr lang="nl-BE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7EEE85B2-FCE7-4734-AF6A-950BD05C77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74719" y="3725591"/>
            <a:ext cx="4578021" cy="556336"/>
          </a:xfrm>
        </p:spPr>
        <p:txBody>
          <a:bodyPr/>
          <a:lstStyle>
            <a:lvl1pPr marL="0" indent="0">
              <a:buFontTx/>
              <a:buNone/>
              <a:defRPr sz="200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KLIK HIER OM EVENTUEEL EEN TUSSENTITEL TOE TE VOEGEN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1EE003BA-BB5C-404C-AB0E-808144CD58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767" y="4684038"/>
            <a:ext cx="931204" cy="24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7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_dia">
    <p:bg>
      <p:bgPr>
        <a:solidFill>
          <a:srgbClr val="FFE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tekst 3">
            <a:extLst>
              <a:ext uri="{FF2B5EF4-FFF2-40B4-BE49-F238E27FC236}">
                <a16:creationId xmlns:a16="http://schemas.microsoft.com/office/drawing/2014/main" id="{656B493A-0700-4CB6-9422-17D80DF1F1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7523" y="2318025"/>
            <a:ext cx="6843244" cy="985614"/>
          </a:xfrm>
          <a:solidFill>
            <a:srgbClr val="FFEB00"/>
          </a:solidFill>
        </p:spPr>
        <p:txBody>
          <a:bodyPr/>
          <a:lstStyle>
            <a:lvl1pPr marL="0" indent="0" algn="l" defTabSz="685800" rtl="0" eaLnBrk="1" latinLnBrk="0" hangingPunct="1">
              <a:buFontTx/>
              <a:buNone/>
              <a:defRPr lang="nl-NL" sz="3600" b="1" kern="120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685800" rtl="0" eaLnBrk="1" latinLnBrk="0" hangingPunct="1">
              <a:buFontTx/>
              <a:buNone/>
              <a:defRPr lang="nl-NL" sz="2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buFontTx/>
              <a:buNone/>
              <a:defRPr lang="nl-NL" sz="2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buFontTx/>
              <a:buNone/>
              <a:defRPr lang="nl-NL" sz="2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buFontTx/>
              <a:buNone/>
              <a:defRPr lang="nl-BE" sz="2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l-NL" dirty="0"/>
              <a:t>Klik hier om een hoofdtitel toe te voegen</a:t>
            </a:r>
            <a:endParaRPr lang="nl-BE" dirty="0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1EE003BA-BB5C-404C-AB0E-808144CD5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767" y="4684038"/>
            <a:ext cx="931204" cy="24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10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eg_rechte 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1.png">
            <a:extLst>
              <a:ext uri="{FF2B5EF4-FFF2-40B4-BE49-F238E27FC236}">
                <a16:creationId xmlns:a16="http://schemas.microsoft.com/office/drawing/2014/main" id="{33E5B3A7-6352-476B-8E4E-BC1C4D646F51}"/>
              </a:ext>
            </a:extLst>
          </p:cNvPr>
          <p:cNvPicPr/>
          <p:nvPr userDrawn="1"/>
        </p:nvPicPr>
        <p:blipFill>
          <a:blip r:embed="rId2"/>
          <a:srcRect l="763" t="1399" r="6439" b="3435"/>
          <a:stretch>
            <a:fillRect/>
          </a:stretch>
        </p:blipFill>
        <p:spPr>
          <a:xfrm>
            <a:off x="179293" y="-23264"/>
            <a:ext cx="8964706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ijdelijke aanduiding voor tekst 3">
            <a:extLst>
              <a:ext uri="{FF2B5EF4-FFF2-40B4-BE49-F238E27FC236}">
                <a16:creationId xmlns:a16="http://schemas.microsoft.com/office/drawing/2014/main" id="{656B493A-0700-4CB6-9422-17D80DF1F1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4719" y="2601500"/>
            <a:ext cx="4578021" cy="842117"/>
          </a:xfrm>
        </p:spPr>
        <p:txBody>
          <a:bodyPr/>
          <a:lstStyle>
            <a:lvl1pPr marL="0" indent="0" algn="l" defTabSz="685800" rtl="0" eaLnBrk="1" latinLnBrk="0" hangingPunct="1">
              <a:buFontTx/>
              <a:buNone/>
              <a:defRPr lang="nl-NL" sz="2800" b="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685800" rtl="0" eaLnBrk="1" latinLnBrk="0" hangingPunct="1">
              <a:buFontTx/>
              <a:buNone/>
              <a:defRPr lang="nl-NL" sz="2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buFontTx/>
              <a:buNone/>
              <a:defRPr lang="nl-NL" sz="2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buFontTx/>
              <a:buNone/>
              <a:defRPr lang="nl-NL" sz="2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buFontTx/>
              <a:buNone/>
              <a:defRPr lang="nl-BE" sz="2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l-NL" dirty="0"/>
              <a:t>Klik hier om een hoofdtitel toe te voegen</a:t>
            </a:r>
            <a:endParaRPr lang="nl-BE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7EEE85B2-FCE7-4734-AF6A-950BD05C77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74719" y="3725591"/>
            <a:ext cx="4578021" cy="556336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en-US" dirty="0"/>
              <a:t>KLIK HIER OM EVENTUEEL EEN TUSSENTITEL TOE TE VOEGEN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1EE003BA-BB5C-404C-AB0E-808144CD58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767" y="4684038"/>
            <a:ext cx="931204" cy="241871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23BBC9E-493B-482C-A802-4EE81445416A}"/>
              </a:ext>
            </a:extLst>
          </p:cNvPr>
          <p:cNvSpPr/>
          <p:nvPr userDrawn="1"/>
        </p:nvSpPr>
        <p:spPr>
          <a:xfrm>
            <a:off x="1" y="0"/>
            <a:ext cx="179294" cy="5143500"/>
          </a:xfrm>
          <a:prstGeom prst="rect">
            <a:avLst/>
          </a:prstGeom>
          <a:solidFill>
            <a:srgbClr val="FFE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6258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>
            <a:lvl1pPr marL="257181" marR="0" indent="-257181" defTabSz="685817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 b="0" i="0">
                <a:latin typeface="Flanders Art Sans" charset="0"/>
                <a:ea typeface="Flanders Art Sans" charset="0"/>
                <a:cs typeface="Flanders Art Sans" charset="0"/>
              </a:defRPr>
            </a:lvl1pPr>
            <a:lvl2pPr marL="587843" marR="0" indent="-244935" defTabSz="685817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 b="0" i="0">
                <a:latin typeface="Flanders Art Sans" charset="0"/>
                <a:ea typeface="Flanders Art Sans" charset="0"/>
                <a:cs typeface="Flanders Art Sans" charset="0"/>
              </a:defRPr>
            </a:lvl2pPr>
            <a:lvl3pPr marL="914423" marR="0" indent="-228606" defTabSz="685817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 b="0" i="0">
                <a:latin typeface="Flanders Art Sans" charset="0"/>
                <a:ea typeface="Flanders Art Sans" charset="0"/>
                <a:cs typeface="Flanders Art Sans" charset="0"/>
              </a:defRPr>
            </a:lvl3pPr>
            <a:lvl4pPr marL="1303053" marR="0" indent="-274327" defTabSz="685817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 b="0" i="0">
                <a:latin typeface="Flanders Art Sans" charset="0"/>
                <a:ea typeface="Flanders Art Sans" charset="0"/>
                <a:cs typeface="Flanders Art Sans" charset="0"/>
              </a:defRPr>
            </a:lvl4pPr>
            <a:lvl5pPr marL="1645961" marR="0" indent="-274327" defTabSz="685817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 b="0" i="0">
                <a:latin typeface="Flanders Art Sans" charset="0"/>
                <a:ea typeface="Flanders Art Sans" charset="0"/>
                <a:cs typeface="Flanders Art Sans" charset="0"/>
              </a:defRPr>
            </a:lvl5pPr>
          </a:lstStyle>
          <a:p>
            <a:pPr marL="257181" marR="0" lvl="0" indent="-257181" defTabSz="685817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landersArtSans-Regular" panose="00000500000000000000" pitchFamily="2" charset="0"/>
                <a:sym typeface="FlandersArtSans-Regular"/>
              </a:rPr>
              <a:t>Klik om de modelstijlen te bewerken</a:t>
            </a:r>
          </a:p>
          <a:p>
            <a:pPr marL="257181" marR="0" lvl="1" indent="-257181" defTabSz="685817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landersArtSans-Regular" panose="00000500000000000000" pitchFamily="2" charset="0"/>
                <a:sym typeface="FlandersArtSans-Regular"/>
              </a:rPr>
              <a:t>Tweede niveau</a:t>
            </a:r>
          </a:p>
          <a:p>
            <a:pPr marL="257181" marR="0" lvl="2" indent="-257181" defTabSz="685817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landersArtSans-Regular" panose="00000500000000000000" pitchFamily="2" charset="0"/>
                <a:sym typeface="FlandersArtSans-Regular"/>
              </a:rPr>
              <a:t>Derde niveau</a:t>
            </a:r>
          </a:p>
          <a:p>
            <a:pPr marL="257181" marR="0" lvl="3" indent="-257181" defTabSz="685817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landersArtSans-Regular" panose="00000500000000000000" pitchFamily="2" charset="0"/>
                <a:sym typeface="FlandersArtSans-Regular"/>
              </a:rPr>
              <a:t>Vierde niveau</a:t>
            </a:r>
          </a:p>
          <a:p>
            <a:pPr marL="257181" marR="0" lvl="4" indent="-257181" defTabSz="685817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landersArtSans-Regular" panose="00000500000000000000" pitchFamily="2" charset="0"/>
                <a:sym typeface="FlandersArtSans-Regular"/>
              </a:rPr>
              <a:t>Vijfde niveau</a:t>
            </a:r>
            <a:endParaRPr kumimoji="0" lang="nl-BE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landersArtSans-Regular"/>
              <a:sym typeface="FlandersArtSans-Regular"/>
            </a:endParaRPr>
          </a:p>
        </p:txBody>
      </p:sp>
      <p:sp>
        <p:nvSpPr>
          <p:cNvPr id="9" name="Title Placeholder 7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7382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12" name="Shape 5"/>
          <p:cNvSpPr>
            <a:spLocks noGrp="1"/>
          </p:cNvSpPr>
          <p:nvPr>
            <p:ph type="sldNum" sz="quarter" idx="4"/>
          </p:nvPr>
        </p:nvSpPr>
        <p:spPr>
          <a:xfrm>
            <a:off x="8020804" y="4907587"/>
            <a:ext cx="682439" cy="219291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 anchor="ctr">
            <a:spAutoFit/>
          </a:bodyPr>
          <a:lstStyle>
            <a:lvl1pPr algn="r">
              <a:defRPr sz="825">
                <a:solidFill>
                  <a:schemeClr val="tx2"/>
                </a:solidFill>
                <a:latin typeface="FlandersArtSans-Bold" panose="00000800000000000000" pitchFamily="2" charset="0"/>
              </a:defRPr>
            </a:lvl1pPr>
          </a:lstStyle>
          <a:p>
            <a:fld id="{C9C406F6-A053-43CA-AEC8-FA3EEE83A3FB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3" name="Date Placeholder 2"/>
          <p:cNvSpPr>
            <a:spLocks noGrp="1"/>
          </p:cNvSpPr>
          <p:nvPr>
            <p:ph type="dt" sz="quarter" idx="2"/>
          </p:nvPr>
        </p:nvSpPr>
        <p:spPr>
          <a:xfrm>
            <a:off x="6059679" y="4952333"/>
            <a:ext cx="2643561" cy="131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2"/>
                </a:solidFill>
                <a:latin typeface="FlandersArtSans-Bold" panose="00000800000000000000" pitchFamily="2" charset="0"/>
              </a:defRPr>
            </a:lvl1pPr>
          </a:lstStyle>
          <a:p>
            <a:fld id="{BF415B66-BF51-4972-819E-6E18353EB769}" type="datetimeFigureOut">
              <a:rPr lang="nl-BE" smtClean="0"/>
              <a:pPr/>
              <a:t>23/06/2020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1776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bg>
      <p:bgPr>
        <a:solidFill>
          <a:srgbClr val="00AB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9842" y="1059657"/>
            <a:ext cx="7884319" cy="2996804"/>
          </a:xfrm>
        </p:spPr>
        <p:txBody>
          <a:bodyPr anchor="b">
            <a:noAutofit/>
          </a:bodyPr>
          <a:lstStyle>
            <a:lvl1pPr algn="l">
              <a:defRPr sz="7200" b="1" i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9841" y="4056461"/>
            <a:ext cx="7884319" cy="810815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latin typeface="+mn-lt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FA7E920-7C14-AF4F-A450-70B3842A81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32240" y="4356501"/>
            <a:ext cx="12319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9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296000" y="567000"/>
            <a:ext cx="7416000" cy="837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96000" y="1436400"/>
            <a:ext cx="7444800" cy="32643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 </a:t>
            </a:r>
            <a:endParaRPr lang="nl-BE" dirty="0"/>
          </a:p>
          <a:p>
            <a:pPr lvl="4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30680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2" r:id="rId2"/>
    <p:sldLayoutId id="2147483775" r:id="rId3"/>
    <p:sldLayoutId id="2147483802" r:id="rId4"/>
    <p:sldLayoutId id="2147483804" r:id="rId5"/>
    <p:sldLayoutId id="2147483805" r:id="rId6"/>
    <p:sldLayoutId id="2147483809" r:id="rId7"/>
    <p:sldLayoutId id="2147483812" r:id="rId8"/>
    <p:sldLayoutId id="2147483815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ts val="3800"/>
        </a:lnSpc>
        <a:spcBef>
          <a:spcPct val="0"/>
        </a:spcBef>
        <a:buNone/>
        <a:defRPr sz="3700" b="0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88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90000"/>
        <a:buFontTx/>
        <a:buBlip>
          <a:blip r:embed="rId11"/>
        </a:buBlip>
        <a:tabLst/>
        <a:defRPr sz="2200" kern="1200" spc="0" baseline="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  <a:lvl2pPr marL="576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75000"/>
        <a:buFontTx/>
        <a:buBlip>
          <a:blip r:embed="rId12"/>
        </a:buBlip>
        <a:tabLst/>
        <a:defRPr sz="2200" kern="1200" spc="0" baseline="0">
          <a:solidFill>
            <a:srgbClr val="9B9B9B"/>
          </a:solidFill>
          <a:latin typeface="Calibri" charset="0"/>
          <a:ea typeface="Calibri" charset="0"/>
          <a:cs typeface="Calibri" charset="0"/>
        </a:defRPr>
      </a:lvl2pPr>
      <a:lvl3pPr marL="864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85000"/>
        <a:buFontTx/>
        <a:buBlip>
          <a:blip r:embed="rId13"/>
        </a:buBlip>
        <a:tabLst/>
        <a:defRPr sz="2000" kern="1200" spc="0" baseline="0">
          <a:solidFill>
            <a:schemeClr val="tx1"/>
          </a:solidFill>
          <a:latin typeface="Calibri" charset="0"/>
          <a:ea typeface="Calibri" charset="0"/>
          <a:cs typeface="Calibri" charset="0"/>
        </a:defRPr>
      </a:lvl3pPr>
      <a:lvl4pPr marL="1152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75000"/>
        <a:buFontTx/>
        <a:buBlip>
          <a:blip r:embed="rId14"/>
        </a:buBlip>
        <a:tabLst/>
        <a:defRPr sz="2000" kern="1200" spc="0" baseline="0">
          <a:solidFill>
            <a:schemeClr val="tx1"/>
          </a:solidFill>
          <a:latin typeface="Calibri" charset="0"/>
          <a:ea typeface="Calibri" charset="0"/>
          <a:cs typeface="Calibri" charset="0"/>
        </a:defRPr>
      </a:lvl4pPr>
      <a:lvl5pPr marL="1440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90000"/>
        <a:buFontTx/>
        <a:buBlip>
          <a:blip r:embed="rId11"/>
        </a:buBlip>
        <a:tabLst/>
        <a:defRPr sz="2000" kern="1200" spc="0" baseline="0">
          <a:solidFill>
            <a:schemeClr val="tx1"/>
          </a:solidFill>
          <a:latin typeface="Calibri" charset="0"/>
          <a:ea typeface="Calibri" charset="0"/>
          <a:cs typeface="Calibri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mailto:helpdesk.mijnburgerprofiel@vlaanderen.be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FE049C-4502-4613-B957-30CDFAF55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773" y="2368015"/>
            <a:ext cx="5298374" cy="1045331"/>
          </a:xfrm>
        </p:spPr>
        <p:txBody>
          <a:bodyPr/>
          <a:lstStyle/>
          <a:p>
            <a:r>
              <a:rPr lang="nl-BE" sz="3400" dirty="0">
                <a:latin typeface="Flanders Art Sans" pitchFamily="2" charset="77"/>
              </a:rPr>
              <a:t>Mijn Burgerprofiel</a:t>
            </a:r>
            <a:br>
              <a:rPr lang="nl-BE" sz="3400" dirty="0">
                <a:latin typeface="Flanders Art Sans" pitchFamily="2" charset="77"/>
              </a:rPr>
            </a:br>
            <a:br>
              <a:rPr lang="nl-BE" sz="1800" dirty="0">
                <a:latin typeface="Flanders Art Sans" pitchFamily="2" charset="77"/>
              </a:rPr>
            </a:br>
            <a:r>
              <a:rPr lang="nl-BE" sz="1800" dirty="0">
                <a:latin typeface="Flanders Art Sans" pitchFamily="2" charset="77"/>
              </a:rPr>
              <a:t>Siri Craen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721D52E-E097-4980-88DE-2CA2FE980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305" y="2329994"/>
            <a:ext cx="618194" cy="560687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61168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7C5ADA3-79C6-4F35-8811-1F6483E299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90799" y="2150691"/>
            <a:ext cx="4766669" cy="842117"/>
          </a:xfrm>
        </p:spPr>
        <p:txBody>
          <a:bodyPr/>
          <a:lstStyle/>
          <a:p>
            <a:r>
              <a:rPr lang="nl-BE" sz="3600" dirty="0">
                <a:latin typeface="Flanders Art Serif" pitchFamily="2" charset="77"/>
              </a:rPr>
              <a:t>Wat is het?</a:t>
            </a:r>
          </a:p>
          <a:p>
            <a:endParaRPr lang="nl-BE" sz="3600" dirty="0">
              <a:latin typeface="Flanders Art Serif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531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n-US" sz="6600"/>
            </a:br>
            <a:endParaRPr lang="en-US" sz="285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06E233B-5723-4386-84D7-FE04077ADA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Mijn Burgerprofiel - Vlaamse overheid.mp4">
            <a:hlinkClick r:id="" action="ppaction://media"/>
            <a:extLst>
              <a:ext uri="{FF2B5EF4-FFF2-40B4-BE49-F238E27FC236}">
                <a16:creationId xmlns:a16="http://schemas.microsoft.com/office/drawing/2014/main" id="{B1689A05-086E-0849-83E6-51D653A355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4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7C5ADA3-79C6-4F35-8811-1F6483E299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90799" y="2150691"/>
            <a:ext cx="4766669" cy="842117"/>
          </a:xfrm>
        </p:spPr>
        <p:txBody>
          <a:bodyPr/>
          <a:lstStyle/>
          <a:p>
            <a:r>
              <a:rPr lang="nl-BE" sz="3600" dirty="0">
                <a:latin typeface="Flanders Art Serif" pitchFamily="2" charset="77"/>
              </a:rPr>
              <a:t>Dit zien gebruikers</a:t>
            </a:r>
          </a:p>
          <a:p>
            <a:endParaRPr lang="nl-BE" sz="3600" dirty="0">
              <a:latin typeface="Flanders Art Serif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2717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6">
            <a:extLst>
              <a:ext uri="{FF2B5EF4-FFF2-40B4-BE49-F238E27FC236}">
                <a16:creationId xmlns:a16="http://schemas.microsoft.com/office/drawing/2014/main" id="{0757D290-3E77-41E3-921D-BA483121B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087" y="1387729"/>
            <a:ext cx="5798172" cy="41231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" name="Ovaal 29">
            <a:extLst>
              <a:ext uri="{FF2B5EF4-FFF2-40B4-BE49-F238E27FC236}">
                <a16:creationId xmlns:a16="http://schemas.microsoft.com/office/drawing/2014/main" id="{E00B0590-3689-4DB4-8629-56516D68EB24}"/>
              </a:ext>
            </a:extLst>
          </p:cNvPr>
          <p:cNvSpPr/>
          <p:nvPr/>
        </p:nvSpPr>
        <p:spPr>
          <a:xfrm>
            <a:off x="3227249" y="1565925"/>
            <a:ext cx="5497099" cy="5612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013" dirty="0"/>
          </a:p>
        </p:txBody>
      </p:sp>
      <p:pic>
        <p:nvPicPr>
          <p:cNvPr id="28" name="Afbeelding 27">
            <a:extLst>
              <a:ext uri="{FF2B5EF4-FFF2-40B4-BE49-F238E27FC236}">
                <a16:creationId xmlns:a16="http://schemas.microsoft.com/office/drawing/2014/main" id="{56E8BC1C-6A80-4FC1-B42C-0CE8678BFA2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3728" y="-58879"/>
            <a:ext cx="4855870" cy="1956076"/>
          </a:xfrm>
          <a:prstGeom prst="rect">
            <a:avLst/>
          </a:prstGeom>
        </p:spPr>
      </p:pic>
      <p:sp>
        <p:nvSpPr>
          <p:cNvPr id="38" name="Title 2">
            <a:extLst>
              <a:ext uri="{FF2B5EF4-FFF2-40B4-BE49-F238E27FC236}">
                <a16:creationId xmlns:a16="http://schemas.microsoft.com/office/drawing/2014/main" id="{EFB647A3-97C2-0743-829C-0F230C3DD4F7}"/>
              </a:ext>
            </a:extLst>
          </p:cNvPr>
          <p:cNvSpPr txBox="1">
            <a:spLocks/>
          </p:cNvSpPr>
          <p:nvPr/>
        </p:nvSpPr>
        <p:spPr>
          <a:xfrm>
            <a:off x="568234" y="182321"/>
            <a:ext cx="4854371" cy="812687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FlandersArtSans-Bold" panose="00000800000000000000" pitchFamily="2" charset="0"/>
                <a:ea typeface="+mj-ea"/>
                <a:cs typeface="+mj-cs"/>
              </a:defRPr>
            </a:lvl1pPr>
          </a:lstStyle>
          <a:p>
            <a:pPr defTabSz="685817">
              <a:defRPr/>
            </a:pPr>
            <a:r>
              <a:rPr lang="nl-BE" sz="2000" dirty="0">
                <a:latin typeface="Flanders Art Serif" pitchFamily="2" charset="77"/>
                <a:ea typeface="+mn-ea"/>
                <a:cs typeface="Calibri" panose="020F0502020204030204" pitchFamily="34" charset="0"/>
              </a:rPr>
              <a:t>Mijn Burgerprofiel: één persoonlijk overzicht van al uw overheidszaken</a:t>
            </a:r>
            <a:endParaRPr lang="en-US" sz="2000" dirty="0">
              <a:latin typeface="Flanders Art Serif" pitchFamily="2" charset="77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Afbeelding 28">
            <a:extLst>
              <a:ext uri="{FF2B5EF4-FFF2-40B4-BE49-F238E27FC236}">
                <a16:creationId xmlns:a16="http://schemas.microsoft.com/office/drawing/2014/main" id="{C511E042-3A58-904B-976A-6FA93F93F62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2820" y="2920894"/>
            <a:ext cx="1011907" cy="829541"/>
          </a:xfrm>
          <a:prstGeom prst="rect">
            <a:avLst/>
          </a:prstGeom>
        </p:spPr>
      </p:pic>
      <p:pic>
        <p:nvPicPr>
          <p:cNvPr id="33" name="Afbeelding 32">
            <a:extLst>
              <a:ext uri="{FF2B5EF4-FFF2-40B4-BE49-F238E27FC236}">
                <a16:creationId xmlns:a16="http://schemas.microsoft.com/office/drawing/2014/main" id="{008FB210-CC24-6B48-BDC5-2124A65A1F8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6804" y="1777744"/>
            <a:ext cx="1011907" cy="829541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28897114-7218-DA4B-8F5D-3A32CA1B920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6805" y="634592"/>
            <a:ext cx="1011907" cy="829541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0239575C-3337-624E-9410-9577519F6CD0}"/>
              </a:ext>
            </a:extLst>
          </p:cNvPr>
          <p:cNvSpPr txBox="1"/>
          <p:nvPr/>
        </p:nvSpPr>
        <p:spPr>
          <a:xfrm>
            <a:off x="-861237" y="-2503968"/>
            <a:ext cx="184731" cy="299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676">
              <a:defRPr/>
            </a:pPr>
            <a:endParaRPr lang="nl-BE" sz="1349" dirty="0">
              <a:solidFill>
                <a:srgbClr val="373636"/>
              </a:solidFill>
              <a:latin typeface="Calibri" panose="020F0502020204030204"/>
            </a:endParaRPr>
          </a:p>
        </p:txBody>
      </p:sp>
      <p:sp>
        <p:nvSpPr>
          <p:cNvPr id="10" name="Rechthoek 11">
            <a:extLst>
              <a:ext uri="{FF2B5EF4-FFF2-40B4-BE49-F238E27FC236}">
                <a16:creationId xmlns:a16="http://schemas.microsoft.com/office/drawing/2014/main" id="{C0B62F38-026A-3049-9C3C-C163455E35B0}"/>
              </a:ext>
            </a:extLst>
          </p:cNvPr>
          <p:cNvSpPr/>
          <p:nvPr/>
        </p:nvSpPr>
        <p:spPr>
          <a:xfrm>
            <a:off x="403411" y="180000"/>
            <a:ext cx="54000" cy="59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76">
              <a:defRPr/>
            </a:pPr>
            <a:endParaRPr lang="nl-BE" sz="134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6F424433-CE22-4C1F-8FAC-EB3A95E3E2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400" y="1156063"/>
            <a:ext cx="1000125" cy="75247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6B27430B-966D-4AC2-B7BA-DC48E34C573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97" y="2055408"/>
            <a:ext cx="895350" cy="723901"/>
          </a:xfrm>
          <a:prstGeom prst="rect">
            <a:avLst/>
          </a:prstGeom>
        </p:spPr>
      </p:pic>
      <p:sp>
        <p:nvSpPr>
          <p:cNvPr id="15" name="Rectangle 20">
            <a:extLst>
              <a:ext uri="{FF2B5EF4-FFF2-40B4-BE49-F238E27FC236}">
                <a16:creationId xmlns:a16="http://schemas.microsoft.com/office/drawing/2014/main" id="{1CA74FB7-7D78-46D1-875E-3B3F85320872}"/>
              </a:ext>
            </a:extLst>
          </p:cNvPr>
          <p:cNvSpPr/>
          <p:nvPr/>
        </p:nvSpPr>
        <p:spPr>
          <a:xfrm>
            <a:off x="231347" y="2727409"/>
            <a:ext cx="3467161" cy="334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575" dirty="0">
                <a:latin typeface="Flanders Art Serif Light" pitchFamily="2" charset="77"/>
              </a:rPr>
              <a:t>Helder en eenvoudig!</a:t>
            </a:r>
          </a:p>
        </p:txBody>
      </p:sp>
      <p:sp>
        <p:nvSpPr>
          <p:cNvPr id="17" name="Rectangle 20">
            <a:extLst>
              <a:ext uri="{FF2B5EF4-FFF2-40B4-BE49-F238E27FC236}">
                <a16:creationId xmlns:a16="http://schemas.microsoft.com/office/drawing/2014/main" id="{2382FED8-8879-4088-9BC7-DFF525C33B93}"/>
              </a:ext>
            </a:extLst>
          </p:cNvPr>
          <p:cNvSpPr/>
          <p:nvPr/>
        </p:nvSpPr>
        <p:spPr>
          <a:xfrm>
            <a:off x="231347" y="3088355"/>
            <a:ext cx="3467161" cy="334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575" dirty="0">
                <a:latin typeface="Flanders Art Serif Light" pitchFamily="2" charset="77"/>
              </a:rPr>
              <a:t>Werk als één overheid!</a:t>
            </a:r>
          </a:p>
        </p:txBody>
      </p:sp>
      <p:sp>
        <p:nvSpPr>
          <p:cNvPr id="18" name="Rectangle 20">
            <a:extLst>
              <a:ext uri="{FF2B5EF4-FFF2-40B4-BE49-F238E27FC236}">
                <a16:creationId xmlns:a16="http://schemas.microsoft.com/office/drawing/2014/main" id="{B04B4BEB-ACD5-42D6-B226-A6EDAD2F2537}"/>
              </a:ext>
            </a:extLst>
          </p:cNvPr>
          <p:cNvSpPr/>
          <p:nvPr/>
        </p:nvSpPr>
        <p:spPr>
          <a:xfrm>
            <a:off x="200884" y="3449301"/>
            <a:ext cx="3276242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575" dirty="0">
                <a:latin typeface="Flanders Art Serif Light" pitchFamily="2" charset="77"/>
              </a:rPr>
              <a:t>Eén overzicht… </a:t>
            </a:r>
            <a:br>
              <a:rPr lang="nl-BE" sz="1575" dirty="0">
                <a:latin typeface="Flanders Art Serif Light" pitchFamily="2" charset="77"/>
              </a:rPr>
            </a:br>
            <a:r>
              <a:rPr lang="nl-BE" sz="1575" dirty="0">
                <a:latin typeface="Flanders Art Serif Light" pitchFamily="2" charset="77"/>
              </a:rPr>
              <a:t>ik wil controle en inzicht</a:t>
            </a:r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01ADD3CD-8597-40EB-9D87-80589F8CE1F4}"/>
              </a:ext>
            </a:extLst>
          </p:cNvPr>
          <p:cNvSpPr/>
          <p:nvPr/>
        </p:nvSpPr>
        <p:spPr>
          <a:xfrm>
            <a:off x="217137" y="4056894"/>
            <a:ext cx="3467161" cy="334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575" dirty="0">
                <a:latin typeface="Flanders Art Serif Light" pitchFamily="2" charset="77"/>
              </a:rPr>
              <a:t>Liefst digitaal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72E4C78-EF33-4593-9891-FD2B0A8D51C0}"/>
              </a:ext>
            </a:extLst>
          </p:cNvPr>
          <p:cNvSpPr/>
          <p:nvPr/>
        </p:nvSpPr>
        <p:spPr>
          <a:xfrm>
            <a:off x="3954433" y="1918923"/>
            <a:ext cx="462013" cy="3956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013"/>
          </a:p>
        </p:txBody>
      </p:sp>
      <p:sp>
        <p:nvSpPr>
          <p:cNvPr id="3" name="Tekstballon: rechthoek met afgeronde hoeken 2">
            <a:extLst>
              <a:ext uri="{FF2B5EF4-FFF2-40B4-BE49-F238E27FC236}">
                <a16:creationId xmlns:a16="http://schemas.microsoft.com/office/drawing/2014/main" id="{4B7ED77C-8E10-477A-9980-582D16BB87DE}"/>
              </a:ext>
            </a:extLst>
          </p:cNvPr>
          <p:cNvSpPr/>
          <p:nvPr/>
        </p:nvSpPr>
        <p:spPr>
          <a:xfrm>
            <a:off x="3254633" y="2436348"/>
            <a:ext cx="1148501" cy="518222"/>
          </a:xfrm>
          <a:prstGeom prst="wedgeRoundRectCallout">
            <a:avLst>
              <a:gd name="adj1" fmla="val 26666"/>
              <a:gd name="adj2" fmla="val -7709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100" dirty="0">
                <a:solidFill>
                  <a:schemeClr val="tx1"/>
                </a:solidFill>
              </a:rPr>
              <a:t>Overzicht van uw lopende zaken</a:t>
            </a:r>
          </a:p>
        </p:txBody>
      </p:sp>
      <p:sp>
        <p:nvSpPr>
          <p:cNvPr id="20" name="Ovaal 19">
            <a:extLst>
              <a:ext uri="{FF2B5EF4-FFF2-40B4-BE49-F238E27FC236}">
                <a16:creationId xmlns:a16="http://schemas.microsoft.com/office/drawing/2014/main" id="{D1652F4B-C1E4-44E0-B70F-DF8411C1869B}"/>
              </a:ext>
            </a:extLst>
          </p:cNvPr>
          <p:cNvSpPr/>
          <p:nvPr/>
        </p:nvSpPr>
        <p:spPr>
          <a:xfrm>
            <a:off x="4504183" y="1883635"/>
            <a:ext cx="2163959" cy="47166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013"/>
          </a:p>
        </p:txBody>
      </p:sp>
      <p:sp>
        <p:nvSpPr>
          <p:cNvPr id="21" name="Tekstballon: rechthoek met afgeronde hoeken 20">
            <a:extLst>
              <a:ext uri="{FF2B5EF4-FFF2-40B4-BE49-F238E27FC236}">
                <a16:creationId xmlns:a16="http://schemas.microsoft.com/office/drawing/2014/main" id="{8DABFCC4-FC4D-4F32-BAB8-09624D93F346}"/>
              </a:ext>
            </a:extLst>
          </p:cNvPr>
          <p:cNvSpPr/>
          <p:nvPr/>
        </p:nvSpPr>
        <p:spPr>
          <a:xfrm>
            <a:off x="3890393" y="2508055"/>
            <a:ext cx="4645289" cy="755658"/>
          </a:xfrm>
          <a:prstGeom prst="wedgeRoundRectCallout">
            <a:avLst>
              <a:gd name="adj1" fmla="val -21765"/>
              <a:gd name="adj2" fmla="val -5765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1100" dirty="0">
                <a:solidFill>
                  <a:schemeClr val="tx1"/>
                </a:solidFill>
              </a:rPr>
              <a:t>Overzicht van wat “de overheid” (federaal, Vlaams en lokaal) over mij weet, gerangschikt volgens thema’s (gebruiker staat centraal)</a:t>
            </a:r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F5184C73-96B9-4529-BCF4-AD473ED1C984}"/>
              </a:ext>
            </a:extLst>
          </p:cNvPr>
          <p:cNvSpPr/>
          <p:nvPr/>
        </p:nvSpPr>
        <p:spPr>
          <a:xfrm>
            <a:off x="6701937" y="1897197"/>
            <a:ext cx="462013" cy="3956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013"/>
          </a:p>
        </p:txBody>
      </p:sp>
      <p:sp>
        <p:nvSpPr>
          <p:cNvPr id="23" name="Tekstballon: rechthoek met afgeronde hoeken 22">
            <a:extLst>
              <a:ext uri="{FF2B5EF4-FFF2-40B4-BE49-F238E27FC236}">
                <a16:creationId xmlns:a16="http://schemas.microsoft.com/office/drawing/2014/main" id="{E3B9CF77-EDAE-449B-B6BD-C2207916D5F8}"/>
              </a:ext>
            </a:extLst>
          </p:cNvPr>
          <p:cNvSpPr/>
          <p:nvPr/>
        </p:nvSpPr>
        <p:spPr>
          <a:xfrm>
            <a:off x="6452702" y="2477965"/>
            <a:ext cx="1618963" cy="547144"/>
          </a:xfrm>
          <a:prstGeom prst="wedgeRoundRectCallout">
            <a:avLst>
              <a:gd name="adj1" fmla="val -20337"/>
              <a:gd name="adj2" fmla="val -8473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100" dirty="0">
                <a:solidFill>
                  <a:schemeClr val="tx1"/>
                </a:solidFill>
              </a:rPr>
              <a:t>Overzicht van alle officiële attesten &amp; vergunningen</a:t>
            </a:r>
          </a:p>
        </p:txBody>
      </p:sp>
      <p:sp>
        <p:nvSpPr>
          <p:cNvPr id="27" name="Tekstballon: rechthoek met afgeronde hoeken 26">
            <a:extLst>
              <a:ext uri="{FF2B5EF4-FFF2-40B4-BE49-F238E27FC236}">
                <a16:creationId xmlns:a16="http://schemas.microsoft.com/office/drawing/2014/main" id="{5CA06509-140D-48D6-80B9-23409ED4FB5F}"/>
              </a:ext>
            </a:extLst>
          </p:cNvPr>
          <p:cNvSpPr/>
          <p:nvPr/>
        </p:nvSpPr>
        <p:spPr>
          <a:xfrm>
            <a:off x="4634559" y="2316145"/>
            <a:ext cx="3467161" cy="518222"/>
          </a:xfrm>
          <a:prstGeom prst="wedgeRoundRectCallout">
            <a:avLst>
              <a:gd name="adj1" fmla="val -17604"/>
              <a:gd name="adj2" fmla="val -8563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100" dirty="0">
                <a:solidFill>
                  <a:schemeClr val="tx1"/>
                </a:solidFill>
              </a:rPr>
              <a:t>“No wrong door”: toegankelijk via eenzelfde header op elke overheidswebsite (federaal, Vlaams en lokaal) </a:t>
            </a:r>
          </a:p>
        </p:txBody>
      </p:sp>
    </p:spTree>
    <p:extLst>
      <p:ext uri="{BB962C8B-B14F-4D97-AF65-F5344CB8AC3E}">
        <p14:creationId xmlns:p14="http://schemas.microsoft.com/office/powerpoint/2010/main" val="415401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15" grpId="0"/>
      <p:bldP spid="17" grpId="0"/>
      <p:bldP spid="18" grpId="0"/>
      <p:bldP spid="19" grpId="0"/>
      <p:bldP spid="2" grpId="0" animBg="1"/>
      <p:bldP spid="2" grpId="1" animBg="1"/>
      <p:bldP spid="3" grpId="0" animBg="1"/>
      <p:bldP spid="3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3" grpId="0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7C5ADA3-79C6-4F35-8811-1F6483E299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90799" y="2150691"/>
            <a:ext cx="4766669" cy="842117"/>
          </a:xfrm>
        </p:spPr>
        <p:txBody>
          <a:bodyPr/>
          <a:lstStyle/>
          <a:p>
            <a:r>
              <a:rPr lang="nl-BE" sz="3600" dirty="0">
                <a:latin typeface="Flanders Art Serif" pitchFamily="2" charset="77"/>
              </a:rPr>
              <a:t>Stel het fiscaal attest ter beschikking aan ouders via Mijn Burgerprofiel</a:t>
            </a:r>
            <a:br>
              <a:rPr lang="nl-BE" sz="3600" dirty="0">
                <a:latin typeface="Flanders Art Serif" pitchFamily="2" charset="77"/>
              </a:rPr>
            </a:br>
            <a:endParaRPr lang="nl-BE" sz="3600" dirty="0">
              <a:latin typeface="Flanders Art Serif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886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702AD997-5B72-4806-B5B4-A0E354459B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1781" y="770422"/>
            <a:ext cx="8370960" cy="591132"/>
          </a:xfrm>
        </p:spPr>
        <p:txBody>
          <a:bodyPr/>
          <a:lstStyle/>
          <a:p>
            <a:r>
              <a:rPr lang="nl-BE" sz="1350" dirty="0">
                <a:latin typeface="+mn-lt"/>
                <a:cs typeface="+mn-cs"/>
              </a:rPr>
              <a:t>ATTESTEN</a:t>
            </a:r>
          </a:p>
          <a:p>
            <a:r>
              <a:rPr lang="nl-BE" sz="1350" dirty="0">
                <a:latin typeface="+mn-lt"/>
                <a:cs typeface="+mn-cs"/>
              </a:rPr>
              <a:t>       &amp;</a:t>
            </a:r>
          </a:p>
          <a:p>
            <a:r>
              <a:rPr lang="nl-BE" sz="1350" dirty="0">
                <a:latin typeface="+mn-lt"/>
                <a:cs typeface="+mn-cs"/>
              </a:rPr>
              <a:t>VERGUNNINGEN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F15CEDD0-0585-4E2B-8D31-433322541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954" y="0"/>
            <a:ext cx="7233047" cy="5143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408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F75D52EB-AE5F-4C16-94EC-488C6272DD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Aansluiting op Mijn Burgerprofiel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A3B56C3-20BC-4F9B-9814-22FC2C687E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/>
              <a:t>Deze functionaliteit in schoolsoftwarepakketten is gevraagd door lokale besturen</a:t>
            </a:r>
          </a:p>
          <a:p>
            <a:pPr marL="0" indent="0">
              <a:buNone/>
            </a:pPr>
            <a:endParaRPr lang="nl-BE" dirty="0"/>
          </a:p>
          <a:p>
            <a:r>
              <a:rPr lang="nl-BE" dirty="0"/>
              <a:t>Voordeel voor klant -&gt; werk bespaard want verspreiding gebeurt automatisch</a:t>
            </a:r>
          </a:p>
          <a:p>
            <a:endParaRPr lang="nl-BE" dirty="0"/>
          </a:p>
          <a:p>
            <a:r>
              <a:rPr lang="nl-BE" dirty="0"/>
              <a:t>Eenvoudige API integratie</a:t>
            </a:r>
          </a:p>
          <a:p>
            <a:endParaRPr lang="nl-BE" dirty="0"/>
          </a:p>
          <a:p>
            <a:r>
              <a:rPr lang="nl-BE" dirty="0"/>
              <a:t>Momenteel uitgevoerd door </a:t>
            </a:r>
            <a:r>
              <a:rPr lang="nl-BE" dirty="0" err="1"/>
              <a:t>Sodexo</a:t>
            </a:r>
            <a:r>
              <a:rPr lang="nl-BE" dirty="0"/>
              <a:t> (dienstencheques) op 2 weken doorlooptijd</a:t>
            </a:r>
          </a:p>
          <a:p>
            <a:endParaRPr lang="nl-BE" dirty="0"/>
          </a:p>
          <a:p>
            <a:r>
              <a:rPr lang="nl-BE" dirty="0"/>
              <a:t>Softwareleveranciers voor </a:t>
            </a:r>
            <a:r>
              <a:rPr lang="nl-BE" dirty="0" err="1"/>
              <a:t>oa</a:t>
            </a:r>
            <a:r>
              <a:rPr lang="nl-BE" dirty="0"/>
              <a:t> (sport)kampen zijn bezig met integreren</a:t>
            </a:r>
          </a:p>
        </p:txBody>
      </p:sp>
    </p:spTree>
    <p:extLst>
      <p:ext uri="{BB962C8B-B14F-4D97-AF65-F5344CB8AC3E}">
        <p14:creationId xmlns:p14="http://schemas.microsoft.com/office/powerpoint/2010/main" val="310496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7C5ADA3-79C6-4F35-8811-1F6483E299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06986" y="1176656"/>
            <a:ext cx="5280624" cy="842117"/>
          </a:xfrm>
        </p:spPr>
        <p:txBody>
          <a:bodyPr/>
          <a:lstStyle/>
          <a:p>
            <a:pPr algn="ctr"/>
            <a:r>
              <a:rPr lang="nl-BE" sz="3600" dirty="0">
                <a:latin typeface="Flanders Art Serif" pitchFamily="2" charset="77"/>
              </a:rPr>
              <a:t>Meer weten? Volg de infosessie op 3 juli!</a:t>
            </a:r>
          </a:p>
          <a:p>
            <a:pPr algn="ctr"/>
            <a:endParaRPr lang="nl-BE" sz="3600" dirty="0">
              <a:latin typeface="Flanders Art Serif" pitchFamily="2" charset="77"/>
            </a:endParaRPr>
          </a:p>
          <a:p>
            <a:r>
              <a:rPr lang="nl-NL" sz="2000" dirty="0">
                <a:hlinkClick r:id="rId2"/>
              </a:rPr>
              <a:t>helpdesk.mijnburgerprofiel@vlaanderen.be</a:t>
            </a:r>
            <a:r>
              <a:rPr lang="nl-NL" sz="2000" dirty="0"/>
              <a:t> </a:t>
            </a:r>
          </a:p>
          <a:p>
            <a:endParaRPr lang="nl-BE" sz="3600" dirty="0">
              <a:latin typeface="Flanders Art Serif" pitchFamily="2" charset="77"/>
            </a:endParaRPr>
          </a:p>
          <a:p>
            <a:endParaRPr lang="nl-BE" sz="3600" dirty="0">
              <a:latin typeface="Flanders Art Serif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25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Theme_Vlaamse Overheid">
  <a:themeElements>
    <a:clrScheme name="Vlaamse overheid presentatie">
      <a:dk1>
        <a:srgbClr val="373636"/>
      </a:dk1>
      <a:lt1>
        <a:sysClr val="window" lastClr="FFFFFF"/>
      </a:lt1>
      <a:dk2>
        <a:srgbClr val="6B6B6B"/>
      </a:dk2>
      <a:lt2>
        <a:srgbClr val="F6F5F3"/>
      </a:lt2>
      <a:accent1>
        <a:srgbClr val="FFEB00"/>
      </a:accent1>
      <a:accent2>
        <a:srgbClr val="373636"/>
      </a:accent2>
      <a:accent3>
        <a:srgbClr val="E5DA04"/>
      </a:accent3>
      <a:accent4>
        <a:srgbClr val="6B6B6B"/>
      </a:accent4>
      <a:accent5>
        <a:srgbClr val="D5D5D5"/>
      </a:accent5>
      <a:accent6>
        <a:srgbClr val="989898"/>
      </a:accent6>
      <a:hlink>
        <a:srgbClr val="3C96BE"/>
      </a:hlink>
      <a:folHlink>
        <a:srgbClr val="AA78AA"/>
      </a:folHlink>
    </a:clrScheme>
    <a:fontScheme name="Vlaamse overheid presentatie">
      <a:majorFont>
        <a:latin typeface="FlandersArtSans-Medium"/>
        <a:ea typeface=""/>
        <a:cs typeface=""/>
      </a:majorFont>
      <a:minorFont>
        <a:latin typeface="FlandersArtSerif-Regular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nformatie Vlaanderen  - Basisppt" id="{2DEF9866-ADE7-074D-8FDD-620FD95C37E3}" vid="{6CC932BE-5234-C549-A330-4D01F28055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37a8890-bfbc-4151-ba6f-3c942b391ce0">
      <UserInfo>
        <DisplayName>Buyle Raf</DisplayName>
        <AccountId>226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CD3552B97516438CEE03F3CAF25078" ma:contentTypeVersion="15" ma:contentTypeDescription="Een nieuw document maken." ma:contentTypeScope="" ma:versionID="8dd0e09ea50c3f61ceacf3c2f989341c">
  <xsd:schema xmlns:xsd="http://www.w3.org/2001/XMLSchema" xmlns:xs="http://www.w3.org/2001/XMLSchema" xmlns:p="http://schemas.microsoft.com/office/2006/metadata/properties" xmlns:ns2="9578e1bf-42d2-417c-b05f-6e90cdfa3407" xmlns:ns3="137a8890-bfbc-4151-ba6f-3c942b391ce0" targetNamespace="http://schemas.microsoft.com/office/2006/metadata/properties" ma:root="true" ma:fieldsID="ac4a73ba85be7948d371062b1ee31bee" ns2:_="" ns3:_="">
    <xsd:import namespace="9578e1bf-42d2-417c-b05f-6e90cdfa3407"/>
    <xsd:import namespace="137a8890-bfbc-4151-ba6f-3c942b391c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78e1bf-42d2-417c-b05f-6e90cdfa34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7a8890-bfbc-4151-ba6f-3c942b391ce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7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2283AAD-0260-4D78-8697-C4857A57D1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A2651C2-D1A1-4EA3-ABCF-E6243E478280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57e04eb2-6701-4464-862d-a809c058bfa2"/>
    <ds:schemaRef ds:uri="http://purl.org/dc/terms/"/>
    <ds:schemaRef ds:uri="9413662c-0396-418b-9552-1e7fb11b4a07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772F0B4-1662-4B98-941B-9733271BF5C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15094</TotalTime>
  <Words>177</Words>
  <Application>Microsoft Office PowerPoint</Application>
  <PresentationFormat>Diavoorstelling (16:9)</PresentationFormat>
  <Paragraphs>33</Paragraphs>
  <Slides>9</Slides>
  <Notes>2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20" baseType="lpstr">
      <vt:lpstr>Arial</vt:lpstr>
      <vt:lpstr>Calibri</vt:lpstr>
      <vt:lpstr>Flanders Art Sans</vt:lpstr>
      <vt:lpstr>Flanders Art Serif</vt:lpstr>
      <vt:lpstr>Flanders Art Serif Light</vt:lpstr>
      <vt:lpstr>FlandersArtSans-Bold</vt:lpstr>
      <vt:lpstr>FlandersArtSans-Regular</vt:lpstr>
      <vt:lpstr>FlandersArtSerif-Regular</vt:lpstr>
      <vt:lpstr>Montserrat Black</vt:lpstr>
      <vt:lpstr>Wingdings</vt:lpstr>
      <vt:lpstr>1_Theme_Vlaamse Overheid</vt:lpstr>
      <vt:lpstr>Mijn Burgerprofiel  Siri Craen</vt:lpstr>
      <vt:lpstr>PowerPoint-presentatie</vt:lpstr>
      <vt:lpstr>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Media Comm</dc:creator>
  <cp:lastModifiedBy>Craen  Siri</cp:lastModifiedBy>
  <cp:revision>679</cp:revision>
  <cp:lastPrinted>2018-08-02T12:32:15Z</cp:lastPrinted>
  <dcterms:created xsi:type="dcterms:W3CDTF">2018-07-03T08:07:46Z</dcterms:created>
  <dcterms:modified xsi:type="dcterms:W3CDTF">2020-06-23T21:40:23Z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0x01010018CD3552B97516438CEE03F3CAF25078</vt:lpwstr>
  </property>
</Properties>
</file>