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94" r:id="rId5"/>
  </p:sldMasterIdLst>
  <p:notesMasterIdLst>
    <p:notesMasterId r:id="rId16"/>
  </p:notesMasterIdLst>
  <p:sldIdLst>
    <p:sldId id="2142533194" r:id="rId6"/>
    <p:sldId id="2142533207" r:id="rId7"/>
    <p:sldId id="2142533192" r:id="rId8"/>
    <p:sldId id="2142533182" r:id="rId9"/>
    <p:sldId id="2142533206" r:id="rId10"/>
    <p:sldId id="2142533188" r:id="rId11"/>
    <p:sldId id="2142533197" r:id="rId12"/>
    <p:sldId id="2142533196" r:id="rId13"/>
    <p:sldId id="2142533201" r:id="rId14"/>
    <p:sldId id="2142533202" r:id="rId15"/>
  </p:sldIdLst>
  <p:sldSz cx="9144000" cy="5143500" type="screen16x9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5375" userDrawn="1">
          <p15:clr>
            <a:srgbClr val="A4A3A4"/>
          </p15:clr>
        </p15:guide>
        <p15:guide id="3" pos="3402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E25"/>
    <a:srgbClr val="222124"/>
    <a:srgbClr val="D36D25"/>
    <a:srgbClr val="D57025"/>
    <a:srgbClr val="FFFFFF"/>
    <a:srgbClr val="00B050"/>
    <a:srgbClr val="FED650"/>
    <a:srgbClr val="FFB921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8FAD9-B459-26D4-9D53-9CB03EDF714A}" v="58" dt="2024-07-08T20:12:23.194"/>
    <p1510:client id="{4D5F50BA-B452-0FB9-4BD2-110DEA40E143}" v="76" dt="2024-07-08T20:15:43.341"/>
    <p1510:client id="{51F934D8-BB2E-6D74-5B31-8FCC0D3B9902}" v="262" dt="2024-07-08T20:22:19.033"/>
    <p1510:client id="{7B18185B-35CE-44C0-911D-6C70AFCC39ED}" v="198" dt="2024-07-08T20:06:35.485"/>
    <p1510:client id="{99471BD6-CC70-A023-BD5C-1C96D8423999}" v="10" dt="2024-07-09T06:56:05.658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97"/>
        <p:guide pos="5375"/>
        <p:guide pos="3402"/>
        <p:guide orient="horz" pos="171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erts Frédéric" userId="S::frederic.melaerts@ond.vlaanderen.be::e63e2408-a9ae-43c8-8f5f-37811e9e956a" providerId="AD" clId="Web-{4D5F50BA-B452-0FB9-4BD2-110DEA40E143}"/>
    <pc:docChg chg="modSld">
      <pc:chgData name="Melaerts Frédéric" userId="S::frederic.melaerts@ond.vlaanderen.be::e63e2408-a9ae-43c8-8f5f-37811e9e956a" providerId="AD" clId="Web-{4D5F50BA-B452-0FB9-4BD2-110DEA40E143}" dt="2024-07-08T20:15:43.341" v="75"/>
      <pc:docMkLst>
        <pc:docMk/>
      </pc:docMkLst>
      <pc:sldChg chg="modSp">
        <pc:chgData name="Melaerts Frédéric" userId="S::frederic.melaerts@ond.vlaanderen.be::e63e2408-a9ae-43c8-8f5f-37811e9e956a" providerId="AD" clId="Web-{4D5F50BA-B452-0FB9-4BD2-110DEA40E143}" dt="2024-07-08T20:15:15.544" v="40"/>
        <pc:sldMkLst>
          <pc:docMk/>
          <pc:sldMk cId="3274796696" sldId="2142533182"/>
        </pc:sldMkLst>
        <pc:spChg chg="mod">
          <ac:chgData name="Melaerts Frédéric" userId="S::frederic.melaerts@ond.vlaanderen.be::e63e2408-a9ae-43c8-8f5f-37811e9e956a" providerId="AD" clId="Web-{4D5F50BA-B452-0FB9-4BD2-110DEA40E143}" dt="2024-07-08T20:15:15.200" v="14"/>
          <ac:spMkLst>
            <pc:docMk/>
            <pc:sldMk cId="3274796696" sldId="2142533182"/>
            <ac:spMk id="2" creationId="{11112FBC-DFFE-ACF2-47A4-8CD7ABA20CF0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3"/>
          <ac:spMkLst>
            <pc:docMk/>
            <pc:sldMk cId="3274796696" sldId="2142533182"/>
            <ac:spMk id="4" creationId="{15F6E2AD-0A0C-5621-0654-0E8112305882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15"/>
          <ac:spMkLst>
            <pc:docMk/>
            <pc:sldMk cId="3274796696" sldId="2142533182"/>
            <ac:spMk id="7" creationId="{DF23D407-C8D3-488B-2DAB-C8B546989A0E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16"/>
          <ac:spMkLst>
            <pc:docMk/>
            <pc:sldMk cId="3274796696" sldId="2142533182"/>
            <ac:spMk id="9" creationId="{420C4F04-6272-B1AB-4FFC-6AA6B9B29806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4"/>
          <ac:spMkLst>
            <pc:docMk/>
            <pc:sldMk cId="3274796696" sldId="2142533182"/>
            <ac:spMk id="15" creationId="{C9ADF1A8-C7AA-EA85-5B1B-DAA68A05744E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5"/>
          <ac:spMkLst>
            <pc:docMk/>
            <pc:sldMk cId="3274796696" sldId="2142533182"/>
            <ac:spMk id="16" creationId="{30D906E2-C667-31F4-908E-3E22F5E18E96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6"/>
          <ac:spMkLst>
            <pc:docMk/>
            <pc:sldMk cId="3274796696" sldId="2142533182"/>
            <ac:spMk id="18" creationId="{ECA2DF7A-91AD-4EEC-8885-8C5F162773C8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7"/>
          <ac:spMkLst>
            <pc:docMk/>
            <pc:sldMk cId="3274796696" sldId="2142533182"/>
            <ac:spMk id="19" creationId="{3E20A9B7-5D98-6ECA-BC19-12E50C0630F4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8"/>
          <ac:spMkLst>
            <pc:docMk/>
            <pc:sldMk cId="3274796696" sldId="2142533182"/>
            <ac:spMk id="21" creationId="{CF0E8DCB-5F11-D423-33E2-2447900E2158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9"/>
          <ac:spMkLst>
            <pc:docMk/>
            <pc:sldMk cId="3274796696" sldId="2142533182"/>
            <ac:spMk id="22" creationId="{6FD54582-C095-7460-C323-8D2AD7E9DDB3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13"/>
          <ac:spMkLst>
            <pc:docMk/>
            <pc:sldMk cId="3274796696" sldId="2142533182"/>
            <ac:spMk id="28" creationId="{96D866F3-B9AC-71DD-F0D3-41449610F414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544" v="40"/>
          <ac:spMkLst>
            <pc:docMk/>
            <pc:sldMk cId="3274796696" sldId="2142533182"/>
            <ac:spMk id="1024" creationId="{AA1AE1C3-480A-DB28-FF7D-B77103510A68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17"/>
          <ac:spMkLst>
            <pc:docMk/>
            <pc:sldMk cId="3274796696" sldId="2142533182"/>
            <ac:spMk id="1054" creationId="{37E904A9-71AC-8FC4-CE11-6EAEB97C7987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18"/>
          <ac:spMkLst>
            <pc:docMk/>
            <pc:sldMk cId="3274796696" sldId="2142533182"/>
            <ac:spMk id="1055" creationId="{29C1D6F6-F640-A1AF-2674-615B0757471C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19"/>
          <ac:spMkLst>
            <pc:docMk/>
            <pc:sldMk cId="3274796696" sldId="2142533182"/>
            <ac:spMk id="1066" creationId="{DCD9F087-86E5-0D17-C8C1-9087E02716EC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0"/>
          <ac:spMkLst>
            <pc:docMk/>
            <pc:sldMk cId="3274796696" sldId="2142533182"/>
            <ac:spMk id="1068" creationId="{CFB2431B-DB83-7886-0980-8089B4459B58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1"/>
          <ac:spMkLst>
            <pc:docMk/>
            <pc:sldMk cId="3274796696" sldId="2142533182"/>
            <ac:spMk id="1071" creationId="{5A38A93B-0005-A32E-758D-98D4A05D7F18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2"/>
          <ac:spMkLst>
            <pc:docMk/>
            <pc:sldMk cId="3274796696" sldId="2142533182"/>
            <ac:spMk id="1072" creationId="{D388FB2E-E200-C421-86E3-B0335E5457C2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3"/>
          <ac:spMkLst>
            <pc:docMk/>
            <pc:sldMk cId="3274796696" sldId="2142533182"/>
            <ac:spMk id="1075" creationId="{001A14B1-822B-B99A-1437-F3BC2A8D25F6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4"/>
          <ac:spMkLst>
            <pc:docMk/>
            <pc:sldMk cId="3274796696" sldId="2142533182"/>
            <ac:spMk id="1076" creationId="{9B20DE57-3651-954F-0892-D91FA58D01E9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5"/>
          <ac:spMkLst>
            <pc:docMk/>
            <pc:sldMk cId="3274796696" sldId="2142533182"/>
            <ac:spMk id="1078" creationId="{8018215B-1E94-8AB7-C4F8-75A9DBCCDC63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6"/>
          <ac:spMkLst>
            <pc:docMk/>
            <pc:sldMk cId="3274796696" sldId="2142533182"/>
            <ac:spMk id="1079" creationId="{D8E9C168-F822-156C-963F-34445B1BBF49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7"/>
          <ac:spMkLst>
            <pc:docMk/>
            <pc:sldMk cId="3274796696" sldId="2142533182"/>
            <ac:spMk id="1080" creationId="{C66446CB-68A1-3F18-89A3-5933ABCAD352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8"/>
          <ac:spMkLst>
            <pc:docMk/>
            <pc:sldMk cId="3274796696" sldId="2142533182"/>
            <ac:spMk id="1081" creationId="{5059FBC7-1F74-F2DA-1D82-09301294204A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29"/>
          <ac:spMkLst>
            <pc:docMk/>
            <pc:sldMk cId="3274796696" sldId="2142533182"/>
            <ac:spMk id="1082" creationId="{5340D611-BFC5-D59B-DBA7-67893B9DF966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30"/>
          <ac:spMkLst>
            <pc:docMk/>
            <pc:sldMk cId="3274796696" sldId="2142533182"/>
            <ac:spMk id="1095" creationId="{C54D964F-2A56-9F17-C819-C2C496B7EB67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00" v="31"/>
          <ac:spMkLst>
            <pc:docMk/>
            <pc:sldMk cId="3274796696" sldId="2142533182"/>
            <ac:spMk id="1096" creationId="{D01D7769-3A10-F0AC-103D-143CDA5675F9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15.216" v="32"/>
          <ac:spMkLst>
            <pc:docMk/>
            <pc:sldMk cId="3274796696" sldId="2142533182"/>
            <ac:spMk id="1119" creationId="{D8E369E6-DB78-AE6A-E8D2-783F25657F8F}"/>
          </ac:spMkLst>
        </pc:spChg>
      </pc:sldChg>
      <pc:sldChg chg="modSp">
        <pc:chgData name="Melaerts Frédéric" userId="S::frederic.melaerts@ond.vlaanderen.be::e63e2408-a9ae-43c8-8f5f-37811e9e956a" providerId="AD" clId="Web-{4D5F50BA-B452-0FB9-4BD2-110DEA40E143}" dt="2024-07-08T20:14:49.573" v="12" actId="14100"/>
        <pc:sldMkLst>
          <pc:docMk/>
          <pc:sldMk cId="3396145674" sldId="2142533192"/>
        </pc:sldMkLst>
        <pc:spChg chg="mod">
          <ac:chgData name="Melaerts Frédéric" userId="S::frederic.melaerts@ond.vlaanderen.be::e63e2408-a9ae-43c8-8f5f-37811e9e956a" providerId="AD" clId="Web-{4D5F50BA-B452-0FB9-4BD2-110DEA40E143}" dt="2024-07-08T20:13:47.525" v="1" actId="14100"/>
          <ac:spMkLst>
            <pc:docMk/>
            <pc:sldMk cId="3396145674" sldId="2142533192"/>
            <ac:spMk id="16" creationId="{6F9F741B-8E68-5B29-BF01-A730C072293A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4:49.573" v="12" actId="14100"/>
          <ac:spMkLst>
            <pc:docMk/>
            <pc:sldMk cId="3396145674" sldId="2142533192"/>
            <ac:spMk id="20" creationId="{52019464-F830-691A-5073-14FD4F803464}"/>
          </ac:spMkLst>
        </pc:spChg>
      </pc:sldChg>
      <pc:sldChg chg="modSp">
        <pc:chgData name="Melaerts Frédéric" userId="S::frederic.melaerts@ond.vlaanderen.be::e63e2408-a9ae-43c8-8f5f-37811e9e956a" providerId="AD" clId="Web-{4D5F50BA-B452-0FB9-4BD2-110DEA40E143}" dt="2024-07-08T20:15:43.341" v="75"/>
        <pc:sldMkLst>
          <pc:docMk/>
          <pc:sldMk cId="127179412" sldId="2142533206"/>
        </pc:sldMkLst>
        <pc:spChg chg="mod">
          <ac:chgData name="Melaerts Frédéric" userId="S::frederic.melaerts@ond.vlaanderen.be::e63e2408-a9ae-43c8-8f5f-37811e9e956a" providerId="AD" clId="Web-{4D5F50BA-B452-0FB9-4BD2-110DEA40E143}" dt="2024-07-08T20:15:23.982" v="43"/>
          <ac:spMkLst>
            <pc:docMk/>
            <pc:sldMk cId="127179412" sldId="2142533206"/>
            <ac:spMk id="3" creationId="{482A590D-91D9-C052-2BE5-0929139E2382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4"/>
          <ac:spMkLst>
            <pc:docMk/>
            <pc:sldMk cId="127179412" sldId="2142533206"/>
            <ac:spMk id="4" creationId="{36C88A42-7444-B37A-084F-2D2359DC897B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6"/>
          <ac:spMkLst>
            <pc:docMk/>
            <pc:sldMk cId="127179412" sldId="2142533206"/>
            <ac:spMk id="13" creationId="{6030B198-2A1E-8636-3B1D-934398521F47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5"/>
          <ac:spMkLst>
            <pc:docMk/>
            <pc:sldMk cId="127179412" sldId="2142533206"/>
            <ac:spMk id="14" creationId="{C76C50F7-D66F-EAC9-2A47-A92F6718D925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1"/>
          <ac:spMkLst>
            <pc:docMk/>
            <pc:sldMk cId="127179412" sldId="2142533206"/>
            <ac:spMk id="16" creationId="{6F9F741B-8E68-5B29-BF01-A730C072293A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8"/>
          <ac:spMkLst>
            <pc:docMk/>
            <pc:sldMk cId="127179412" sldId="2142533206"/>
            <ac:spMk id="20" creationId="{60DF9843-B972-9E59-50F9-A542660B9EE1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51"/>
          <ac:spMkLst>
            <pc:docMk/>
            <pc:sldMk cId="127179412" sldId="2142533206"/>
            <ac:spMk id="23" creationId="{738AB1F5-7C8D-1361-F22E-B885BB9B5D0D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2"/>
          <ac:spMkLst>
            <pc:docMk/>
            <pc:sldMk cId="127179412" sldId="2142533206"/>
            <ac:spMk id="25" creationId="{8CD06B46-EDCF-8EC4-DDD2-0B90C5D5C905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9"/>
          <ac:spMkLst>
            <pc:docMk/>
            <pc:sldMk cId="127179412" sldId="2142533206"/>
            <ac:spMk id="27" creationId="{B8DB11DC-4867-7FA0-1FAD-EE51BC9E4BB5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50"/>
          <ac:spMkLst>
            <pc:docMk/>
            <pc:sldMk cId="127179412" sldId="2142533206"/>
            <ac:spMk id="28" creationId="{88C11C60-6BD9-F64A-1178-1123F1D76D75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3.982" v="47"/>
          <ac:spMkLst>
            <pc:docMk/>
            <pc:sldMk cId="127179412" sldId="2142533206"/>
            <ac:spMk id="47" creationId="{100440EB-CB18-1531-BC0A-A9E3582676E0}"/>
          </ac:spMkLst>
        </pc:spChg>
        <pc:spChg chg="mod">
          <ac:chgData name="Melaerts Frédéric" userId="S::frederic.melaerts@ond.vlaanderen.be::e63e2408-a9ae-43c8-8f5f-37811e9e956a" providerId="AD" clId="Web-{4D5F50BA-B452-0FB9-4BD2-110DEA40E143}" dt="2024-07-08T20:15:24.154" v="52"/>
          <ac:spMkLst>
            <pc:docMk/>
            <pc:sldMk cId="127179412" sldId="2142533206"/>
            <ac:spMk id="48" creationId="{5217D3FF-B237-143D-EAD7-97F7B0AF1B54}"/>
          </ac:spMkLst>
        </pc:spChg>
        <pc:graphicFrameChg chg="mod modGraphic">
          <ac:chgData name="Melaerts Frédéric" userId="S::frederic.melaerts@ond.vlaanderen.be::e63e2408-a9ae-43c8-8f5f-37811e9e956a" providerId="AD" clId="Web-{4D5F50BA-B452-0FB9-4BD2-110DEA40E143}" dt="2024-07-08T20:15:36.654" v="61"/>
          <ac:graphicFrameMkLst>
            <pc:docMk/>
            <pc:sldMk cId="127179412" sldId="2142533206"/>
            <ac:graphicFrameMk id="5" creationId="{A93C22A9-72D8-41DF-6A20-5AB4E1F84C2A}"/>
          </ac:graphicFrameMkLst>
        </pc:graphicFrameChg>
        <pc:graphicFrameChg chg="mod modGraphic">
          <ac:chgData name="Melaerts Frédéric" userId="S::frederic.melaerts@ond.vlaanderen.be::e63e2408-a9ae-43c8-8f5f-37811e9e956a" providerId="AD" clId="Web-{4D5F50BA-B452-0FB9-4BD2-110DEA40E143}" dt="2024-07-08T20:15:43.341" v="75"/>
          <ac:graphicFrameMkLst>
            <pc:docMk/>
            <pc:sldMk cId="127179412" sldId="2142533206"/>
            <ac:graphicFrameMk id="10" creationId="{6C4E63AD-3E37-4633-426E-B1EEF340DAAB}"/>
          </ac:graphicFrameMkLst>
        </pc:graphicFrameChg>
        <pc:graphicFrameChg chg="mod modGraphic">
          <ac:chgData name="Melaerts Frédéric" userId="S::frederic.melaerts@ond.vlaanderen.be::e63e2408-a9ae-43c8-8f5f-37811e9e956a" providerId="AD" clId="Web-{4D5F50BA-B452-0FB9-4BD2-110DEA40E143}" dt="2024-07-08T20:15:39.841" v="67"/>
          <ac:graphicFrameMkLst>
            <pc:docMk/>
            <pc:sldMk cId="127179412" sldId="2142533206"/>
            <ac:graphicFrameMk id="11" creationId="{11EF47BB-B737-746B-BB9E-A4133978AAD6}"/>
          </ac:graphicFrameMkLst>
        </pc:graphicFrameChg>
      </pc:sldChg>
    </pc:docChg>
  </pc:docChgLst>
  <pc:docChgLst>
    <pc:chgData name="Melaerts Frédéric" userId="S::frederic.melaerts@ond.vlaanderen.be::e63e2408-a9ae-43c8-8f5f-37811e9e956a" providerId="AD" clId="Web-{51F934D8-BB2E-6D74-5B31-8FCC0D3B9902}"/>
    <pc:docChg chg="addSld delSld modSld">
      <pc:chgData name="Melaerts Frédéric" userId="S::frederic.melaerts@ond.vlaanderen.be::e63e2408-a9ae-43c8-8f5f-37811e9e956a" providerId="AD" clId="Web-{51F934D8-BB2E-6D74-5B31-8FCC0D3B9902}" dt="2024-07-08T20:22:19.033" v="262"/>
      <pc:docMkLst>
        <pc:docMk/>
      </pc:docMkLst>
      <pc:sldChg chg="modSp">
        <pc:chgData name="Melaerts Frédéric" userId="S::frederic.melaerts@ond.vlaanderen.be::e63e2408-a9ae-43c8-8f5f-37811e9e956a" providerId="AD" clId="Web-{51F934D8-BB2E-6D74-5B31-8FCC0D3B9902}" dt="2024-07-08T20:16:21.694" v="1" actId="1076"/>
        <pc:sldMkLst>
          <pc:docMk/>
          <pc:sldMk cId="3396145674" sldId="2142533192"/>
        </pc:sldMkLst>
        <pc:spChg chg="mod">
          <ac:chgData name="Melaerts Frédéric" userId="S::frederic.melaerts@ond.vlaanderen.be::e63e2408-a9ae-43c8-8f5f-37811e9e956a" providerId="AD" clId="Web-{51F934D8-BB2E-6D74-5B31-8FCC0D3B9902}" dt="2024-07-08T20:16:21.694" v="1" actId="1076"/>
          <ac:spMkLst>
            <pc:docMk/>
            <pc:sldMk cId="3396145674" sldId="2142533192"/>
            <ac:spMk id="20" creationId="{52019464-F830-691A-5073-14FD4F803464}"/>
          </ac:spMkLst>
        </pc:spChg>
      </pc:sldChg>
      <pc:sldChg chg="addSp delSp modSp modTransition addAnim delAnim">
        <pc:chgData name="Melaerts Frédéric" userId="S::frederic.melaerts@ond.vlaanderen.be::e63e2408-a9ae-43c8-8f5f-37811e9e956a" providerId="AD" clId="Web-{51F934D8-BB2E-6D74-5B31-8FCC0D3B9902}" dt="2024-07-08T20:22:19.033" v="262"/>
        <pc:sldMkLst>
          <pc:docMk/>
          <pc:sldMk cId="1732030646" sldId="2142533196"/>
        </pc:sldMkLst>
        <pc:spChg chg="del">
          <ac:chgData name="Melaerts Frédéric" userId="S::frederic.melaerts@ond.vlaanderen.be::e63e2408-a9ae-43c8-8f5f-37811e9e956a" providerId="AD" clId="Web-{51F934D8-BB2E-6D74-5B31-8FCC0D3B9902}" dt="2024-07-08T20:18:34.409" v="23"/>
          <ac:spMkLst>
            <pc:docMk/>
            <pc:sldMk cId="1732030646" sldId="2142533196"/>
            <ac:spMk id="2" creationId="{7C811E99-F9F0-4692-BCDE-C6E08B217F96}"/>
          </ac:spMkLst>
        </pc:spChg>
        <pc:spChg chg="add del mod">
          <ac:chgData name="Melaerts Frédéric" userId="S::frederic.melaerts@ond.vlaanderen.be::e63e2408-a9ae-43c8-8f5f-37811e9e956a" providerId="AD" clId="Web-{51F934D8-BB2E-6D74-5B31-8FCC0D3B9902}" dt="2024-07-08T20:18:38.675" v="25"/>
          <ac:spMkLst>
            <pc:docMk/>
            <pc:sldMk cId="1732030646" sldId="2142533196"/>
            <ac:spMk id="4" creationId="{FDBC1706-B338-7618-16EE-F6307E344209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59.662" v="132"/>
          <ac:spMkLst>
            <pc:docMk/>
            <pc:sldMk cId="1732030646" sldId="2142533196"/>
            <ac:spMk id="7" creationId="{FC52579D-01AC-89FE-462E-2A1E883ACA06}"/>
          </ac:spMkLst>
        </pc:spChg>
        <pc:spChg chg="del">
          <ac:chgData name="Melaerts Frédéric" userId="S::frederic.melaerts@ond.vlaanderen.be::e63e2408-a9ae-43c8-8f5f-37811e9e956a" providerId="AD" clId="Web-{51F934D8-BB2E-6D74-5B31-8FCC0D3B9902}" dt="2024-07-08T20:19:48.208" v="100"/>
          <ac:spMkLst>
            <pc:docMk/>
            <pc:sldMk cId="1732030646" sldId="2142533196"/>
            <ac:spMk id="8" creationId="{2C267321-14F9-A7FE-5B5E-71A52B1F0068}"/>
          </ac:spMkLst>
        </pc:spChg>
        <pc:spChg chg="del">
          <ac:chgData name="Melaerts Frédéric" userId="S::frederic.melaerts@ond.vlaanderen.be::e63e2408-a9ae-43c8-8f5f-37811e9e956a" providerId="AD" clId="Web-{51F934D8-BB2E-6D74-5B31-8FCC0D3B9902}" dt="2024-07-08T20:17:43.861" v="22"/>
          <ac:spMkLst>
            <pc:docMk/>
            <pc:sldMk cId="1732030646" sldId="2142533196"/>
            <ac:spMk id="9" creationId="{420C4F04-6272-B1AB-4FFC-6AA6B9B29806}"/>
          </ac:spMkLst>
        </pc:spChg>
        <pc:spChg chg="add del mod">
          <ac:chgData name="Melaerts Frédéric" userId="S::frederic.melaerts@ond.vlaanderen.be::e63e2408-a9ae-43c8-8f5f-37811e9e956a" providerId="AD" clId="Web-{51F934D8-BB2E-6D74-5B31-8FCC0D3B9902}" dt="2024-07-08T20:19:09.613" v="82"/>
          <ac:spMkLst>
            <pc:docMk/>
            <pc:sldMk cId="1732030646" sldId="2142533196"/>
            <ac:spMk id="11" creationId="{F1F5FBF7-2F7C-8372-148A-5B72266916BB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613" v="80"/>
          <ac:spMkLst>
            <pc:docMk/>
            <pc:sldMk cId="1732030646" sldId="2142533196"/>
            <ac:spMk id="15" creationId="{623987F2-5A46-35FC-9EC9-951AAAF546DE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613" v="79"/>
          <ac:spMkLst>
            <pc:docMk/>
            <pc:sldMk cId="1732030646" sldId="2142533196"/>
            <ac:spMk id="17" creationId="{E67805E2-53DE-1854-1D27-9D564ED54F0A}"/>
          </ac:spMkLst>
        </pc:spChg>
        <pc:spChg chg="del mod">
          <ac:chgData name="Melaerts Frédéric" userId="S::frederic.melaerts@ond.vlaanderen.be::e63e2408-a9ae-43c8-8f5f-37811e9e956a" providerId="AD" clId="Web-{51F934D8-BB2E-6D74-5B31-8FCC0D3B9902}" dt="2024-07-08T20:19:46.755" v="99"/>
          <ac:spMkLst>
            <pc:docMk/>
            <pc:sldMk cId="1732030646" sldId="2142533196"/>
            <ac:spMk id="18" creationId="{9CC76AF9-B319-01C2-CE90-94D4C2D57382}"/>
          </ac:spMkLst>
        </pc:spChg>
        <pc:spChg chg="del">
          <ac:chgData name="Melaerts Frédéric" userId="S::frederic.melaerts@ond.vlaanderen.be::e63e2408-a9ae-43c8-8f5f-37811e9e956a" providerId="AD" clId="Web-{51F934D8-BB2E-6D74-5B31-8FCC0D3B9902}" dt="2024-07-08T20:19:49.630" v="105"/>
          <ac:spMkLst>
            <pc:docMk/>
            <pc:sldMk cId="1732030646" sldId="2142533196"/>
            <ac:spMk id="20" creationId="{4FAF88D9-2D67-E18D-90C7-973712AA3576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613" v="78"/>
          <ac:spMkLst>
            <pc:docMk/>
            <pc:sldMk cId="1732030646" sldId="2142533196"/>
            <ac:spMk id="21" creationId="{F0D8AB0F-C625-1D6F-F0CC-B3FC5BFB230C}"/>
          </ac:spMkLst>
        </pc:spChg>
        <pc:spChg chg="del mod">
          <ac:chgData name="Melaerts Frédéric" userId="S::frederic.melaerts@ond.vlaanderen.be::e63e2408-a9ae-43c8-8f5f-37811e9e956a" providerId="AD" clId="Web-{51F934D8-BB2E-6D74-5B31-8FCC0D3B9902}" dt="2024-07-08T20:20:15.605" v="149"/>
          <ac:spMkLst>
            <pc:docMk/>
            <pc:sldMk cId="1732030646" sldId="2142533196"/>
            <ac:spMk id="23" creationId="{2B8F2DF7-DF62-9037-9B4C-85128E799C4F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598" v="77"/>
          <ac:spMkLst>
            <pc:docMk/>
            <pc:sldMk cId="1732030646" sldId="2142533196"/>
            <ac:spMk id="24" creationId="{D04B9C1E-7E4A-B1F9-8337-66ABDA32FBFE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59.662" v="138"/>
          <ac:spMkLst>
            <pc:docMk/>
            <pc:sldMk cId="1732030646" sldId="2142533196"/>
            <ac:spMk id="25" creationId="{20B88E45-6CF5-5922-59C5-9B9F5B67BC00}"/>
          </ac:spMkLst>
        </pc:spChg>
        <pc:spChg chg="del mod">
          <ac:chgData name="Melaerts Frédéric" userId="S::frederic.melaerts@ond.vlaanderen.be::e63e2408-a9ae-43c8-8f5f-37811e9e956a" providerId="AD" clId="Web-{51F934D8-BB2E-6D74-5B31-8FCC0D3B9902}" dt="2024-07-08T20:20:09.792" v="145"/>
          <ac:spMkLst>
            <pc:docMk/>
            <pc:sldMk cId="1732030646" sldId="2142533196"/>
            <ac:spMk id="26" creationId="{7824C48B-78A4-DDE3-9FC5-E264BAE08940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598" v="76"/>
          <ac:spMkLst>
            <pc:docMk/>
            <pc:sldMk cId="1732030646" sldId="2142533196"/>
            <ac:spMk id="32" creationId="{5982D431-D204-8127-7A9D-987323E64CBC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598" v="75"/>
          <ac:spMkLst>
            <pc:docMk/>
            <pc:sldMk cId="1732030646" sldId="2142533196"/>
            <ac:spMk id="34" creationId="{7154CA70-AE3B-F208-EEF7-2599DF87999B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598" v="74"/>
          <ac:spMkLst>
            <pc:docMk/>
            <pc:sldMk cId="1732030646" sldId="2142533196"/>
            <ac:spMk id="36" creationId="{72D1BD7E-CC8E-11D6-A4AF-D43509A75F60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09.598" v="73"/>
          <ac:spMkLst>
            <pc:docMk/>
            <pc:sldMk cId="1732030646" sldId="2142533196"/>
            <ac:spMk id="38" creationId="{C85153E4-C044-4257-6C1A-1E9D94A35986}"/>
          </ac:spMkLst>
        </pc:spChg>
        <pc:spChg chg="add del">
          <ac:chgData name="Melaerts Frédéric" userId="S::frederic.melaerts@ond.vlaanderen.be::e63e2408-a9ae-43c8-8f5f-37811e9e956a" providerId="AD" clId="Web-{51F934D8-BB2E-6D74-5B31-8FCC0D3B9902}" dt="2024-07-08T20:19:59.662" v="137"/>
          <ac:spMkLst>
            <pc:docMk/>
            <pc:sldMk cId="1732030646" sldId="2142533196"/>
            <ac:spMk id="1024" creationId="{E51659F8-1FB8-DB52-2824-51D1E1C1D362}"/>
          </ac:spMkLst>
        </pc:spChg>
        <pc:spChg chg="del mod">
          <ac:chgData name="Melaerts Frédéric" userId="S::frederic.melaerts@ond.vlaanderen.be::e63e2408-a9ae-43c8-8f5f-37811e9e956a" providerId="AD" clId="Web-{51F934D8-BB2E-6D74-5B31-8FCC0D3B9902}" dt="2024-07-08T20:20:09.792" v="144"/>
          <ac:spMkLst>
            <pc:docMk/>
            <pc:sldMk cId="1732030646" sldId="2142533196"/>
            <ac:spMk id="1025" creationId="{64D11885-4ECD-28FE-D708-A1069CCD01DD}"/>
          </ac:spMkLst>
        </pc:spChg>
        <pc:spChg chg="add del mod">
          <ac:chgData name="Melaerts Frédéric" userId="S::frederic.melaerts@ond.vlaanderen.be::e63e2408-a9ae-43c8-8f5f-37811e9e956a" providerId="AD" clId="Web-{51F934D8-BB2E-6D74-5B31-8FCC0D3B9902}" dt="2024-07-08T20:20:41.793" v="233"/>
          <ac:spMkLst>
            <pc:docMk/>
            <pc:sldMk cId="1732030646" sldId="2142533196"/>
            <ac:spMk id="1059" creationId="{933EBDE3-8EBD-C739-4B70-768BDF7BE249}"/>
          </ac:spMkLst>
        </pc:spChg>
        <pc:spChg chg="add del mod">
          <ac:chgData name="Melaerts Frédéric" userId="S::frederic.melaerts@ond.vlaanderen.be::e63e2408-a9ae-43c8-8f5f-37811e9e956a" providerId="AD" clId="Web-{51F934D8-BB2E-6D74-5B31-8FCC0D3B9902}" dt="2024-07-08T20:20:40.512" v="232"/>
          <ac:spMkLst>
            <pc:docMk/>
            <pc:sldMk cId="1732030646" sldId="2142533196"/>
            <ac:spMk id="1060" creationId="{80297D4A-70F8-B6C2-2A17-B7846C69B47C}"/>
          </ac:spMkLst>
        </pc:spChg>
        <pc:spChg chg="add del mod">
          <ac:chgData name="Melaerts Frédéric" userId="S::frederic.melaerts@ond.vlaanderen.be::e63e2408-a9ae-43c8-8f5f-37811e9e956a" providerId="AD" clId="Web-{51F934D8-BB2E-6D74-5B31-8FCC0D3B9902}" dt="2024-07-08T20:19:49.630" v="101"/>
          <ac:spMkLst>
            <pc:docMk/>
            <pc:sldMk cId="1732030646" sldId="2142533196"/>
            <ac:spMk id="1062" creationId="{B58B017F-D8CF-1BB2-7BC6-446E03302060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22.730" v="150"/>
          <ac:spMkLst>
            <pc:docMk/>
            <pc:sldMk cId="1732030646" sldId="2142533196"/>
            <ac:spMk id="1064" creationId="{46E48977-852B-A84D-EB5E-113729312138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7.965" v="206" actId="1076"/>
          <ac:spMkLst>
            <pc:docMk/>
            <pc:sldMk cId="1732030646" sldId="2142533196"/>
            <ac:spMk id="1068" creationId="{8655E20D-FD71-B43D-AD40-16B760B8C1AB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7.965" v="207" actId="1076"/>
          <ac:spMkLst>
            <pc:docMk/>
            <pc:sldMk cId="1732030646" sldId="2142533196"/>
            <ac:spMk id="1070" creationId="{514D0606-0590-AE0C-A80F-47E7C0B43F75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7.980" v="208" actId="1076"/>
          <ac:spMkLst>
            <pc:docMk/>
            <pc:sldMk cId="1732030646" sldId="2142533196"/>
            <ac:spMk id="1072" creationId="{789AE15C-DED4-87DE-9988-43D0BA9B3871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7.996" v="209" actId="1076"/>
          <ac:spMkLst>
            <pc:docMk/>
            <pc:sldMk cId="1732030646" sldId="2142533196"/>
            <ac:spMk id="1075" creationId="{78F542A9-4DA9-CC2A-45FB-D9F9AC5EA541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7.996" v="210" actId="1076"/>
          <ac:spMkLst>
            <pc:docMk/>
            <pc:sldMk cId="1732030646" sldId="2142533196"/>
            <ac:spMk id="1077" creationId="{3E5B16A0-9F72-B407-035C-3588A8B3221D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8.012" v="211" actId="1076"/>
          <ac:spMkLst>
            <pc:docMk/>
            <pc:sldMk cId="1732030646" sldId="2142533196"/>
            <ac:spMk id="1079" creationId="{40A80EF9-2675-D242-79C0-C9CE69807EB6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8.027" v="212" actId="1076"/>
          <ac:spMkLst>
            <pc:docMk/>
            <pc:sldMk cId="1732030646" sldId="2142533196"/>
            <ac:spMk id="1081" creationId="{1007B68F-30FF-783B-65CB-08A77A4C8298}"/>
          </ac:spMkLst>
        </pc:spChg>
        <pc:spChg chg="add mod">
          <ac:chgData name="Melaerts Frédéric" userId="S::frederic.melaerts@ond.vlaanderen.be::e63e2408-a9ae-43c8-8f5f-37811e9e956a" providerId="AD" clId="Web-{51F934D8-BB2E-6D74-5B31-8FCC0D3B9902}" dt="2024-07-08T20:20:38.027" v="213" actId="1076"/>
          <ac:spMkLst>
            <pc:docMk/>
            <pc:sldMk cId="1732030646" sldId="2142533196"/>
            <ac:spMk id="1083" creationId="{F8E28482-CB8A-3FB3-8FEB-B8ECC3DE4307}"/>
          </ac:spMkLst>
        </pc:spChg>
        <pc:graphicFrameChg chg="del">
          <ac:chgData name="Melaerts Frédéric" userId="S::frederic.melaerts@ond.vlaanderen.be::e63e2408-a9ae-43c8-8f5f-37811e9e956a" providerId="AD" clId="Web-{51F934D8-BB2E-6D74-5B31-8FCC0D3B9902}" dt="2024-07-08T20:19:41.271" v="95"/>
          <ac:graphicFrameMkLst>
            <pc:docMk/>
            <pc:sldMk cId="1732030646" sldId="2142533196"/>
            <ac:graphicFrameMk id="6" creationId="{1A98B3EF-D9DF-4D4B-A1F2-A4547A64D87E}"/>
          </ac:graphicFrameMkLst>
        </pc:graphicFrameChg>
        <pc:graphicFrameChg chg="add del">
          <ac:chgData name="Melaerts Frédéric" userId="S::frederic.melaerts@ond.vlaanderen.be::e63e2408-a9ae-43c8-8f5f-37811e9e956a" providerId="AD" clId="Web-{51F934D8-BB2E-6D74-5B31-8FCC0D3B9902}" dt="2024-07-08T20:19:09.613" v="81"/>
          <ac:graphicFrameMkLst>
            <pc:docMk/>
            <pc:sldMk cId="1732030646" sldId="2142533196"/>
            <ac:graphicFrameMk id="13" creationId="{52D44680-BE91-2D4A-62A4-705B45895B32}"/>
          </ac:graphicFrameMkLst>
        </pc:graphicFrameChg>
        <pc:graphicFrameChg chg="add mod">
          <ac:chgData name="Melaerts Frédéric" userId="S::frederic.melaerts@ond.vlaanderen.be::e63e2408-a9ae-43c8-8f5f-37811e9e956a" providerId="AD" clId="Web-{51F934D8-BB2E-6D74-5B31-8FCC0D3B9902}" dt="2024-07-08T20:20:37.949" v="205" actId="1076"/>
          <ac:graphicFrameMkLst>
            <pc:docMk/>
            <pc:sldMk cId="1732030646" sldId="2142533196"/>
            <ac:graphicFrameMk id="1066" creationId="{C14276E6-0544-2F2F-0A64-D037DB3CB2FC}"/>
          </ac:graphicFrameMkLst>
        </pc:graphicFrameChg>
        <pc:picChg chg="add del">
          <ac:chgData name="Melaerts Frédéric" userId="S::frederic.melaerts@ond.vlaanderen.be::e63e2408-a9ae-43c8-8f5f-37811e9e956a" providerId="AD" clId="Web-{51F934D8-BB2E-6D74-5B31-8FCC0D3B9902}" dt="2024-07-08T20:19:09.598" v="72"/>
          <ac:picMkLst>
            <pc:docMk/>
            <pc:sldMk cId="1732030646" sldId="2142533196"/>
            <ac:picMk id="40" creationId="{1D62DC27-87FB-EA34-4352-CAE06AEA3C52}"/>
          </ac:picMkLst>
        </pc:picChg>
        <pc:picChg chg="add del">
          <ac:chgData name="Melaerts Frédéric" userId="S::frederic.melaerts@ond.vlaanderen.be::e63e2408-a9ae-43c8-8f5f-37811e9e956a" providerId="AD" clId="Web-{51F934D8-BB2E-6D74-5B31-8FCC0D3B9902}" dt="2024-07-08T20:19:09.598" v="71"/>
          <ac:picMkLst>
            <pc:docMk/>
            <pc:sldMk cId="1732030646" sldId="2142533196"/>
            <ac:picMk id="42" creationId="{499E6DD2-7221-D9CC-21EF-9B68BC626335}"/>
          </ac:picMkLst>
        </pc:picChg>
        <pc:picChg chg="add del">
          <ac:chgData name="Melaerts Frédéric" userId="S::frederic.melaerts@ond.vlaanderen.be::e63e2408-a9ae-43c8-8f5f-37811e9e956a" providerId="AD" clId="Web-{51F934D8-BB2E-6D74-5B31-8FCC0D3B9902}" dt="2024-07-08T20:19:09.598" v="70"/>
          <ac:picMkLst>
            <pc:docMk/>
            <pc:sldMk cId="1732030646" sldId="2142533196"/>
            <ac:picMk id="44" creationId="{75D64817-66D4-C848-7E15-5028BD8C56B9}"/>
          </ac:picMkLst>
        </pc:picChg>
        <pc:picChg chg="add del">
          <ac:chgData name="Melaerts Frédéric" userId="S::frederic.melaerts@ond.vlaanderen.be::e63e2408-a9ae-43c8-8f5f-37811e9e956a" providerId="AD" clId="Web-{51F934D8-BB2E-6D74-5B31-8FCC0D3B9902}" dt="2024-07-08T20:19:09.598" v="69"/>
          <ac:picMkLst>
            <pc:docMk/>
            <pc:sldMk cId="1732030646" sldId="2142533196"/>
            <ac:picMk id="46" creationId="{607861BD-A79E-C1DC-B31F-3FE876A70C73}"/>
          </ac:picMkLst>
        </pc:picChg>
        <pc:picChg chg="del">
          <ac:chgData name="Melaerts Frédéric" userId="S::frederic.melaerts@ond.vlaanderen.be::e63e2408-a9ae-43c8-8f5f-37811e9e956a" providerId="AD" clId="Web-{51F934D8-BB2E-6D74-5B31-8FCC0D3B9902}" dt="2024-07-08T20:19:44.177" v="97"/>
          <ac:picMkLst>
            <pc:docMk/>
            <pc:sldMk cId="1732030646" sldId="2142533196"/>
            <ac:picMk id="1027" creationId="{AC8E27D7-9B7E-0C04-516A-E227C7821BE6}"/>
          </ac:picMkLst>
        </pc:picChg>
        <pc:picChg chg="del">
          <ac:chgData name="Melaerts Frédéric" userId="S::frederic.melaerts@ond.vlaanderen.be::e63e2408-a9ae-43c8-8f5f-37811e9e956a" providerId="AD" clId="Web-{51F934D8-BB2E-6D74-5B31-8FCC0D3B9902}" dt="2024-07-08T20:19:49.630" v="104"/>
          <ac:picMkLst>
            <pc:docMk/>
            <pc:sldMk cId="1732030646" sldId="2142533196"/>
            <ac:picMk id="1028" creationId="{31C3E491-AF4C-D866-B96E-74CD63BA00E4}"/>
          </ac:picMkLst>
        </pc:picChg>
        <pc:picChg chg="add del">
          <ac:chgData name="Melaerts Frédéric" userId="S::frederic.melaerts@ond.vlaanderen.be::e63e2408-a9ae-43c8-8f5f-37811e9e956a" providerId="AD" clId="Web-{51F934D8-BB2E-6D74-5B31-8FCC0D3B9902}" dt="2024-07-08T20:19:59.662" v="136"/>
          <ac:picMkLst>
            <pc:docMk/>
            <pc:sldMk cId="1732030646" sldId="2142533196"/>
            <ac:picMk id="1029" creationId="{BAC22C47-7A31-60DB-7301-BCA90236CE4A}"/>
          </ac:picMkLst>
        </pc:picChg>
        <pc:picChg chg="add mod">
          <ac:chgData name="Melaerts Frédéric" userId="S::frederic.melaerts@ond.vlaanderen.be::e63e2408-a9ae-43c8-8f5f-37811e9e956a" providerId="AD" clId="Web-{51F934D8-BB2E-6D74-5B31-8FCC0D3B9902}" dt="2024-07-08T20:20:38.043" v="214" actId="1076"/>
          <ac:picMkLst>
            <pc:docMk/>
            <pc:sldMk cId="1732030646" sldId="2142533196"/>
            <ac:picMk id="1086" creationId="{84C80D8A-C240-915B-208A-2FF9F63CFF17}"/>
          </ac:picMkLst>
        </pc:picChg>
        <pc:picChg chg="add mod">
          <ac:chgData name="Melaerts Frédéric" userId="S::frederic.melaerts@ond.vlaanderen.be::e63e2408-a9ae-43c8-8f5f-37811e9e956a" providerId="AD" clId="Web-{51F934D8-BB2E-6D74-5B31-8FCC0D3B9902}" dt="2024-07-08T20:20:38.058" v="215" actId="1076"/>
          <ac:picMkLst>
            <pc:docMk/>
            <pc:sldMk cId="1732030646" sldId="2142533196"/>
            <ac:picMk id="1089" creationId="{C98A15D7-14D3-374D-C939-8AB27868ACD7}"/>
          </ac:picMkLst>
        </pc:picChg>
        <pc:picChg chg="add mod">
          <ac:chgData name="Melaerts Frédéric" userId="S::frederic.melaerts@ond.vlaanderen.be::e63e2408-a9ae-43c8-8f5f-37811e9e956a" providerId="AD" clId="Web-{51F934D8-BB2E-6D74-5B31-8FCC0D3B9902}" dt="2024-07-08T20:20:38.058" v="216" actId="1076"/>
          <ac:picMkLst>
            <pc:docMk/>
            <pc:sldMk cId="1732030646" sldId="2142533196"/>
            <ac:picMk id="1092" creationId="{63273C5A-5461-D51B-7211-7AD764A10E86}"/>
          </ac:picMkLst>
        </pc:picChg>
        <pc:picChg chg="add mod">
          <ac:chgData name="Melaerts Frédéric" userId="S::frederic.melaerts@ond.vlaanderen.be::e63e2408-a9ae-43c8-8f5f-37811e9e956a" providerId="AD" clId="Web-{51F934D8-BB2E-6D74-5B31-8FCC0D3B9902}" dt="2024-07-08T20:20:38.074" v="217" actId="1076"/>
          <ac:picMkLst>
            <pc:docMk/>
            <pc:sldMk cId="1732030646" sldId="2142533196"/>
            <ac:picMk id="1094" creationId="{8F4D6BD9-7273-F2AF-7BC1-55AA36F359B9}"/>
          </ac:picMkLst>
        </pc:picChg>
        <pc:cxnChg chg="add del">
          <ac:chgData name="Melaerts Frédéric" userId="S::frederic.melaerts@ond.vlaanderen.be::e63e2408-a9ae-43c8-8f5f-37811e9e956a" providerId="AD" clId="Web-{51F934D8-BB2E-6D74-5B31-8FCC0D3B9902}" dt="2024-07-08T20:19:09.582" v="68"/>
          <ac:cxnSpMkLst>
            <pc:docMk/>
            <pc:sldMk cId="1732030646" sldId="2142533196"/>
            <ac:cxnSpMk id="48" creationId="{D9318680-8388-7FC0-900A-9671F2FB9369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82" v="67"/>
          <ac:cxnSpMkLst>
            <pc:docMk/>
            <pc:sldMk cId="1732030646" sldId="2142533196"/>
            <ac:cxnSpMk id="50" creationId="{6E28F5BF-C75D-F95D-468D-BE88324AC3C4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82" v="66"/>
          <ac:cxnSpMkLst>
            <pc:docMk/>
            <pc:sldMk cId="1732030646" sldId="2142533196"/>
            <ac:cxnSpMk id="52" creationId="{916C4D52-8F53-8054-D5BE-83A5498F8169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82" v="65"/>
          <ac:cxnSpMkLst>
            <pc:docMk/>
            <pc:sldMk cId="1732030646" sldId="2142533196"/>
            <ac:cxnSpMk id="54" creationId="{DE8FA33D-3284-2B68-2A05-98668940D579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82" v="64"/>
          <ac:cxnSpMkLst>
            <pc:docMk/>
            <pc:sldMk cId="1732030646" sldId="2142533196"/>
            <ac:cxnSpMk id="56" creationId="{0C8DAB2B-941F-4B0C-FE8D-162D88423D16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82" v="63"/>
          <ac:cxnSpMkLst>
            <pc:docMk/>
            <pc:sldMk cId="1732030646" sldId="2142533196"/>
            <ac:cxnSpMk id="58" creationId="{37DD7B38-6B05-F785-63B5-79DE92993ACF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82" v="62"/>
          <ac:cxnSpMkLst>
            <pc:docMk/>
            <pc:sldMk cId="1732030646" sldId="2142533196"/>
            <ac:cxnSpMk id="60" creationId="{D4F9AC55-4876-13EA-0B5C-6AADDA536BD8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82" v="61"/>
          <ac:cxnSpMkLst>
            <pc:docMk/>
            <pc:sldMk cId="1732030646" sldId="2142533196"/>
            <ac:cxnSpMk id="62" creationId="{2AC81BFD-A052-D660-BA2C-8E1B7B71FDCF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20:14.339" v="148"/>
          <ac:cxnSpMkLst>
            <pc:docMk/>
            <pc:sldMk cId="1732030646" sldId="2142533196"/>
            <ac:cxnSpMk id="1030" creationId="{D8F98D54-1FB0-131C-A7B3-72123C86CB6C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20:12.214" v="146"/>
          <ac:cxnSpMkLst>
            <pc:docMk/>
            <pc:sldMk cId="1732030646" sldId="2142533196"/>
            <ac:cxnSpMk id="1031" creationId="{B4862362-D8A9-3D04-E166-E929BE6F3A29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19:43.490" v="96"/>
          <ac:cxnSpMkLst>
            <pc:docMk/>
            <pc:sldMk cId="1732030646" sldId="2142533196"/>
            <ac:cxnSpMk id="1032" creationId="{4C431126-4F09-0821-63D8-872A3A8B8954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19:41.271" v="94"/>
          <ac:cxnSpMkLst>
            <pc:docMk/>
            <pc:sldMk cId="1732030646" sldId="2142533196"/>
            <ac:cxnSpMk id="1033" creationId="{AAF9D896-2C54-049E-FD87-6C86D1FD841E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19:49.630" v="103"/>
          <ac:cxnSpMkLst>
            <pc:docMk/>
            <pc:sldMk cId="1732030646" sldId="2142533196"/>
            <ac:cxnSpMk id="1034" creationId="{D899C57C-1188-4570-79D7-957E25B7CD2D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19:49.630" v="102"/>
          <ac:cxnSpMkLst>
            <pc:docMk/>
            <pc:sldMk cId="1732030646" sldId="2142533196"/>
            <ac:cxnSpMk id="1035" creationId="{FDEB549E-9FED-53D7-AD33-F8CFBD27948C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59.662" v="135"/>
          <ac:cxnSpMkLst>
            <pc:docMk/>
            <pc:sldMk cId="1732030646" sldId="2142533196"/>
            <ac:cxnSpMk id="1036" creationId="{94DBCE65-32F6-F64B-865F-A1CF91CC22F3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59.662" v="134"/>
          <ac:cxnSpMkLst>
            <pc:docMk/>
            <pc:sldMk cId="1732030646" sldId="2142533196"/>
            <ac:cxnSpMk id="1037" creationId="{FC19350B-0E06-9A13-1023-90BAE990D9FD}"/>
          </ac:cxnSpMkLst>
        </pc:cxnChg>
        <pc:cxnChg chg="del mod">
          <ac:chgData name="Melaerts Frédéric" userId="S::frederic.melaerts@ond.vlaanderen.be::e63e2408-a9ae-43c8-8f5f-37811e9e956a" providerId="AD" clId="Web-{51F934D8-BB2E-6D74-5B31-8FCC0D3B9902}" dt="2024-07-08T20:20:09.792" v="143"/>
          <ac:cxnSpMkLst>
            <pc:docMk/>
            <pc:sldMk cId="1732030646" sldId="2142533196"/>
            <ac:cxnSpMk id="1038" creationId="{17FD48B0-FA5A-D69F-4E74-A3CA52884957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59.662" v="133"/>
          <ac:cxnSpMkLst>
            <pc:docMk/>
            <pc:sldMk cId="1732030646" sldId="2142533196"/>
            <ac:cxnSpMk id="1039" creationId="{C366E430-FC94-DA15-29FA-A515947BF1F6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67" v="60"/>
          <ac:cxnSpMkLst>
            <pc:docMk/>
            <pc:sldMk cId="1732030646" sldId="2142533196"/>
            <ac:cxnSpMk id="1040" creationId="{3940AF17-F8ED-C2B2-B8B4-2F33927AFB06}"/>
          </ac:cxnSpMkLst>
        </pc:cxnChg>
        <pc:cxnChg chg="del mod">
          <ac:chgData name="Melaerts Frédéric" userId="S::frederic.melaerts@ond.vlaanderen.be::e63e2408-a9ae-43c8-8f5f-37811e9e956a" providerId="AD" clId="Web-{51F934D8-BB2E-6D74-5B31-8FCC0D3B9902}" dt="2024-07-08T20:20:09.792" v="142"/>
          <ac:cxnSpMkLst>
            <pc:docMk/>
            <pc:sldMk cId="1732030646" sldId="2142533196"/>
            <ac:cxnSpMk id="1041" creationId="{EF55CAE2-FF1C-E489-650E-F6A27AB08FC1}"/>
          </ac:cxnSpMkLst>
        </pc:cxnChg>
        <pc:cxnChg chg="del mod">
          <ac:chgData name="Melaerts Frédéric" userId="S::frederic.melaerts@ond.vlaanderen.be::e63e2408-a9ae-43c8-8f5f-37811e9e956a" providerId="AD" clId="Web-{51F934D8-BB2E-6D74-5B31-8FCC0D3B9902}" dt="2024-07-08T20:20:09.792" v="141"/>
          <ac:cxnSpMkLst>
            <pc:docMk/>
            <pc:sldMk cId="1732030646" sldId="2142533196"/>
            <ac:cxnSpMk id="1042" creationId="{842989D1-47EB-D37C-8993-EDFD97C1E0BE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20:09.792" v="140"/>
          <ac:cxnSpMkLst>
            <pc:docMk/>
            <pc:sldMk cId="1732030646" sldId="2142533196"/>
            <ac:cxnSpMk id="1043" creationId="{53406B3D-D8E0-0500-810A-873A69D966B0}"/>
          </ac:cxnSpMkLst>
        </pc:cxnChg>
        <pc:cxnChg chg="del">
          <ac:chgData name="Melaerts Frédéric" userId="S::frederic.melaerts@ond.vlaanderen.be::e63e2408-a9ae-43c8-8f5f-37811e9e956a" providerId="AD" clId="Web-{51F934D8-BB2E-6D74-5B31-8FCC0D3B9902}" dt="2024-07-08T20:20:09.792" v="139"/>
          <ac:cxnSpMkLst>
            <pc:docMk/>
            <pc:sldMk cId="1732030646" sldId="2142533196"/>
            <ac:cxnSpMk id="1044" creationId="{676F1FD6-40C6-552A-C536-9B823650E98D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67" v="59"/>
          <ac:cxnSpMkLst>
            <pc:docMk/>
            <pc:sldMk cId="1732030646" sldId="2142533196"/>
            <ac:cxnSpMk id="1046" creationId="{B235F239-14A7-A4BE-0506-AEDD3BB3881A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67" v="58"/>
          <ac:cxnSpMkLst>
            <pc:docMk/>
            <pc:sldMk cId="1732030646" sldId="2142533196"/>
            <ac:cxnSpMk id="1049" creationId="{0EB629E7-6946-9CE6-0EC2-138CB2E0F0DD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67" v="57"/>
          <ac:cxnSpMkLst>
            <pc:docMk/>
            <pc:sldMk cId="1732030646" sldId="2142533196"/>
            <ac:cxnSpMk id="1054" creationId="{57E11592-3AEE-2BFE-345C-1EFF9A16FC41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67" v="56"/>
          <ac:cxnSpMkLst>
            <pc:docMk/>
            <pc:sldMk cId="1732030646" sldId="2142533196"/>
            <ac:cxnSpMk id="1056" creationId="{03216A2E-F6F9-EC35-3276-A20E3D9A6323}"/>
          </ac:cxnSpMkLst>
        </pc:cxnChg>
        <pc:cxnChg chg="add del">
          <ac:chgData name="Melaerts Frédéric" userId="S::frederic.melaerts@ond.vlaanderen.be::e63e2408-a9ae-43c8-8f5f-37811e9e956a" providerId="AD" clId="Web-{51F934D8-BB2E-6D74-5B31-8FCC0D3B9902}" dt="2024-07-08T20:19:09.567" v="55"/>
          <ac:cxnSpMkLst>
            <pc:docMk/>
            <pc:sldMk cId="1732030646" sldId="2142533196"/>
            <ac:cxnSpMk id="1058" creationId="{F6FA818F-9F96-FDD9-93E5-09BDDDF9E023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074" v="218" actId="1076"/>
          <ac:cxnSpMkLst>
            <pc:docMk/>
            <pc:sldMk cId="1732030646" sldId="2142533196"/>
            <ac:cxnSpMk id="1096" creationId="{1EBCD792-FBB0-E7EA-38F8-762806124E1B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090" v="219" actId="1076"/>
          <ac:cxnSpMkLst>
            <pc:docMk/>
            <pc:sldMk cId="1732030646" sldId="2142533196"/>
            <ac:cxnSpMk id="1098" creationId="{7F308493-5BDA-B008-5335-8F6E0B92BD36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05" v="220" actId="1076"/>
          <ac:cxnSpMkLst>
            <pc:docMk/>
            <pc:sldMk cId="1732030646" sldId="2142533196"/>
            <ac:cxnSpMk id="1100" creationId="{7B537862-E460-D3F5-1750-A198843DFE5B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05" v="221" actId="1076"/>
          <ac:cxnSpMkLst>
            <pc:docMk/>
            <pc:sldMk cId="1732030646" sldId="2142533196"/>
            <ac:cxnSpMk id="1102" creationId="{1FFAA0F9-F8AD-4427-1240-A570F28F70D3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21" v="222" actId="1076"/>
          <ac:cxnSpMkLst>
            <pc:docMk/>
            <pc:sldMk cId="1732030646" sldId="2142533196"/>
            <ac:cxnSpMk id="1104" creationId="{21878F3A-C1B9-3C5F-36C7-47BE021C2C49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21" v="223" actId="1076"/>
          <ac:cxnSpMkLst>
            <pc:docMk/>
            <pc:sldMk cId="1732030646" sldId="2142533196"/>
            <ac:cxnSpMk id="1106" creationId="{549E7E86-BDAB-AA9E-3456-E51306E732E1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36" v="224" actId="1076"/>
          <ac:cxnSpMkLst>
            <pc:docMk/>
            <pc:sldMk cId="1732030646" sldId="2142533196"/>
            <ac:cxnSpMk id="1108" creationId="{716BFE6A-BB30-4076-0A83-78A93A92C5C0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52" v="225" actId="1076"/>
          <ac:cxnSpMkLst>
            <pc:docMk/>
            <pc:sldMk cId="1732030646" sldId="2142533196"/>
            <ac:cxnSpMk id="1110" creationId="{419A8D54-E7DD-A44A-3119-E4C66F2ACD5A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52" v="226" actId="1076"/>
          <ac:cxnSpMkLst>
            <pc:docMk/>
            <pc:sldMk cId="1732030646" sldId="2142533196"/>
            <ac:cxnSpMk id="1112" creationId="{1D091E3C-E78B-3BE2-1CA7-3DD2C6B7D118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68" v="227" actId="1076"/>
          <ac:cxnSpMkLst>
            <pc:docMk/>
            <pc:sldMk cId="1732030646" sldId="2142533196"/>
            <ac:cxnSpMk id="1114" creationId="{FA58AD83-88C6-29F2-74E4-0F9EA86AB6F1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68" v="228" actId="1076"/>
          <ac:cxnSpMkLst>
            <pc:docMk/>
            <pc:sldMk cId="1732030646" sldId="2142533196"/>
            <ac:cxnSpMk id="1116" creationId="{32448DB8-4F3D-41D8-DA73-870DDCF98585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83" v="229" actId="1076"/>
          <ac:cxnSpMkLst>
            <pc:docMk/>
            <pc:sldMk cId="1732030646" sldId="2142533196"/>
            <ac:cxnSpMk id="1118" creationId="{7A87901E-120D-88DB-7575-F55D2ABA1EF8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99" v="230" actId="1076"/>
          <ac:cxnSpMkLst>
            <pc:docMk/>
            <pc:sldMk cId="1732030646" sldId="2142533196"/>
            <ac:cxnSpMk id="1120" creationId="{22467EC2-D4F9-6EEA-2020-1A46A9CF3C10}"/>
          </ac:cxnSpMkLst>
        </pc:cxnChg>
        <pc:cxnChg chg="add mod">
          <ac:chgData name="Melaerts Frédéric" userId="S::frederic.melaerts@ond.vlaanderen.be::e63e2408-a9ae-43c8-8f5f-37811e9e956a" providerId="AD" clId="Web-{51F934D8-BB2E-6D74-5B31-8FCC0D3B9902}" dt="2024-07-08T20:20:38.199" v="231" actId="1076"/>
          <ac:cxnSpMkLst>
            <pc:docMk/>
            <pc:sldMk cId="1732030646" sldId="2142533196"/>
            <ac:cxnSpMk id="1122" creationId="{45E5675E-0C75-3337-8422-2028BF6871CA}"/>
          </ac:cxnSpMkLst>
        </pc:cxnChg>
      </pc:sldChg>
      <pc:sldChg chg="addSp delSp modSp">
        <pc:chgData name="Melaerts Frédéric" userId="S::frederic.melaerts@ond.vlaanderen.be::e63e2408-a9ae-43c8-8f5f-37811e9e956a" providerId="AD" clId="Web-{51F934D8-BB2E-6D74-5B31-8FCC0D3B9902}" dt="2024-07-08T20:18:53.004" v="26"/>
        <pc:sldMkLst>
          <pc:docMk/>
          <pc:sldMk cId="2899547110" sldId="2142533197"/>
        </pc:sldMkLst>
        <pc:spChg chg="mod">
          <ac:chgData name="Melaerts Frédéric" userId="S::frederic.melaerts@ond.vlaanderen.be::e63e2408-a9ae-43c8-8f5f-37811e9e956a" providerId="AD" clId="Web-{51F934D8-BB2E-6D74-5B31-8FCC0D3B9902}" dt="2024-07-08T20:16:41.835" v="2" actId="20577"/>
          <ac:spMkLst>
            <pc:docMk/>
            <pc:sldMk cId="2899547110" sldId="2142533197"/>
            <ac:spMk id="2" creationId="{7C811E99-F9F0-4692-BCDE-C6E08B217F96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4"/>
          <ac:spMkLst>
            <pc:docMk/>
            <pc:sldMk cId="2899547110" sldId="2142533197"/>
            <ac:spMk id="4" creationId="{898E25C0-B1F1-AF97-EE5B-543686AB4E35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5"/>
          <ac:spMkLst>
            <pc:docMk/>
            <pc:sldMk cId="2899547110" sldId="2142533197"/>
            <ac:spMk id="6" creationId="{6C48CD0D-22EF-941B-33FD-DB9E335CEDC4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6"/>
          <ac:spMkLst>
            <pc:docMk/>
            <pc:sldMk cId="2899547110" sldId="2142533197"/>
            <ac:spMk id="8" creationId="{9DF75443-501B-F577-8E7C-5F50F32645E9}"/>
          </ac:spMkLst>
        </pc:spChg>
        <pc:spChg chg="add del mod">
          <ac:chgData name="Melaerts Frédéric" userId="S::frederic.melaerts@ond.vlaanderen.be::e63e2408-a9ae-43c8-8f5f-37811e9e956a" providerId="AD" clId="Web-{51F934D8-BB2E-6D74-5B31-8FCC0D3B9902}" dt="2024-07-08T20:18:53.004" v="26"/>
          <ac:spMkLst>
            <pc:docMk/>
            <pc:sldMk cId="2899547110" sldId="2142533197"/>
            <ac:spMk id="9" creationId="{420C4F04-6272-B1AB-4FFC-6AA6B9B29806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7"/>
          <ac:spMkLst>
            <pc:docMk/>
            <pc:sldMk cId="2899547110" sldId="2142533197"/>
            <ac:spMk id="18" creationId="{B03C922F-C7D5-7A78-4ACA-045EDF046937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8"/>
          <ac:spMkLst>
            <pc:docMk/>
            <pc:sldMk cId="2899547110" sldId="2142533197"/>
            <ac:spMk id="20" creationId="{C2E3C99E-D0BF-F625-7D3D-BFB0EA96C48F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9"/>
          <ac:spMkLst>
            <pc:docMk/>
            <pc:sldMk cId="2899547110" sldId="2142533197"/>
            <ac:spMk id="23" creationId="{D28F6577-9BDA-72C3-A400-9151A67B3F4D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20"/>
          <ac:spMkLst>
            <pc:docMk/>
            <pc:sldMk cId="2899547110" sldId="2142533197"/>
            <ac:spMk id="25" creationId="{3AB115B4-FF3F-AC71-2990-9769F8526672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642" v="21"/>
          <ac:spMkLst>
            <pc:docMk/>
            <pc:sldMk cId="2899547110" sldId="2142533197"/>
            <ac:spMk id="26" creationId="{DDC204AE-6D7E-7C7F-4BE8-66E566682403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39" v="6"/>
          <ac:spMkLst>
            <pc:docMk/>
            <pc:sldMk cId="2899547110" sldId="2142533197"/>
            <ac:spMk id="27" creationId="{5421B53B-3B69-849C-27F0-9BEA2CD21CE8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39" v="7"/>
          <ac:spMkLst>
            <pc:docMk/>
            <pc:sldMk cId="2899547110" sldId="2142533197"/>
            <ac:spMk id="29" creationId="{47ACB684-E5E3-3B10-80B0-1C332843597A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8"/>
          <ac:spMkLst>
            <pc:docMk/>
            <pc:sldMk cId="2899547110" sldId="2142533197"/>
            <ac:spMk id="1053" creationId="{0749ECB1-F585-1D78-5241-2F185C5BD66F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9"/>
          <ac:spMkLst>
            <pc:docMk/>
            <pc:sldMk cId="2899547110" sldId="2142533197"/>
            <ac:spMk id="1073" creationId="{B6D3CA99-231D-F0EC-5EA9-874F8310A8B8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0"/>
          <ac:spMkLst>
            <pc:docMk/>
            <pc:sldMk cId="2899547110" sldId="2142533197"/>
            <ac:spMk id="1084" creationId="{096CB886-AED3-3C68-CC42-93AD37C9C21F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1"/>
          <ac:spMkLst>
            <pc:docMk/>
            <pc:sldMk cId="2899547110" sldId="2142533197"/>
            <ac:spMk id="1087" creationId="{44464D86-28E2-C6D2-6CDD-F628CA174CD8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2"/>
          <ac:spMkLst>
            <pc:docMk/>
            <pc:sldMk cId="2899547110" sldId="2142533197"/>
            <ac:spMk id="1090" creationId="{92DA5A74-E7CD-B72F-A344-01E81F9389B7}"/>
          </ac:spMkLst>
        </pc:spChg>
        <pc:spChg chg="mod">
          <ac:chgData name="Melaerts Frédéric" userId="S::frederic.melaerts@ond.vlaanderen.be::e63e2408-a9ae-43c8-8f5f-37811e9e956a" providerId="AD" clId="Web-{51F934D8-BB2E-6D74-5B31-8FCC0D3B9902}" dt="2024-07-08T20:17:38.454" v="13"/>
          <ac:spMkLst>
            <pc:docMk/>
            <pc:sldMk cId="2899547110" sldId="2142533197"/>
            <ac:spMk id="1161" creationId="{70102454-3512-E054-7A29-77DC67644845}"/>
          </ac:spMkLst>
        </pc:spChg>
      </pc:sldChg>
      <pc:sldChg chg="add del replId">
        <pc:chgData name="Melaerts Frédéric" userId="S::frederic.melaerts@ond.vlaanderen.be::e63e2408-a9ae-43c8-8f5f-37811e9e956a" providerId="AD" clId="Web-{51F934D8-BB2E-6D74-5B31-8FCC0D3B9902}" dt="2024-07-08T20:19:24.239" v="85"/>
        <pc:sldMkLst>
          <pc:docMk/>
          <pc:sldMk cId="322235203" sldId="2142533208"/>
        </pc:sldMkLst>
      </pc:sldChg>
    </pc:docChg>
  </pc:docChgLst>
  <pc:docChgLst>
    <pc:chgData name="Melaerts Frédéric" userId="S::frederic.melaerts@ond.vlaanderen.be::e63e2408-a9ae-43c8-8f5f-37811e9e956a" providerId="AD" clId="Web-{99471BD6-CC70-A023-BD5C-1C96D8423999}"/>
    <pc:docChg chg="modSld">
      <pc:chgData name="Melaerts Frédéric" userId="S::frederic.melaerts@ond.vlaanderen.be::e63e2408-a9ae-43c8-8f5f-37811e9e956a" providerId="AD" clId="Web-{99471BD6-CC70-A023-BD5C-1C96D8423999}" dt="2024-07-09T06:56:05.361" v="6" actId="20577"/>
      <pc:docMkLst>
        <pc:docMk/>
      </pc:docMkLst>
      <pc:sldChg chg="modSp">
        <pc:chgData name="Melaerts Frédéric" userId="S::frederic.melaerts@ond.vlaanderen.be::e63e2408-a9ae-43c8-8f5f-37811e9e956a" providerId="AD" clId="Web-{99471BD6-CC70-A023-BD5C-1C96D8423999}" dt="2024-07-09T06:55:04.828" v="4"/>
        <pc:sldMkLst>
          <pc:docMk/>
          <pc:sldMk cId="3396145674" sldId="2142533192"/>
        </pc:sldMkLst>
        <pc:spChg chg="mod">
          <ac:chgData name="Melaerts Frédéric" userId="S::frederic.melaerts@ond.vlaanderen.be::e63e2408-a9ae-43c8-8f5f-37811e9e956a" providerId="AD" clId="Web-{99471BD6-CC70-A023-BD5C-1C96D8423999}" dt="2024-07-09T06:55:04.797" v="1"/>
          <ac:spMkLst>
            <pc:docMk/>
            <pc:sldMk cId="3396145674" sldId="2142533192"/>
            <ac:spMk id="4" creationId="{C5AB30C6-CCB0-3586-9922-2F383BFB2A22}"/>
          </ac:spMkLst>
        </pc:spChg>
        <pc:spChg chg="mod">
          <ac:chgData name="Melaerts Frédéric" userId="S::frederic.melaerts@ond.vlaanderen.be::e63e2408-a9ae-43c8-8f5f-37811e9e956a" providerId="AD" clId="Web-{99471BD6-CC70-A023-BD5C-1C96D8423999}" dt="2024-07-09T06:55:04.797" v="3"/>
          <ac:spMkLst>
            <pc:docMk/>
            <pc:sldMk cId="3396145674" sldId="2142533192"/>
            <ac:spMk id="5" creationId="{2B0C2DD9-07ED-42E9-1E94-AEDAF612D055}"/>
          </ac:spMkLst>
        </pc:spChg>
        <pc:spChg chg="mod">
          <ac:chgData name="Melaerts Frédéric" userId="S::frederic.melaerts@ond.vlaanderen.be::e63e2408-a9ae-43c8-8f5f-37811e9e956a" providerId="AD" clId="Web-{99471BD6-CC70-A023-BD5C-1C96D8423999}" dt="2024-07-09T06:55:04.828" v="4"/>
          <ac:spMkLst>
            <pc:docMk/>
            <pc:sldMk cId="3396145674" sldId="2142533192"/>
            <ac:spMk id="6" creationId="{AAA75855-61A2-E571-CEFE-A03A0E51BAC7}"/>
          </ac:spMkLst>
        </pc:spChg>
        <pc:spChg chg="mod">
          <ac:chgData name="Melaerts Frédéric" userId="S::frederic.melaerts@ond.vlaanderen.be::e63e2408-a9ae-43c8-8f5f-37811e9e956a" providerId="AD" clId="Web-{99471BD6-CC70-A023-BD5C-1C96D8423999}" dt="2024-07-09T06:55:04.797" v="0"/>
          <ac:spMkLst>
            <pc:docMk/>
            <pc:sldMk cId="3396145674" sldId="2142533192"/>
            <ac:spMk id="19" creationId="{5DB1F33F-25BD-675A-271D-CB95AA355AB9}"/>
          </ac:spMkLst>
        </pc:spChg>
        <pc:spChg chg="mod">
          <ac:chgData name="Melaerts Frédéric" userId="S::frederic.melaerts@ond.vlaanderen.be::e63e2408-a9ae-43c8-8f5f-37811e9e956a" providerId="AD" clId="Web-{99471BD6-CC70-A023-BD5C-1C96D8423999}" dt="2024-07-09T06:55:04.797" v="2"/>
          <ac:spMkLst>
            <pc:docMk/>
            <pc:sldMk cId="3396145674" sldId="2142533192"/>
            <ac:spMk id="25" creationId="{E14A07EA-3340-01FB-470B-69F8E3248A28}"/>
          </ac:spMkLst>
        </pc:spChg>
      </pc:sldChg>
      <pc:sldChg chg="modSp">
        <pc:chgData name="Melaerts Frédéric" userId="S::frederic.melaerts@ond.vlaanderen.be::e63e2408-a9ae-43c8-8f5f-37811e9e956a" providerId="AD" clId="Web-{99471BD6-CC70-A023-BD5C-1C96D8423999}" dt="2024-07-09T06:56:05.361" v="6" actId="20577"/>
        <pc:sldMkLst>
          <pc:docMk/>
          <pc:sldMk cId="2973898293" sldId="2142533201"/>
        </pc:sldMkLst>
        <pc:spChg chg="mod">
          <ac:chgData name="Melaerts Frédéric" userId="S::frederic.melaerts@ond.vlaanderen.be::e63e2408-a9ae-43c8-8f5f-37811e9e956a" providerId="AD" clId="Web-{99471BD6-CC70-A023-BD5C-1C96D8423999}" dt="2024-07-09T06:56:05.361" v="6" actId="20577"/>
          <ac:spMkLst>
            <pc:docMk/>
            <pc:sldMk cId="2973898293" sldId="2142533201"/>
            <ac:spMk id="25" creationId="{C715EE4F-F7EC-4195-0824-ED3354BE2438}"/>
          </ac:spMkLst>
        </pc:spChg>
      </pc:sldChg>
    </pc:docChg>
  </pc:docChgLst>
  <pc:docChgLst>
    <pc:chgData name="Melaerts Frédéric" userId="e63e2408-a9ae-43c8-8f5f-37811e9e956a" providerId="ADAL" clId="{7B18185B-35CE-44C0-911D-6C70AFCC39ED}"/>
    <pc:docChg chg="undo redo custSel delSld modSld">
      <pc:chgData name="Melaerts Frédéric" userId="e63e2408-a9ae-43c8-8f5f-37811e9e956a" providerId="ADAL" clId="{7B18185B-35CE-44C0-911D-6C70AFCC39ED}" dt="2024-07-08T20:06:35.485" v="1382" actId="2711"/>
      <pc:docMkLst>
        <pc:docMk/>
      </pc:docMkLst>
      <pc:sldChg chg="addSp delSp modSp mod modAnim modNotesTx">
        <pc:chgData name="Melaerts Frédéric" userId="e63e2408-a9ae-43c8-8f5f-37811e9e956a" providerId="ADAL" clId="{7B18185B-35CE-44C0-911D-6C70AFCC39ED}" dt="2024-07-08T20:06:27.283" v="1381" actId="2711"/>
        <pc:sldMkLst>
          <pc:docMk/>
          <pc:sldMk cId="3274796696" sldId="2142533182"/>
        </pc:sldMkLst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2" creationId="{11112FBC-DFFE-ACF2-47A4-8CD7ABA20CF0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4" creationId="{15F6E2AD-0A0C-5621-0654-0E8112305882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7" creationId="{DF23D407-C8D3-488B-2DAB-C8B546989A0E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9" creationId="{420C4F04-6272-B1AB-4FFC-6AA6B9B29806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28" creationId="{96D866F3-B9AC-71DD-F0D3-41449610F414}"/>
          </ac:spMkLst>
        </pc:spChg>
        <pc:spChg chg="add 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24" creationId="{AA1AE1C3-480A-DB28-FF7D-B77103510A68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54" creationId="{37E904A9-71AC-8FC4-CE11-6EAEB97C7987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55" creationId="{29C1D6F6-F640-A1AF-2674-615B0757471C}"/>
          </ac:spMkLst>
        </pc:spChg>
        <pc:spChg chg="mod">
          <ac:chgData name="Melaerts Frédéric" userId="e63e2408-a9ae-43c8-8f5f-37811e9e956a" providerId="ADAL" clId="{7B18185B-35CE-44C0-911D-6C70AFCC39ED}" dt="2024-07-08T09:58:37.582" v="28" actId="207"/>
          <ac:spMkLst>
            <pc:docMk/>
            <pc:sldMk cId="3274796696" sldId="2142533182"/>
            <ac:spMk id="1066" creationId="{DCD9F087-86E5-0D17-C8C1-9087E02716EC}"/>
          </ac:spMkLst>
        </pc:spChg>
        <pc:spChg chg="mod">
          <ac:chgData name="Melaerts Frédéric" userId="e63e2408-a9ae-43c8-8f5f-37811e9e956a" providerId="ADAL" clId="{7B18185B-35CE-44C0-911D-6C70AFCC39ED}" dt="2024-07-08T09:58:37.582" v="28" actId="207"/>
          <ac:spMkLst>
            <pc:docMk/>
            <pc:sldMk cId="3274796696" sldId="2142533182"/>
            <ac:spMk id="1068" creationId="{CFB2431B-DB83-7886-0980-8089B4459B58}"/>
          </ac:spMkLst>
        </pc:spChg>
        <pc:spChg chg="mod">
          <ac:chgData name="Melaerts Frédéric" userId="e63e2408-a9ae-43c8-8f5f-37811e9e956a" providerId="ADAL" clId="{7B18185B-35CE-44C0-911D-6C70AFCC39ED}" dt="2024-07-08T09:58:37.582" v="28" actId="207"/>
          <ac:spMkLst>
            <pc:docMk/>
            <pc:sldMk cId="3274796696" sldId="2142533182"/>
            <ac:spMk id="1071" creationId="{5A38A93B-0005-A32E-758D-98D4A05D7F18}"/>
          </ac:spMkLst>
        </pc:spChg>
        <pc:spChg chg="mod">
          <ac:chgData name="Melaerts Frédéric" userId="e63e2408-a9ae-43c8-8f5f-37811e9e956a" providerId="ADAL" clId="{7B18185B-35CE-44C0-911D-6C70AFCC39ED}" dt="2024-07-08T09:58:37.582" v="28" actId="207"/>
          <ac:spMkLst>
            <pc:docMk/>
            <pc:sldMk cId="3274796696" sldId="2142533182"/>
            <ac:spMk id="1072" creationId="{D388FB2E-E200-C421-86E3-B0335E5457C2}"/>
          </ac:spMkLst>
        </pc:spChg>
        <pc:spChg chg="mod">
          <ac:chgData name="Melaerts Frédéric" userId="e63e2408-a9ae-43c8-8f5f-37811e9e956a" providerId="ADAL" clId="{7B18185B-35CE-44C0-911D-6C70AFCC39ED}" dt="2024-07-08T09:58:37.582" v="28" actId="207"/>
          <ac:spMkLst>
            <pc:docMk/>
            <pc:sldMk cId="3274796696" sldId="2142533182"/>
            <ac:spMk id="1075" creationId="{001A14B1-822B-B99A-1437-F3BC2A8D25F6}"/>
          </ac:spMkLst>
        </pc:spChg>
        <pc:spChg chg="mod">
          <ac:chgData name="Melaerts Frédéric" userId="e63e2408-a9ae-43c8-8f5f-37811e9e956a" providerId="ADAL" clId="{7B18185B-35CE-44C0-911D-6C70AFCC39ED}" dt="2024-07-08T09:58:37.582" v="28" actId="207"/>
          <ac:spMkLst>
            <pc:docMk/>
            <pc:sldMk cId="3274796696" sldId="2142533182"/>
            <ac:spMk id="1076" creationId="{9B20DE57-3651-954F-0892-D91FA58D01E9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78" creationId="{8018215B-1E94-8AB7-C4F8-75A9DBCCDC63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79" creationId="{D8E9C168-F822-156C-963F-34445B1BBF49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80" creationId="{C66446CB-68A1-3F18-89A3-5933ABCAD352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81" creationId="{5059FBC7-1F74-F2DA-1D82-09301294204A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082" creationId="{5340D611-BFC5-D59B-DBA7-67893B9DF966}"/>
          </ac:spMkLst>
        </pc:spChg>
        <pc:spChg chg="mod">
          <ac:chgData name="Melaerts Frédéric" userId="e63e2408-a9ae-43c8-8f5f-37811e9e956a" providerId="ADAL" clId="{7B18185B-35CE-44C0-911D-6C70AFCC39ED}" dt="2024-07-08T09:58:55.289" v="30" actId="207"/>
          <ac:spMkLst>
            <pc:docMk/>
            <pc:sldMk cId="3274796696" sldId="2142533182"/>
            <ac:spMk id="1095" creationId="{C54D964F-2A56-9F17-C819-C2C496B7EB67}"/>
          </ac:spMkLst>
        </pc:spChg>
        <pc:spChg chg="mod">
          <ac:chgData name="Melaerts Frédéric" userId="e63e2408-a9ae-43c8-8f5f-37811e9e956a" providerId="ADAL" clId="{7B18185B-35CE-44C0-911D-6C70AFCC39ED}" dt="2024-07-08T20:06:27.283" v="1381" actId="2711"/>
          <ac:spMkLst>
            <pc:docMk/>
            <pc:sldMk cId="3274796696" sldId="2142533182"/>
            <ac:spMk id="1119" creationId="{D8E369E6-DB78-AE6A-E8D2-783F25657F8F}"/>
          </ac:spMkLst>
        </pc:spChg>
        <pc:grpChg chg="mod">
          <ac:chgData name="Melaerts Frédéric" userId="e63e2408-a9ae-43c8-8f5f-37811e9e956a" providerId="ADAL" clId="{7B18185B-35CE-44C0-911D-6C70AFCC39ED}" dt="2024-07-08T20:06:27.283" v="1381" actId="2711"/>
          <ac:grpSpMkLst>
            <pc:docMk/>
            <pc:sldMk cId="3274796696" sldId="2142533182"/>
            <ac:grpSpMk id="3" creationId="{A56A70D8-4C39-163B-D1D6-1900E3669D6D}"/>
          </ac:grpSpMkLst>
        </pc:grpChg>
        <pc:grpChg chg="mod">
          <ac:chgData name="Melaerts Frédéric" userId="e63e2408-a9ae-43c8-8f5f-37811e9e956a" providerId="ADAL" clId="{7B18185B-35CE-44C0-911D-6C70AFCC39ED}" dt="2024-07-08T20:06:27.283" v="1381" actId="2711"/>
          <ac:grpSpMkLst>
            <pc:docMk/>
            <pc:sldMk cId="3274796696" sldId="2142533182"/>
            <ac:grpSpMk id="13" creationId="{115F9FED-CB53-BE3B-D03A-421CBA2455B2}"/>
          </ac:grpSpMkLst>
        </pc:grpChg>
        <pc:grpChg chg="mod">
          <ac:chgData name="Melaerts Frédéric" userId="e63e2408-a9ae-43c8-8f5f-37811e9e956a" providerId="ADAL" clId="{7B18185B-35CE-44C0-911D-6C70AFCC39ED}" dt="2024-07-08T20:06:27.283" v="1381" actId="2711"/>
          <ac:grpSpMkLst>
            <pc:docMk/>
            <pc:sldMk cId="3274796696" sldId="2142533182"/>
            <ac:grpSpMk id="17" creationId="{BFBC4BDF-197E-2DD6-C45B-6251B673BB3D}"/>
          </ac:grpSpMkLst>
        </pc:grpChg>
        <pc:grpChg chg="mod">
          <ac:chgData name="Melaerts Frédéric" userId="e63e2408-a9ae-43c8-8f5f-37811e9e956a" providerId="ADAL" clId="{7B18185B-35CE-44C0-911D-6C70AFCC39ED}" dt="2024-07-08T20:06:27.283" v="1381" actId="2711"/>
          <ac:grpSpMkLst>
            <pc:docMk/>
            <pc:sldMk cId="3274796696" sldId="2142533182"/>
            <ac:grpSpMk id="20" creationId="{B1883220-D93C-8EF8-CB6A-F3F28EB7504E}"/>
          </ac:grpSpMkLst>
        </pc:grpChg>
        <pc:grpChg chg="mod">
          <ac:chgData name="Melaerts Frédéric" userId="e63e2408-a9ae-43c8-8f5f-37811e9e956a" providerId="ADAL" clId="{7B18185B-35CE-44C0-911D-6C70AFCC39ED}" dt="2024-07-08T20:06:27.283" v="1381" actId="2711"/>
          <ac:grpSpMkLst>
            <pc:docMk/>
            <pc:sldMk cId="3274796696" sldId="2142533182"/>
            <ac:grpSpMk id="1069" creationId="{1D490481-A622-5E43-AA4B-13E536D2FB89}"/>
          </ac:grpSpMkLst>
        </pc:grpChg>
        <pc:grpChg chg="mod">
          <ac:chgData name="Melaerts Frédéric" userId="e63e2408-a9ae-43c8-8f5f-37811e9e956a" providerId="ADAL" clId="{7B18185B-35CE-44C0-911D-6C70AFCC39ED}" dt="2024-07-08T20:06:27.283" v="1381" actId="2711"/>
          <ac:grpSpMkLst>
            <pc:docMk/>
            <pc:sldMk cId="3274796696" sldId="2142533182"/>
            <ac:grpSpMk id="1070" creationId="{24AE170A-99C3-B3D6-AB1B-2F661A799BC1}"/>
          </ac:grpSpMkLst>
        </pc:grpChg>
        <pc:grpChg chg="mod">
          <ac:chgData name="Melaerts Frédéric" userId="e63e2408-a9ae-43c8-8f5f-37811e9e956a" providerId="ADAL" clId="{7B18185B-35CE-44C0-911D-6C70AFCC39ED}" dt="2024-07-08T20:06:27.283" v="1381" actId="2711"/>
          <ac:grpSpMkLst>
            <pc:docMk/>
            <pc:sldMk cId="3274796696" sldId="2142533182"/>
            <ac:grpSpMk id="1074" creationId="{818671A3-943D-CC70-35EA-9FD14F4885C1}"/>
          </ac:grpSpMkLst>
        </pc:grpChg>
        <pc:picChg chg="del">
          <ac:chgData name="Melaerts Frédéric" userId="e63e2408-a9ae-43c8-8f5f-37811e9e956a" providerId="ADAL" clId="{7B18185B-35CE-44C0-911D-6C70AFCC39ED}" dt="2024-07-08T11:27:49.758" v="220" actId="478"/>
          <ac:picMkLst>
            <pc:docMk/>
            <pc:sldMk cId="3274796696" sldId="2142533182"/>
            <ac:picMk id="14" creationId="{57ABEA1F-BDB7-76C4-CFDD-57946B4D0B1E}"/>
          </ac:picMkLst>
        </pc:picChg>
        <pc:cxnChg chg="del mod">
          <ac:chgData name="Melaerts Frédéric" userId="e63e2408-a9ae-43c8-8f5f-37811e9e956a" providerId="ADAL" clId="{7B18185B-35CE-44C0-911D-6C70AFCC39ED}" dt="2024-07-08T11:31:07.385" v="223" actId="478"/>
          <ac:cxnSpMkLst>
            <pc:docMk/>
            <pc:sldMk cId="3274796696" sldId="2142533182"/>
            <ac:cxnSpMk id="5" creationId="{C3FA4FFC-1C1A-887B-60A1-45443BBF38AF}"/>
          </ac:cxnSpMkLst>
        </pc:cxnChg>
        <pc:cxnChg chg="add 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1" creationId="{35C1AA8B-3760-8E51-7849-B3B4D86710A0}"/>
          </ac:cxnSpMkLst>
        </pc:cxnChg>
        <pc:cxnChg chg="add 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025" creationId="{508DAC72-094E-1BD7-C80E-C4C3D1795F40}"/>
          </ac:cxnSpMkLst>
        </pc:cxnChg>
        <pc:cxnChg chg="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084" creationId="{A40AEC1C-8446-66DE-3CA2-6B6F03408C50}"/>
          </ac:cxnSpMkLst>
        </pc:cxnChg>
        <pc:cxnChg chg="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085" creationId="{F1EA6A3F-7D0F-067A-D377-DBD3D18DF908}"/>
          </ac:cxnSpMkLst>
        </pc:cxnChg>
        <pc:cxnChg chg="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088" creationId="{56C0183F-BEBF-1763-21E5-690EFB047624}"/>
          </ac:cxnSpMkLst>
        </pc:cxnChg>
        <pc:cxnChg chg="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098" creationId="{F4B6B35A-5998-AE29-A332-DA2FDA233832}"/>
          </ac:cxnSpMkLst>
        </pc:cxnChg>
        <pc:cxnChg chg="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103" creationId="{B21C4F60-28D6-EB6C-B2FD-F0D80F6AD83D}"/>
          </ac:cxnSpMkLst>
        </pc:cxnChg>
        <pc:cxnChg chg="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106" creationId="{8ED45E7B-8D65-DC1C-609C-03B7678438D5}"/>
          </ac:cxnSpMkLst>
        </pc:cxnChg>
        <pc:cxnChg chg="mod">
          <ac:chgData name="Melaerts Frédéric" userId="e63e2408-a9ae-43c8-8f5f-37811e9e956a" providerId="ADAL" clId="{7B18185B-35CE-44C0-911D-6C70AFCC39ED}" dt="2024-07-08T20:06:27.283" v="1381" actId="2711"/>
          <ac:cxnSpMkLst>
            <pc:docMk/>
            <pc:sldMk cId="3274796696" sldId="2142533182"/>
            <ac:cxnSpMk id="1115" creationId="{C52C223A-EE05-F30D-3324-87CB9CBC8E67}"/>
          </ac:cxnSpMkLst>
        </pc:cxnChg>
      </pc:sldChg>
      <pc:sldChg chg="addSp modSp mod modNotesTx">
        <pc:chgData name="Melaerts Frédéric" userId="e63e2408-a9ae-43c8-8f5f-37811e9e956a" providerId="ADAL" clId="{7B18185B-35CE-44C0-911D-6C70AFCC39ED}" dt="2024-07-08T17:57:27.390" v="1374" actId="20577"/>
        <pc:sldMkLst>
          <pc:docMk/>
          <pc:sldMk cId="3063481063" sldId="2142533188"/>
        </pc:sldMkLst>
        <pc:spChg chg="mod">
          <ac:chgData name="Melaerts Frédéric" userId="e63e2408-a9ae-43c8-8f5f-37811e9e956a" providerId="ADAL" clId="{7B18185B-35CE-44C0-911D-6C70AFCC39ED}" dt="2024-07-08T10:00:16.694" v="37" actId="692"/>
          <ac:spMkLst>
            <pc:docMk/>
            <pc:sldMk cId="3063481063" sldId="2142533188"/>
            <ac:spMk id="4" creationId="{F21B17FB-DA6A-1FF3-20A2-26FCB572AC70}"/>
          </ac:spMkLst>
        </pc:spChg>
        <pc:spChg chg="add mod">
          <ac:chgData name="Melaerts Frédéric" userId="e63e2408-a9ae-43c8-8f5f-37811e9e956a" providerId="ADAL" clId="{7B18185B-35CE-44C0-911D-6C70AFCC39ED}" dt="2024-07-08T09:59:29.214" v="35" actId="571"/>
          <ac:spMkLst>
            <pc:docMk/>
            <pc:sldMk cId="3063481063" sldId="2142533188"/>
            <ac:spMk id="5" creationId="{40BA63CA-BD9C-D14B-79C9-9F233C3BCA21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6" creationId="{E67EA7E6-85C1-D6B6-998D-83ED00D2AB9D}"/>
          </ac:spMkLst>
        </pc:spChg>
        <pc:spChg chg="add mod">
          <ac:chgData name="Melaerts Frédéric" userId="e63e2408-a9ae-43c8-8f5f-37811e9e956a" providerId="ADAL" clId="{7B18185B-35CE-44C0-911D-6C70AFCC39ED}" dt="2024-07-08T09:59:29.214" v="35" actId="571"/>
          <ac:spMkLst>
            <pc:docMk/>
            <pc:sldMk cId="3063481063" sldId="2142533188"/>
            <ac:spMk id="7" creationId="{7092DB9B-6455-06F4-D36D-2F141A7D0BA4}"/>
          </ac:spMkLst>
        </pc:spChg>
        <pc:spChg chg="add mod">
          <ac:chgData name="Melaerts Frédéric" userId="e63e2408-a9ae-43c8-8f5f-37811e9e956a" providerId="ADAL" clId="{7B18185B-35CE-44C0-911D-6C70AFCC39ED}" dt="2024-07-08T09:59:29.214" v="35" actId="571"/>
          <ac:spMkLst>
            <pc:docMk/>
            <pc:sldMk cId="3063481063" sldId="2142533188"/>
            <ac:spMk id="8" creationId="{F67211ED-1308-82F9-F4AD-7AF8BD74167D}"/>
          </ac:spMkLst>
        </pc:spChg>
        <pc:spChg chg="mod">
          <ac:chgData name="Melaerts Frédéric" userId="e63e2408-a9ae-43c8-8f5f-37811e9e956a" providerId="ADAL" clId="{7B18185B-35CE-44C0-911D-6C70AFCC39ED}" dt="2024-07-08T10:01:43.098" v="41" actId="207"/>
          <ac:spMkLst>
            <pc:docMk/>
            <pc:sldMk cId="3063481063" sldId="2142533188"/>
            <ac:spMk id="9" creationId="{9FC04C7C-11D5-8BD7-C0DF-B00E18F1BE62}"/>
          </ac:spMkLst>
        </pc:spChg>
        <pc:spChg chg="add mod">
          <ac:chgData name="Melaerts Frédéric" userId="e63e2408-a9ae-43c8-8f5f-37811e9e956a" providerId="ADAL" clId="{7B18185B-35CE-44C0-911D-6C70AFCC39ED}" dt="2024-07-08T09:59:29.214" v="35" actId="571"/>
          <ac:spMkLst>
            <pc:docMk/>
            <pc:sldMk cId="3063481063" sldId="2142533188"/>
            <ac:spMk id="12" creationId="{1CFF4189-E350-7CB8-BAA0-F5C073065DB6}"/>
          </ac:spMkLst>
        </pc:spChg>
        <pc:spChg chg="add mod">
          <ac:chgData name="Melaerts Frédéric" userId="e63e2408-a9ae-43c8-8f5f-37811e9e956a" providerId="ADAL" clId="{7B18185B-35CE-44C0-911D-6C70AFCC39ED}" dt="2024-07-08T09:59:29.214" v="35" actId="571"/>
          <ac:spMkLst>
            <pc:docMk/>
            <pc:sldMk cId="3063481063" sldId="2142533188"/>
            <ac:spMk id="14" creationId="{3AAE97AC-7AC8-CD89-7E47-7844F416004C}"/>
          </ac:spMkLst>
        </pc:spChg>
        <pc:spChg chg="mod">
          <ac:chgData name="Melaerts Frédéric" userId="e63e2408-a9ae-43c8-8f5f-37811e9e956a" providerId="ADAL" clId="{7B18185B-35CE-44C0-911D-6C70AFCC39ED}" dt="2024-07-08T10:00:33.353" v="40" actId="207"/>
          <ac:spMkLst>
            <pc:docMk/>
            <pc:sldMk cId="3063481063" sldId="2142533188"/>
            <ac:spMk id="15" creationId="{8A9B3670-A4E9-164D-965F-F63A69B11E8D}"/>
          </ac:spMkLst>
        </pc:spChg>
        <pc:spChg chg="mod">
          <ac:chgData name="Melaerts Frédéric" userId="e63e2408-a9ae-43c8-8f5f-37811e9e956a" providerId="ADAL" clId="{7B18185B-35CE-44C0-911D-6C70AFCC39ED}" dt="2024-07-08T10:00:33.353" v="40" actId="207"/>
          <ac:spMkLst>
            <pc:docMk/>
            <pc:sldMk cId="3063481063" sldId="2142533188"/>
            <ac:spMk id="16" creationId="{CAD32DCA-ACC7-F215-D4E5-B2CA9312EA76}"/>
          </ac:spMkLst>
        </pc:spChg>
        <pc:spChg chg="mod">
          <ac:chgData name="Melaerts Frédéric" userId="e63e2408-a9ae-43c8-8f5f-37811e9e956a" providerId="ADAL" clId="{7B18185B-35CE-44C0-911D-6C70AFCC39ED}" dt="2024-07-08T17:18:37.517" v="1237" actId="14100"/>
          <ac:spMkLst>
            <pc:docMk/>
            <pc:sldMk cId="3063481063" sldId="2142533188"/>
            <ac:spMk id="17" creationId="{72018EB3-F83E-435F-2EA4-BCA7582F009E}"/>
          </ac:spMkLst>
        </pc:spChg>
        <pc:spChg chg="mod">
          <ac:chgData name="Melaerts Frédéric" userId="e63e2408-a9ae-43c8-8f5f-37811e9e956a" providerId="ADAL" clId="{7B18185B-35CE-44C0-911D-6C70AFCC39ED}" dt="2024-07-08T17:10:00.350" v="1223" actId="14100"/>
          <ac:spMkLst>
            <pc:docMk/>
            <pc:sldMk cId="3063481063" sldId="2142533188"/>
            <ac:spMk id="18" creationId="{1E536A87-00CB-7073-ED15-F1004D6D5312}"/>
          </ac:spMkLst>
        </pc:spChg>
        <pc:spChg chg="mod">
          <ac:chgData name="Melaerts Frédéric" userId="e63e2408-a9ae-43c8-8f5f-37811e9e956a" providerId="ADAL" clId="{7B18185B-35CE-44C0-911D-6C70AFCC39ED}" dt="2024-07-08T10:01:47.750" v="42" actId="207"/>
          <ac:spMkLst>
            <pc:docMk/>
            <pc:sldMk cId="3063481063" sldId="2142533188"/>
            <ac:spMk id="20" creationId="{95012503-2998-ABFC-7C89-9EFA97C7B3D5}"/>
          </ac:spMkLst>
        </pc:spChg>
        <pc:spChg chg="add mod">
          <ac:chgData name="Melaerts Frédéric" userId="e63e2408-a9ae-43c8-8f5f-37811e9e956a" providerId="ADAL" clId="{7B18185B-35CE-44C0-911D-6C70AFCC39ED}" dt="2024-07-08T09:59:29.214" v="35" actId="571"/>
          <ac:spMkLst>
            <pc:docMk/>
            <pc:sldMk cId="3063481063" sldId="2142533188"/>
            <ac:spMk id="21" creationId="{72EE270D-C89E-C525-E16B-014B7B4188DF}"/>
          </ac:spMkLst>
        </pc:spChg>
        <pc:spChg chg="add mod">
          <ac:chgData name="Melaerts Frédéric" userId="e63e2408-a9ae-43c8-8f5f-37811e9e956a" providerId="ADAL" clId="{7B18185B-35CE-44C0-911D-6C70AFCC39ED}" dt="2024-07-08T09:59:29.214" v="35" actId="571"/>
          <ac:spMkLst>
            <pc:docMk/>
            <pc:sldMk cId="3063481063" sldId="2142533188"/>
            <ac:spMk id="22" creationId="{2F942EF2-BC73-D2A7-6FA4-0EA74AAE870E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26" creationId="{A7CCC898-982B-FBEF-C972-6373CC137578}"/>
          </ac:spMkLst>
        </pc:spChg>
        <pc:spChg chg="mod">
          <ac:chgData name="Melaerts Frédéric" userId="e63e2408-a9ae-43c8-8f5f-37811e9e956a" providerId="ADAL" clId="{7B18185B-35CE-44C0-911D-6C70AFCC39ED}" dt="2024-07-08T10:10:08.147" v="168" actId="20577"/>
          <ac:spMkLst>
            <pc:docMk/>
            <pc:sldMk cId="3063481063" sldId="2142533188"/>
            <ac:spMk id="31" creationId="{660BA3BB-9EE2-72B2-06F9-ED65483CDC27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1024" creationId="{11F63193-120C-A1A2-898F-01493B3CE3A2}"/>
          </ac:spMkLst>
        </pc:spChg>
        <pc:spChg chg="mod">
          <ac:chgData name="Melaerts Frédéric" userId="e63e2408-a9ae-43c8-8f5f-37811e9e956a" providerId="ADAL" clId="{7B18185B-35CE-44C0-911D-6C70AFCC39ED}" dt="2024-07-08T10:01:51.459" v="43" actId="207"/>
          <ac:spMkLst>
            <pc:docMk/>
            <pc:sldMk cId="3063481063" sldId="2142533188"/>
            <ac:spMk id="1028" creationId="{3A5E673A-B1A3-C3C8-1317-87E312FBB5C3}"/>
          </ac:spMkLst>
        </pc:spChg>
        <pc:spChg chg="mod">
          <ac:chgData name="Melaerts Frédéric" userId="e63e2408-a9ae-43c8-8f5f-37811e9e956a" providerId="ADAL" clId="{7B18185B-35CE-44C0-911D-6C70AFCC39ED}" dt="2024-07-08T17:09:54.869" v="1221" actId="1076"/>
          <ac:spMkLst>
            <pc:docMk/>
            <pc:sldMk cId="3063481063" sldId="2142533188"/>
            <ac:spMk id="1029" creationId="{922A2AEE-EE64-7676-0037-50B76B4E1E16}"/>
          </ac:spMkLst>
        </pc:spChg>
        <pc:spChg chg="mod">
          <ac:chgData name="Melaerts Frédéric" userId="e63e2408-a9ae-43c8-8f5f-37811e9e956a" providerId="ADAL" clId="{7B18185B-35CE-44C0-911D-6C70AFCC39ED}" dt="2024-07-08T17:10:08.919" v="1225" actId="1076"/>
          <ac:spMkLst>
            <pc:docMk/>
            <pc:sldMk cId="3063481063" sldId="2142533188"/>
            <ac:spMk id="1031" creationId="{ECABF158-2972-5345-3D91-7B10DC2CB36E}"/>
          </ac:spMkLst>
        </pc:spChg>
        <pc:spChg chg="mod">
          <ac:chgData name="Melaerts Frédéric" userId="e63e2408-a9ae-43c8-8f5f-37811e9e956a" providerId="ADAL" clId="{7B18185B-35CE-44C0-911D-6C70AFCC39ED}" dt="2024-07-08T17:18:45.060" v="1238" actId="14100"/>
          <ac:spMkLst>
            <pc:docMk/>
            <pc:sldMk cId="3063481063" sldId="2142533188"/>
            <ac:spMk id="1033" creationId="{541A264D-4DFE-B878-EC3C-20C93CED6F5E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1034" creationId="{0C62CDE2-8AEF-A46B-2A9B-3AD88AA6172D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1035" creationId="{BE9BCCD4-B54C-040F-A9AA-5804EF08F40D}"/>
          </ac:spMkLst>
        </pc:spChg>
        <pc:spChg chg="mod">
          <ac:chgData name="Melaerts Frédéric" userId="e63e2408-a9ae-43c8-8f5f-37811e9e956a" providerId="ADAL" clId="{7B18185B-35CE-44C0-911D-6C70AFCC39ED}" dt="2024-07-08T17:19:19.166" v="1239" actId="1038"/>
          <ac:spMkLst>
            <pc:docMk/>
            <pc:sldMk cId="3063481063" sldId="2142533188"/>
            <ac:spMk id="1036" creationId="{BADC2405-7C93-F786-8B76-878542B98620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1037" creationId="{4ADAAD9F-33B4-481E-1F44-BFBDB70EFBC6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1038" creationId="{1C648F40-9E44-3EDF-2A48-235AF3759C45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1039" creationId="{9B77A22D-5B72-A27C-1A20-5122FAE5278D}"/>
          </ac:spMkLst>
        </pc:spChg>
        <pc:spChg chg="mod">
          <ac:chgData name="Melaerts Frédéric" userId="e63e2408-a9ae-43c8-8f5f-37811e9e956a" providerId="ADAL" clId="{7B18185B-35CE-44C0-911D-6C70AFCC39ED}" dt="2024-07-08T10:02:10.711" v="48" actId="207"/>
          <ac:spMkLst>
            <pc:docMk/>
            <pc:sldMk cId="3063481063" sldId="2142533188"/>
            <ac:spMk id="1041" creationId="{452BA702-AB81-01C8-D874-F59E05D5FB39}"/>
          </ac:spMkLst>
        </pc:spChg>
        <pc:spChg chg="mod">
          <ac:chgData name="Melaerts Frédéric" userId="e63e2408-a9ae-43c8-8f5f-37811e9e956a" providerId="ADAL" clId="{7B18185B-35CE-44C0-911D-6C70AFCC39ED}" dt="2024-07-08T10:02:06.145" v="47" actId="207"/>
          <ac:spMkLst>
            <pc:docMk/>
            <pc:sldMk cId="3063481063" sldId="2142533188"/>
            <ac:spMk id="1042" creationId="{1EB2C42A-E054-5CB1-47C9-40E0DAD0C22A}"/>
          </ac:spMkLst>
        </pc:spChg>
        <pc:spChg chg="mod">
          <ac:chgData name="Melaerts Frédéric" userId="e63e2408-a9ae-43c8-8f5f-37811e9e956a" providerId="ADAL" clId="{7B18185B-35CE-44C0-911D-6C70AFCC39ED}" dt="2024-07-08T10:02:15.929" v="49" actId="207"/>
          <ac:spMkLst>
            <pc:docMk/>
            <pc:sldMk cId="3063481063" sldId="2142533188"/>
            <ac:spMk id="1045" creationId="{E02C44CD-F954-140F-99DE-2DCCFA8F9979}"/>
          </ac:spMkLst>
        </pc:spChg>
        <pc:spChg chg="mod">
          <ac:chgData name="Melaerts Frédéric" userId="e63e2408-a9ae-43c8-8f5f-37811e9e956a" providerId="ADAL" clId="{7B18185B-35CE-44C0-911D-6C70AFCC39ED}" dt="2024-07-08T10:10:23.337" v="172" actId="6549"/>
          <ac:spMkLst>
            <pc:docMk/>
            <pc:sldMk cId="3063481063" sldId="2142533188"/>
            <ac:spMk id="1047" creationId="{802B09F5-698D-8C07-B832-64C31DEBBCB9}"/>
          </ac:spMkLst>
        </pc:spChg>
        <pc:spChg chg="mod">
          <ac:chgData name="Melaerts Frédéric" userId="e63e2408-a9ae-43c8-8f5f-37811e9e956a" providerId="ADAL" clId="{7B18185B-35CE-44C0-911D-6C70AFCC39ED}" dt="2024-07-08T10:00:02.482" v="36" actId="2711"/>
          <ac:spMkLst>
            <pc:docMk/>
            <pc:sldMk cId="3063481063" sldId="2142533188"/>
            <ac:spMk id="1048" creationId="{48BFC739-3D25-218B-DF46-CA13915884A1}"/>
          </ac:spMkLst>
        </pc:spChg>
        <pc:spChg chg="mod">
          <ac:chgData name="Melaerts Frédéric" userId="e63e2408-a9ae-43c8-8f5f-37811e9e956a" providerId="ADAL" clId="{7B18185B-35CE-44C0-911D-6C70AFCC39ED}" dt="2024-07-08T10:02:32.442" v="52" actId="207"/>
          <ac:spMkLst>
            <pc:docMk/>
            <pc:sldMk cId="3063481063" sldId="2142533188"/>
            <ac:spMk id="1051" creationId="{60E2FA1B-1BB7-5906-DF16-9D99D8F11047}"/>
          </ac:spMkLst>
        </pc:spChg>
        <pc:spChg chg="mod">
          <ac:chgData name="Melaerts Frédéric" userId="e63e2408-a9ae-43c8-8f5f-37811e9e956a" providerId="ADAL" clId="{7B18185B-35CE-44C0-911D-6C70AFCC39ED}" dt="2024-07-08T17:10:32.843" v="1231" actId="14100"/>
          <ac:spMkLst>
            <pc:docMk/>
            <pc:sldMk cId="3063481063" sldId="2142533188"/>
            <ac:spMk id="1074" creationId="{BFE16752-5EA8-BB51-55F6-8682C44D5154}"/>
          </ac:spMkLst>
        </pc:spChg>
        <pc:spChg chg="mod">
          <ac:chgData name="Melaerts Frédéric" userId="e63e2408-a9ae-43c8-8f5f-37811e9e956a" providerId="ADAL" clId="{7B18185B-35CE-44C0-911D-6C70AFCC39ED}" dt="2024-07-08T10:02:28.196" v="51" actId="207"/>
          <ac:spMkLst>
            <pc:docMk/>
            <pc:sldMk cId="3063481063" sldId="2142533188"/>
            <ac:spMk id="1095" creationId="{C54D964F-2A56-9F17-C819-C2C496B7EB67}"/>
          </ac:spMkLst>
        </pc:s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2" creationId="{5CAD8FC9-3629-804C-688E-6B3B35A8080A}"/>
          </ac:grpSpMkLst>
        </pc:gr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3" creationId="{A56A70D8-4C39-163B-D1D6-1900E3669D6D}"/>
          </ac:grpSpMkLst>
        </pc:gr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1050" creationId="{7A0BAB20-8599-7CB0-E971-2B9A4A6FBF4D}"/>
          </ac:grpSpMkLst>
        </pc:gr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1056" creationId="{1A528067-9012-74A6-70D4-8C51600403BA}"/>
          </ac:grpSpMkLst>
        </pc:gr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1057" creationId="{A6A632EB-ED07-3A65-0F0A-2704B67D64FC}"/>
          </ac:grpSpMkLst>
        </pc:gr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1058" creationId="{C6E392D9-4A07-8CC4-492D-FBF656CEB15F}"/>
          </ac:grpSpMkLst>
        </pc:gr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1059" creationId="{243108AB-0CBB-2E32-AEB0-AF95A858D228}"/>
          </ac:grpSpMkLst>
        </pc:grpChg>
        <pc:grpChg chg="mod">
          <ac:chgData name="Melaerts Frédéric" userId="e63e2408-a9ae-43c8-8f5f-37811e9e956a" providerId="ADAL" clId="{7B18185B-35CE-44C0-911D-6C70AFCC39ED}" dt="2024-07-08T10:00:02.482" v="36" actId="2711"/>
          <ac:grpSpMkLst>
            <pc:docMk/>
            <pc:sldMk cId="3063481063" sldId="2142533188"/>
            <ac:grpSpMk id="1060" creationId="{04805EB3-2CF6-924B-9EFB-ECA89F4F2CED}"/>
          </ac:grpSpMkLst>
        </pc:grpChg>
        <pc:cxnChg chg="mod">
          <ac:chgData name="Melaerts Frédéric" userId="e63e2408-a9ae-43c8-8f5f-37811e9e956a" providerId="ADAL" clId="{7B18185B-35CE-44C0-911D-6C70AFCC39ED}" dt="2024-07-08T10:02:20.825" v="50" actId="208"/>
          <ac:cxnSpMkLst>
            <pc:docMk/>
            <pc:sldMk cId="3063481063" sldId="2142533188"/>
            <ac:cxnSpMk id="1065" creationId="{9CAD17BA-7B7B-2E5F-B2E0-89D502BA0783}"/>
          </ac:cxnSpMkLst>
        </pc:cxnChg>
      </pc:sldChg>
      <pc:sldChg chg="addSp modSp mod modAnim modNotesTx">
        <pc:chgData name="Melaerts Frédéric" userId="e63e2408-a9ae-43c8-8f5f-37811e9e956a" providerId="ADAL" clId="{7B18185B-35CE-44C0-911D-6C70AFCC39ED}" dt="2024-07-08T16:41:02.012" v="967" actId="20577"/>
        <pc:sldMkLst>
          <pc:docMk/>
          <pc:sldMk cId="3396145674" sldId="2142533192"/>
        </pc:sldMkLst>
        <pc:spChg chg="add mod">
          <ac:chgData name="Melaerts Frédéric" userId="e63e2408-a9ae-43c8-8f5f-37811e9e956a" providerId="ADAL" clId="{7B18185B-35CE-44C0-911D-6C70AFCC39ED}" dt="2024-07-08T16:36:53.824" v="624"/>
          <ac:spMkLst>
            <pc:docMk/>
            <pc:sldMk cId="3396145674" sldId="2142533192"/>
            <ac:spMk id="2" creationId="{84D00D0A-E62F-BA9A-4950-99888282905F}"/>
          </ac:spMkLst>
        </pc:spChg>
        <pc:spChg chg="add mod">
          <ac:chgData name="Melaerts Frédéric" userId="e63e2408-a9ae-43c8-8f5f-37811e9e956a" providerId="ADAL" clId="{7B18185B-35CE-44C0-911D-6C70AFCC39ED}" dt="2024-07-08T16:37:00.538" v="627" actId="1076"/>
          <ac:spMkLst>
            <pc:docMk/>
            <pc:sldMk cId="3396145674" sldId="2142533192"/>
            <ac:spMk id="3" creationId="{DC17782B-ECE0-87EB-1E67-043E71580033}"/>
          </ac:spMkLst>
        </pc:spChg>
        <pc:spChg chg="mod">
          <ac:chgData name="Melaerts Frédéric" userId="e63e2408-a9ae-43c8-8f5f-37811e9e956a" providerId="ADAL" clId="{7B18185B-35CE-44C0-911D-6C70AFCC39ED}" dt="2024-07-08T16:38:51.502" v="703" actId="20577"/>
          <ac:spMkLst>
            <pc:docMk/>
            <pc:sldMk cId="3396145674" sldId="2142533192"/>
            <ac:spMk id="4" creationId="{C5AB30C6-CCB0-3586-9922-2F383BFB2A22}"/>
          </ac:spMkLst>
        </pc:spChg>
        <pc:spChg chg="add mod">
          <ac:chgData name="Melaerts Frédéric" userId="e63e2408-a9ae-43c8-8f5f-37811e9e956a" providerId="ADAL" clId="{7B18185B-35CE-44C0-911D-6C70AFCC39ED}" dt="2024-07-08T16:38:20.223" v="693" actId="1076"/>
          <ac:spMkLst>
            <pc:docMk/>
            <pc:sldMk cId="3396145674" sldId="2142533192"/>
            <ac:spMk id="5" creationId="{2B0C2DD9-07ED-42E9-1E94-AEDAF612D055}"/>
          </ac:spMkLst>
        </pc:spChg>
        <pc:spChg chg="add mod">
          <ac:chgData name="Melaerts Frédéric" userId="e63e2408-a9ae-43c8-8f5f-37811e9e956a" providerId="ADAL" clId="{7B18185B-35CE-44C0-911D-6C70AFCC39ED}" dt="2024-07-08T16:38:13.886" v="692" actId="1076"/>
          <ac:spMkLst>
            <pc:docMk/>
            <pc:sldMk cId="3396145674" sldId="2142533192"/>
            <ac:spMk id="6" creationId="{AAA75855-61A2-E571-CEFE-A03A0E51BAC7}"/>
          </ac:spMkLst>
        </pc:spChg>
        <pc:spChg chg="mod">
          <ac:chgData name="Melaerts Frédéric" userId="e63e2408-a9ae-43c8-8f5f-37811e9e956a" providerId="ADAL" clId="{7B18185B-35CE-44C0-911D-6C70AFCC39ED}" dt="2024-07-08T11:27:24.154" v="219" actId="1036"/>
          <ac:spMkLst>
            <pc:docMk/>
            <pc:sldMk cId="3396145674" sldId="2142533192"/>
            <ac:spMk id="15" creationId="{384E6C96-BC31-672C-C9BF-2A04EA025FE9}"/>
          </ac:spMkLst>
        </pc:spChg>
        <pc:spChg chg="mod">
          <ac:chgData name="Melaerts Frédéric" userId="e63e2408-a9ae-43c8-8f5f-37811e9e956a" providerId="ADAL" clId="{7B18185B-35CE-44C0-911D-6C70AFCC39ED}" dt="2024-07-08T16:37:55.105" v="652" actId="1076"/>
          <ac:spMkLst>
            <pc:docMk/>
            <pc:sldMk cId="3396145674" sldId="2142533192"/>
            <ac:spMk id="16" creationId="{6F9F741B-8E68-5B29-BF01-A730C072293A}"/>
          </ac:spMkLst>
        </pc:spChg>
        <pc:spChg chg="mod">
          <ac:chgData name="Melaerts Frédéric" userId="e63e2408-a9ae-43c8-8f5f-37811e9e956a" providerId="ADAL" clId="{7B18185B-35CE-44C0-911D-6C70AFCC39ED}" dt="2024-07-08T09:58:21.482" v="26" actId="207"/>
          <ac:spMkLst>
            <pc:docMk/>
            <pc:sldMk cId="3396145674" sldId="2142533192"/>
            <ac:spMk id="18" creationId="{6802A270-E53D-3E53-5E2A-EE26B8022373}"/>
          </ac:spMkLst>
        </pc:spChg>
        <pc:spChg chg="mod">
          <ac:chgData name="Melaerts Frédéric" userId="e63e2408-a9ae-43c8-8f5f-37811e9e956a" providerId="ADAL" clId="{7B18185B-35CE-44C0-911D-6C70AFCC39ED}" dt="2024-07-08T09:58:21.482" v="26" actId="207"/>
          <ac:spMkLst>
            <pc:docMk/>
            <pc:sldMk cId="3396145674" sldId="2142533192"/>
            <ac:spMk id="20" creationId="{52019464-F830-691A-5073-14FD4F803464}"/>
          </ac:spMkLst>
        </pc:spChg>
        <pc:spChg chg="mod">
          <ac:chgData name="Melaerts Frédéric" userId="e63e2408-a9ae-43c8-8f5f-37811e9e956a" providerId="ADAL" clId="{7B18185B-35CE-44C0-911D-6C70AFCC39ED}" dt="2024-07-08T09:58:30.781" v="27" actId="207"/>
          <ac:spMkLst>
            <pc:docMk/>
            <pc:sldMk cId="3396145674" sldId="2142533192"/>
            <ac:spMk id="25" creationId="{E14A07EA-3340-01FB-470B-69F8E3248A28}"/>
          </ac:spMkLst>
        </pc:spChg>
      </pc:sldChg>
      <pc:sldChg chg="addSp delSp modSp mod">
        <pc:chgData name="Melaerts Frédéric" userId="e63e2408-a9ae-43c8-8f5f-37811e9e956a" providerId="ADAL" clId="{7B18185B-35CE-44C0-911D-6C70AFCC39ED}" dt="2024-07-08T20:06:35.485" v="1382" actId="2711"/>
        <pc:sldMkLst>
          <pc:docMk/>
          <pc:sldMk cId="3718310612" sldId="2142533194"/>
        </pc:sldMkLst>
        <pc:spChg chg="mod">
          <ac:chgData name="Melaerts Frédéric" userId="e63e2408-a9ae-43c8-8f5f-37811e9e956a" providerId="ADAL" clId="{7B18185B-35CE-44C0-911D-6C70AFCC39ED}" dt="2024-07-08T16:34:30.729" v="601" actId="164"/>
          <ac:spMkLst>
            <pc:docMk/>
            <pc:sldMk cId="3718310612" sldId="2142533194"/>
            <ac:spMk id="3" creationId="{06BF6069-CAF1-726F-6D16-AAE4E278E828}"/>
          </ac:spMkLst>
        </pc:spChg>
        <pc:spChg chg="mod">
          <ac:chgData name="Melaerts Frédéric" userId="e63e2408-a9ae-43c8-8f5f-37811e9e956a" providerId="ADAL" clId="{7B18185B-35CE-44C0-911D-6C70AFCC39ED}" dt="2024-07-08T20:06:35.485" v="1382" actId="2711"/>
          <ac:spMkLst>
            <pc:docMk/>
            <pc:sldMk cId="3718310612" sldId="2142533194"/>
            <ac:spMk id="4" creationId="{2DD3284A-55E7-57BB-BC4C-08D40D10FE0B}"/>
          </ac:spMkLst>
        </pc:spChg>
        <pc:spChg chg="mod">
          <ac:chgData name="Melaerts Frédéric" userId="e63e2408-a9ae-43c8-8f5f-37811e9e956a" providerId="ADAL" clId="{7B18185B-35CE-44C0-911D-6C70AFCC39ED}" dt="2024-07-08T20:06:35.485" v="1382" actId="2711"/>
          <ac:spMkLst>
            <pc:docMk/>
            <pc:sldMk cId="3718310612" sldId="2142533194"/>
            <ac:spMk id="5" creationId="{D9C12FAE-2E02-F265-74F7-71E3B7237DA3}"/>
          </ac:spMkLst>
        </pc:spChg>
        <pc:spChg chg="mod">
          <ac:chgData name="Melaerts Frédéric" userId="e63e2408-a9ae-43c8-8f5f-37811e9e956a" providerId="ADAL" clId="{7B18185B-35CE-44C0-911D-6C70AFCC39ED}" dt="2024-07-08T20:06:35.485" v="1382" actId="2711"/>
          <ac:spMkLst>
            <pc:docMk/>
            <pc:sldMk cId="3718310612" sldId="2142533194"/>
            <ac:spMk id="6" creationId="{E4CC9926-78FE-8799-5257-BCAFBC256BC4}"/>
          </ac:spMkLst>
        </pc:spChg>
        <pc:spChg chg="add del mod">
          <ac:chgData name="Melaerts Frédéric" userId="e63e2408-a9ae-43c8-8f5f-37811e9e956a" providerId="ADAL" clId="{7B18185B-35CE-44C0-911D-6C70AFCC39ED}" dt="2024-07-08T09:57:42.696" v="17" actId="478"/>
          <ac:spMkLst>
            <pc:docMk/>
            <pc:sldMk cId="3718310612" sldId="2142533194"/>
            <ac:spMk id="11" creationId="{45094B37-13D7-C01E-C143-B9D8ADF58109}"/>
          </ac:spMkLst>
        </pc:spChg>
        <pc:spChg chg="add mod">
          <ac:chgData name="Melaerts Frédéric" userId="e63e2408-a9ae-43c8-8f5f-37811e9e956a" providerId="ADAL" clId="{7B18185B-35CE-44C0-911D-6C70AFCC39ED}" dt="2024-07-08T16:34:30.729" v="601" actId="164"/>
          <ac:spMkLst>
            <pc:docMk/>
            <pc:sldMk cId="3718310612" sldId="2142533194"/>
            <ac:spMk id="12" creationId="{2E2D3479-B0DC-3C4F-290D-10FDD8BBB441}"/>
          </ac:spMkLst>
        </pc:spChg>
        <pc:spChg chg="add del mod ord">
          <ac:chgData name="Melaerts Frédéric" userId="e63e2408-a9ae-43c8-8f5f-37811e9e956a" providerId="ADAL" clId="{7B18185B-35CE-44C0-911D-6C70AFCC39ED}" dt="2024-07-08T16:29:26.778" v="452" actId="478"/>
          <ac:spMkLst>
            <pc:docMk/>
            <pc:sldMk cId="3718310612" sldId="2142533194"/>
            <ac:spMk id="13" creationId="{8BE4E63E-0D85-1F4A-B905-F55383675552}"/>
          </ac:spMkLst>
        </pc:spChg>
        <pc:spChg chg="mod">
          <ac:chgData name="Melaerts Frédéric" userId="e63e2408-a9ae-43c8-8f5f-37811e9e956a" providerId="ADAL" clId="{7B18185B-35CE-44C0-911D-6C70AFCC39ED}" dt="2024-07-08T20:06:35.485" v="1382" actId="2711"/>
          <ac:spMkLst>
            <pc:docMk/>
            <pc:sldMk cId="3718310612" sldId="2142533194"/>
            <ac:spMk id="14" creationId="{175D128F-BE93-451C-3625-7AE47C8F79DD}"/>
          </ac:spMkLst>
        </pc:spChg>
        <pc:spChg chg="del mod">
          <ac:chgData name="Melaerts Frédéric" userId="e63e2408-a9ae-43c8-8f5f-37811e9e956a" providerId="ADAL" clId="{7B18185B-35CE-44C0-911D-6C70AFCC39ED}" dt="2024-07-08T16:29:35.528" v="454" actId="478"/>
          <ac:spMkLst>
            <pc:docMk/>
            <pc:sldMk cId="3718310612" sldId="2142533194"/>
            <ac:spMk id="16" creationId="{652EACFA-390F-F083-D7C8-AA84AB338888}"/>
          </ac:spMkLst>
        </pc:spChg>
        <pc:spChg chg="del mod topLvl">
          <ac:chgData name="Melaerts Frédéric" userId="e63e2408-a9ae-43c8-8f5f-37811e9e956a" providerId="ADAL" clId="{7B18185B-35CE-44C0-911D-6C70AFCC39ED}" dt="2024-07-08T16:31:05.446" v="539" actId="478"/>
          <ac:spMkLst>
            <pc:docMk/>
            <pc:sldMk cId="3718310612" sldId="2142533194"/>
            <ac:spMk id="17" creationId="{AFA2519B-D753-6779-907E-5854E8A7978C}"/>
          </ac:spMkLst>
        </pc:spChg>
        <pc:spChg chg="mod">
          <ac:chgData name="Melaerts Frédéric" userId="e63e2408-a9ae-43c8-8f5f-37811e9e956a" providerId="ADAL" clId="{7B18185B-35CE-44C0-911D-6C70AFCC39ED}" dt="2024-07-08T20:06:35.485" v="1382" actId="2711"/>
          <ac:spMkLst>
            <pc:docMk/>
            <pc:sldMk cId="3718310612" sldId="2142533194"/>
            <ac:spMk id="18" creationId="{6802A270-E53D-3E53-5E2A-EE26B8022373}"/>
          </ac:spMkLst>
        </pc:spChg>
        <pc:spChg chg="mod">
          <ac:chgData name="Melaerts Frédéric" userId="e63e2408-a9ae-43c8-8f5f-37811e9e956a" providerId="ADAL" clId="{7B18185B-35CE-44C0-911D-6C70AFCC39ED}" dt="2024-07-08T20:06:35.485" v="1382" actId="2711"/>
          <ac:spMkLst>
            <pc:docMk/>
            <pc:sldMk cId="3718310612" sldId="2142533194"/>
            <ac:spMk id="19" creationId="{5DB1F33F-25BD-675A-271D-CB95AA355AB9}"/>
          </ac:spMkLst>
        </pc:spChg>
        <pc:spChg chg="mod">
          <ac:chgData name="Melaerts Frédéric" userId="e63e2408-a9ae-43c8-8f5f-37811e9e956a" providerId="ADAL" clId="{7B18185B-35CE-44C0-911D-6C70AFCC39ED}" dt="2024-07-08T16:29:45.412" v="457"/>
          <ac:spMkLst>
            <pc:docMk/>
            <pc:sldMk cId="3718310612" sldId="2142533194"/>
            <ac:spMk id="22" creationId="{24C029F5-D0A2-B362-A97A-094B3AE83EB6}"/>
          </ac:spMkLst>
        </pc:spChg>
        <pc:spChg chg="mod">
          <ac:chgData name="Melaerts Frédéric" userId="e63e2408-a9ae-43c8-8f5f-37811e9e956a" providerId="ADAL" clId="{7B18185B-35CE-44C0-911D-6C70AFCC39ED}" dt="2024-07-08T16:29:45.412" v="457"/>
          <ac:spMkLst>
            <pc:docMk/>
            <pc:sldMk cId="3718310612" sldId="2142533194"/>
            <ac:spMk id="23" creationId="{0860DC3F-58A4-88FC-73B6-52287EDB3B6C}"/>
          </ac:spMkLst>
        </pc:spChg>
        <pc:spChg chg="mod">
          <ac:chgData name="Melaerts Frédéric" userId="e63e2408-a9ae-43c8-8f5f-37811e9e956a" providerId="ADAL" clId="{7B18185B-35CE-44C0-911D-6C70AFCC39ED}" dt="2024-07-08T16:29:47.424" v="458"/>
          <ac:spMkLst>
            <pc:docMk/>
            <pc:sldMk cId="3718310612" sldId="2142533194"/>
            <ac:spMk id="26" creationId="{F709D68D-CE81-1C24-99EE-D04374FF1572}"/>
          </ac:spMkLst>
        </pc:spChg>
        <pc:spChg chg="del mod">
          <ac:chgData name="Melaerts Frédéric" userId="e63e2408-a9ae-43c8-8f5f-37811e9e956a" providerId="ADAL" clId="{7B18185B-35CE-44C0-911D-6C70AFCC39ED}" dt="2024-07-08T16:29:49.569" v="459" actId="478"/>
          <ac:spMkLst>
            <pc:docMk/>
            <pc:sldMk cId="3718310612" sldId="2142533194"/>
            <ac:spMk id="27" creationId="{CB79A07E-D403-3449-7C0C-A5B09BFE26C9}"/>
          </ac:spMkLst>
        </pc:spChg>
        <pc:spChg chg="add mod">
          <ac:chgData name="Melaerts Frédéric" userId="e63e2408-a9ae-43c8-8f5f-37811e9e956a" providerId="ADAL" clId="{7B18185B-35CE-44C0-911D-6C70AFCC39ED}" dt="2024-07-08T20:06:35.485" v="1382" actId="2711"/>
          <ac:spMkLst>
            <pc:docMk/>
            <pc:sldMk cId="3718310612" sldId="2142533194"/>
            <ac:spMk id="29" creationId="{FCC126E9-1BA2-8BB9-8CD3-1396C20C9B16}"/>
          </ac:spMkLst>
        </pc:spChg>
        <pc:spChg chg="add del mod">
          <ac:chgData name="Melaerts Frédéric" userId="e63e2408-a9ae-43c8-8f5f-37811e9e956a" providerId="ADAL" clId="{7B18185B-35CE-44C0-911D-6C70AFCC39ED}" dt="2024-07-08T16:33:05.773" v="581" actId="1076"/>
          <ac:spMkLst>
            <pc:docMk/>
            <pc:sldMk cId="3718310612" sldId="2142533194"/>
            <ac:spMk id="31" creationId="{1D9D726E-69F2-5A61-1021-509963C13966}"/>
          </ac:spMkLst>
        </pc:spChg>
        <pc:grpChg chg="add del mod">
          <ac:chgData name="Melaerts Frédéric" userId="e63e2408-a9ae-43c8-8f5f-37811e9e956a" providerId="ADAL" clId="{7B18185B-35CE-44C0-911D-6C70AFCC39ED}" dt="2024-07-08T16:31:05.446" v="539" actId="478"/>
          <ac:grpSpMkLst>
            <pc:docMk/>
            <pc:sldMk cId="3718310612" sldId="2142533194"/>
            <ac:grpSpMk id="15" creationId="{A6FB42EF-329E-0E60-FC79-F0D8746D23F1}"/>
          </ac:grpSpMkLst>
        </pc:grpChg>
        <pc:grpChg chg="add mod">
          <ac:chgData name="Melaerts Frédéric" userId="e63e2408-a9ae-43c8-8f5f-37811e9e956a" providerId="ADAL" clId="{7B18185B-35CE-44C0-911D-6C70AFCC39ED}" dt="2024-07-08T16:29:45.412" v="457"/>
          <ac:grpSpMkLst>
            <pc:docMk/>
            <pc:sldMk cId="3718310612" sldId="2142533194"/>
            <ac:grpSpMk id="21" creationId="{22D691FA-A1E7-67BA-4827-06888F73EC45}"/>
          </ac:grpSpMkLst>
        </pc:grpChg>
        <pc:grpChg chg="add del mod">
          <ac:chgData name="Melaerts Frédéric" userId="e63e2408-a9ae-43c8-8f5f-37811e9e956a" providerId="ADAL" clId="{7B18185B-35CE-44C0-911D-6C70AFCC39ED}" dt="2024-07-08T16:29:51.241" v="460" actId="478"/>
          <ac:grpSpMkLst>
            <pc:docMk/>
            <pc:sldMk cId="3718310612" sldId="2142533194"/>
            <ac:grpSpMk id="25" creationId="{1F5685D8-95CA-B2E5-1481-F7C4B820D439}"/>
          </ac:grpSpMkLst>
        </pc:grpChg>
        <pc:grpChg chg="add mod">
          <ac:chgData name="Melaerts Frédéric" userId="e63e2408-a9ae-43c8-8f5f-37811e9e956a" providerId="ADAL" clId="{7B18185B-35CE-44C0-911D-6C70AFCC39ED}" dt="2024-07-08T16:32:11.631" v="554" actId="164"/>
          <ac:grpSpMkLst>
            <pc:docMk/>
            <pc:sldMk cId="3718310612" sldId="2142533194"/>
            <ac:grpSpMk id="30" creationId="{9E2B9121-AAFE-213B-9EE5-94073DA1D10E}"/>
          </ac:grpSpMkLst>
        </pc:grpChg>
        <pc:grpChg chg="add mod">
          <ac:chgData name="Melaerts Frédéric" userId="e63e2408-a9ae-43c8-8f5f-37811e9e956a" providerId="ADAL" clId="{7B18185B-35CE-44C0-911D-6C70AFCC39ED}" dt="2024-07-08T20:06:35.485" v="1382" actId="2711"/>
          <ac:grpSpMkLst>
            <pc:docMk/>
            <pc:sldMk cId="3718310612" sldId="2142533194"/>
            <ac:grpSpMk id="32" creationId="{C588ACB9-A4E1-CBA1-6109-9C77F52571BD}"/>
          </ac:grpSpMkLst>
        </pc:grpChg>
        <pc:picChg chg="mod">
          <ac:chgData name="Melaerts Frédéric" userId="e63e2408-a9ae-43c8-8f5f-37811e9e956a" providerId="ADAL" clId="{7B18185B-35CE-44C0-911D-6C70AFCC39ED}" dt="2024-07-08T20:06:35.485" v="1382" actId="2711"/>
          <ac:picMkLst>
            <pc:docMk/>
            <pc:sldMk cId="3718310612" sldId="2142533194"/>
            <ac:picMk id="2" creationId="{98D4529E-5577-2CBE-2430-40887258FC6F}"/>
          </ac:picMkLst>
        </pc:picChg>
        <pc:picChg chg="add del mod">
          <ac:chgData name="Melaerts Frédéric" userId="e63e2408-a9ae-43c8-8f5f-37811e9e956a" providerId="ADAL" clId="{7B18185B-35CE-44C0-911D-6C70AFCC39ED}" dt="2024-07-08T16:34:20.467" v="599" actId="478"/>
          <ac:picMkLst>
            <pc:docMk/>
            <pc:sldMk cId="3718310612" sldId="2142533194"/>
            <ac:picMk id="8" creationId="{3495814D-6F93-8A04-2947-160D3278D60A}"/>
          </ac:picMkLst>
        </pc:picChg>
        <pc:picChg chg="add del mod">
          <ac:chgData name="Melaerts Frédéric" userId="e63e2408-a9ae-43c8-8f5f-37811e9e956a" providerId="ADAL" clId="{7B18185B-35CE-44C0-911D-6C70AFCC39ED}" dt="2024-07-08T16:34:19.762" v="598" actId="478"/>
          <ac:picMkLst>
            <pc:docMk/>
            <pc:sldMk cId="3718310612" sldId="2142533194"/>
            <ac:picMk id="10" creationId="{D4EA4201-0363-9AB7-1D15-E7895ABE9A0F}"/>
          </ac:picMkLst>
        </pc:picChg>
        <pc:picChg chg="add del mod topLvl">
          <ac:chgData name="Melaerts Frédéric" userId="e63e2408-a9ae-43c8-8f5f-37811e9e956a" providerId="ADAL" clId="{7B18185B-35CE-44C0-911D-6C70AFCC39ED}" dt="2024-07-08T20:06:35.485" v="1382" actId="2711"/>
          <ac:picMkLst>
            <pc:docMk/>
            <pc:sldMk cId="3718310612" sldId="2142533194"/>
            <ac:picMk id="20" creationId="{8CCF7846-39DE-EDF9-B31F-CE8C42E85602}"/>
          </ac:picMkLst>
        </pc:picChg>
        <pc:picChg chg="mod">
          <ac:chgData name="Melaerts Frédéric" userId="e63e2408-a9ae-43c8-8f5f-37811e9e956a" providerId="ADAL" clId="{7B18185B-35CE-44C0-911D-6C70AFCC39ED}" dt="2024-07-08T16:29:45.412" v="457"/>
          <ac:picMkLst>
            <pc:docMk/>
            <pc:sldMk cId="3718310612" sldId="2142533194"/>
            <ac:picMk id="24" creationId="{77096BB0-BF41-5921-5ED8-C2F66D0303A1}"/>
          </ac:picMkLst>
        </pc:picChg>
        <pc:picChg chg="mod">
          <ac:chgData name="Melaerts Frédéric" userId="e63e2408-a9ae-43c8-8f5f-37811e9e956a" providerId="ADAL" clId="{7B18185B-35CE-44C0-911D-6C70AFCC39ED}" dt="2024-07-08T16:29:47.424" v="458"/>
          <ac:picMkLst>
            <pc:docMk/>
            <pc:sldMk cId="3718310612" sldId="2142533194"/>
            <ac:picMk id="28" creationId="{867F9DDC-29A2-2CF8-5E01-02605C22DBD6}"/>
          </ac:picMkLst>
        </pc:picChg>
      </pc:sldChg>
      <pc:sldChg chg="del">
        <pc:chgData name="Melaerts Frédéric" userId="e63e2408-a9ae-43c8-8f5f-37811e9e956a" providerId="ADAL" clId="{7B18185B-35CE-44C0-911D-6C70AFCC39ED}" dt="2024-07-08T10:03:11.642" v="56" actId="47"/>
        <pc:sldMkLst>
          <pc:docMk/>
          <pc:sldMk cId="1892633397" sldId="2142533195"/>
        </pc:sldMkLst>
      </pc:sldChg>
      <pc:sldChg chg="delSp modSp mod">
        <pc:chgData name="Melaerts Frédéric" userId="e63e2408-a9ae-43c8-8f5f-37811e9e956a" providerId="ADAL" clId="{7B18185B-35CE-44C0-911D-6C70AFCC39ED}" dt="2024-07-08T10:03:48.221" v="61" actId="2711"/>
        <pc:sldMkLst>
          <pc:docMk/>
          <pc:sldMk cId="1732030646" sldId="2142533196"/>
        </pc:sldMkLst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2" creationId="{7C811E99-F9F0-4692-BCDE-C6E08B217F96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8" creationId="{2C267321-14F9-A7FE-5B5E-71A52B1F0068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9" creationId="{420C4F04-6272-B1AB-4FFC-6AA6B9B29806}"/>
          </ac:spMkLst>
        </pc:spChg>
        <pc:spChg chg="del">
          <ac:chgData name="Melaerts Frédéric" userId="e63e2408-a9ae-43c8-8f5f-37811e9e956a" providerId="ADAL" clId="{7B18185B-35CE-44C0-911D-6C70AFCC39ED}" dt="2024-07-08T10:03:17" v="57" actId="478"/>
          <ac:spMkLst>
            <pc:docMk/>
            <pc:sldMk cId="1732030646" sldId="2142533196"/>
            <ac:spMk id="15" creationId="{8C960CA6-8AD5-C942-CF33-902D244C8582}"/>
          </ac:spMkLst>
        </pc:spChg>
        <pc:spChg chg="del">
          <ac:chgData name="Melaerts Frédéric" userId="e63e2408-a9ae-43c8-8f5f-37811e9e956a" providerId="ADAL" clId="{7B18185B-35CE-44C0-911D-6C70AFCC39ED}" dt="2024-07-08T10:03:17" v="57" actId="478"/>
          <ac:spMkLst>
            <pc:docMk/>
            <pc:sldMk cId="1732030646" sldId="2142533196"/>
            <ac:spMk id="16" creationId="{EA712625-E8C5-AEF6-1D7A-0D96A4748BF4}"/>
          </ac:spMkLst>
        </pc:spChg>
        <pc:spChg chg="del">
          <ac:chgData name="Melaerts Frédéric" userId="e63e2408-a9ae-43c8-8f5f-37811e9e956a" providerId="ADAL" clId="{7B18185B-35CE-44C0-911D-6C70AFCC39ED}" dt="2024-07-08T10:03:17" v="57" actId="478"/>
          <ac:spMkLst>
            <pc:docMk/>
            <pc:sldMk cId="1732030646" sldId="2142533196"/>
            <ac:spMk id="17" creationId="{A8452B2B-2870-8FDA-A34C-4ADAD25D75F6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8" creationId="{9CC76AF9-B319-01C2-CE90-94D4C2D57382}"/>
          </ac:spMkLst>
        </pc:spChg>
        <pc:spChg chg="del">
          <ac:chgData name="Melaerts Frédéric" userId="e63e2408-a9ae-43c8-8f5f-37811e9e956a" providerId="ADAL" clId="{7B18185B-35CE-44C0-911D-6C70AFCC39ED}" dt="2024-07-08T10:03:17" v="57" actId="478"/>
          <ac:spMkLst>
            <pc:docMk/>
            <pc:sldMk cId="1732030646" sldId="2142533196"/>
            <ac:spMk id="19" creationId="{BC241173-4713-4ACF-099F-662D779A7F11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20" creationId="{4FAF88D9-2D67-E18D-90C7-973712AA3576}"/>
          </ac:spMkLst>
        </pc:spChg>
        <pc:spChg chg="del">
          <ac:chgData name="Melaerts Frédéric" userId="e63e2408-a9ae-43c8-8f5f-37811e9e956a" providerId="ADAL" clId="{7B18185B-35CE-44C0-911D-6C70AFCC39ED}" dt="2024-07-08T10:03:17" v="57" actId="478"/>
          <ac:spMkLst>
            <pc:docMk/>
            <pc:sldMk cId="1732030646" sldId="2142533196"/>
            <ac:spMk id="21" creationId="{980F38C0-4452-7EEB-04E7-18A53FD6F9D4}"/>
          </ac:spMkLst>
        </pc:spChg>
        <pc:spChg chg="del">
          <ac:chgData name="Melaerts Frédéric" userId="e63e2408-a9ae-43c8-8f5f-37811e9e956a" providerId="ADAL" clId="{7B18185B-35CE-44C0-911D-6C70AFCC39ED}" dt="2024-07-08T10:03:17" v="57" actId="478"/>
          <ac:spMkLst>
            <pc:docMk/>
            <pc:sldMk cId="1732030646" sldId="2142533196"/>
            <ac:spMk id="22" creationId="{3D3D56EC-F519-41F3-0C9E-6433E970BECF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23" creationId="{2B8F2DF7-DF62-9037-9B4C-85128E799C4F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25" creationId="{20B88E45-6CF5-5922-59C5-9B9F5B67BC00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26" creationId="{7824C48B-78A4-DDE3-9FC5-E264BAE08940}"/>
          </ac:spMkLst>
        </pc:spChg>
        <pc:spChg chg="mod">
          <ac:chgData name="Melaerts Frédéric" userId="e63e2408-a9ae-43c8-8f5f-37811e9e956a" providerId="ADAL" clId="{7B18185B-35CE-44C0-911D-6C70AFCC39ED}" dt="2024-07-08T10:03:42.316" v="60" actId="207"/>
          <ac:spMkLst>
            <pc:docMk/>
            <pc:sldMk cId="1732030646" sldId="2142533196"/>
            <ac:spMk id="27" creationId="{5421B53B-3B69-849C-27F0-9BEA2CD21CE8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024" creationId="{E51659F8-1FB8-DB52-2824-51D1E1C1D362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025" creationId="{64D11885-4ECD-28FE-D708-A1069CCD01DD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053" creationId="{0749ECB1-F585-1D78-5241-2F185C5BD66F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073" creationId="{B6D3CA99-231D-F0EC-5EA9-874F8310A8B8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084" creationId="{096CB886-AED3-3C68-CC42-93AD37C9C21F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087" creationId="{44464D86-28E2-C6D2-6CDD-F628CA174CD8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090" creationId="{92DA5A74-E7CD-B72F-A344-01E81F9389B7}"/>
          </ac:spMkLst>
        </pc:spChg>
        <pc:spChg chg="mod">
          <ac:chgData name="Melaerts Frédéric" userId="e63e2408-a9ae-43c8-8f5f-37811e9e956a" providerId="ADAL" clId="{7B18185B-35CE-44C0-911D-6C70AFCC39ED}" dt="2024-07-08T10:03:48.221" v="61" actId="2711"/>
          <ac:spMkLst>
            <pc:docMk/>
            <pc:sldMk cId="1732030646" sldId="2142533196"/>
            <ac:spMk id="1161" creationId="{70102454-3512-E054-7A29-77DC67644845}"/>
          </ac:spMkLst>
        </pc:spChg>
        <pc:grpChg chg="del">
          <ac:chgData name="Melaerts Frédéric" userId="e63e2408-a9ae-43c8-8f5f-37811e9e956a" providerId="ADAL" clId="{7B18185B-35CE-44C0-911D-6C70AFCC39ED}" dt="2024-07-08T10:03:17" v="57" actId="478"/>
          <ac:grpSpMkLst>
            <pc:docMk/>
            <pc:sldMk cId="1732030646" sldId="2142533196"/>
            <ac:grpSpMk id="3" creationId="{D87B5A9E-C35F-915B-DA97-18E2A7AFF4B8}"/>
          </ac:grpSpMkLst>
        </pc:grpChg>
        <pc:grpChg chg="del">
          <ac:chgData name="Melaerts Frédéric" userId="e63e2408-a9ae-43c8-8f5f-37811e9e956a" providerId="ADAL" clId="{7B18185B-35CE-44C0-911D-6C70AFCC39ED}" dt="2024-07-08T10:03:17" v="57" actId="478"/>
          <ac:grpSpMkLst>
            <pc:docMk/>
            <pc:sldMk cId="1732030646" sldId="2142533196"/>
            <ac:grpSpMk id="7" creationId="{04536740-9708-3D40-93E6-4FA8B6DD30D8}"/>
          </ac:grpSpMkLst>
        </pc:grpChg>
        <pc:grpChg chg="del">
          <ac:chgData name="Melaerts Frédéric" userId="e63e2408-a9ae-43c8-8f5f-37811e9e956a" providerId="ADAL" clId="{7B18185B-35CE-44C0-911D-6C70AFCC39ED}" dt="2024-07-08T10:03:17" v="57" actId="478"/>
          <ac:grpSpMkLst>
            <pc:docMk/>
            <pc:sldMk cId="1732030646" sldId="2142533196"/>
            <ac:grpSpMk id="12" creationId="{1C923BE3-42AB-B04A-041D-70CB37B45877}"/>
          </ac:grpSpMkLst>
        </pc:grpChg>
        <pc:grpChg chg="mod">
          <ac:chgData name="Melaerts Frédéric" userId="e63e2408-a9ae-43c8-8f5f-37811e9e956a" providerId="ADAL" clId="{7B18185B-35CE-44C0-911D-6C70AFCC39ED}" dt="2024-07-08T10:03:48.221" v="61" actId="2711"/>
          <ac:grpSpMkLst>
            <pc:docMk/>
            <pc:sldMk cId="1732030646" sldId="2142533196"/>
            <ac:grpSpMk id="31" creationId="{145648AA-6103-F281-FE5E-79F5EA9CF238}"/>
          </ac:grpSpMkLst>
        </pc:grpChg>
        <pc:grpChg chg="mod">
          <ac:chgData name="Melaerts Frédéric" userId="e63e2408-a9ae-43c8-8f5f-37811e9e956a" providerId="ADAL" clId="{7B18185B-35CE-44C0-911D-6C70AFCC39ED}" dt="2024-07-08T10:03:48.221" v="61" actId="2711"/>
          <ac:grpSpMkLst>
            <pc:docMk/>
            <pc:sldMk cId="1732030646" sldId="2142533196"/>
            <ac:grpSpMk id="1125" creationId="{33C99C5A-4B0F-6D39-BF8A-DF13D53E7F91}"/>
          </ac:grpSpMkLst>
        </pc:grpChg>
        <pc:grpChg chg="mod">
          <ac:chgData name="Melaerts Frédéric" userId="e63e2408-a9ae-43c8-8f5f-37811e9e956a" providerId="ADAL" clId="{7B18185B-35CE-44C0-911D-6C70AFCC39ED}" dt="2024-07-08T10:03:48.221" v="61" actId="2711"/>
          <ac:grpSpMkLst>
            <pc:docMk/>
            <pc:sldMk cId="1732030646" sldId="2142533196"/>
            <ac:grpSpMk id="1154" creationId="{F08F6F77-2B9C-C648-55C5-95168BA2985A}"/>
          </ac:grpSpMkLst>
        </pc:grpChg>
        <pc:graphicFrameChg chg="mod">
          <ac:chgData name="Melaerts Frédéric" userId="e63e2408-a9ae-43c8-8f5f-37811e9e956a" providerId="ADAL" clId="{7B18185B-35CE-44C0-911D-6C70AFCC39ED}" dt="2024-07-08T10:03:48.221" v="61" actId="2711"/>
          <ac:graphicFrameMkLst>
            <pc:docMk/>
            <pc:sldMk cId="1732030646" sldId="2142533196"/>
            <ac:graphicFrameMk id="6" creationId="{1A98B3EF-D9DF-4D4B-A1F2-A4547A64D87E}"/>
          </ac:graphicFrameMkLst>
        </pc:graphicFrameChg>
        <pc:picChg chg="mod">
          <ac:chgData name="Melaerts Frédéric" userId="e63e2408-a9ae-43c8-8f5f-37811e9e956a" providerId="ADAL" clId="{7B18185B-35CE-44C0-911D-6C70AFCC39ED}" dt="2024-07-08T10:03:48.221" v="61" actId="2711"/>
          <ac:picMkLst>
            <pc:docMk/>
            <pc:sldMk cId="1732030646" sldId="2142533196"/>
            <ac:picMk id="1026" creationId="{CF5229E2-FCFD-9D71-EB69-83E3B87722A9}"/>
          </ac:picMkLst>
        </pc:picChg>
        <pc:picChg chg="mod">
          <ac:chgData name="Melaerts Frédéric" userId="e63e2408-a9ae-43c8-8f5f-37811e9e956a" providerId="ADAL" clId="{7B18185B-35CE-44C0-911D-6C70AFCC39ED}" dt="2024-07-08T10:03:48.221" v="61" actId="2711"/>
          <ac:picMkLst>
            <pc:docMk/>
            <pc:sldMk cId="1732030646" sldId="2142533196"/>
            <ac:picMk id="1027" creationId="{AC8E27D7-9B7E-0C04-516A-E227C7821BE6}"/>
          </ac:picMkLst>
        </pc:picChg>
        <pc:picChg chg="mod">
          <ac:chgData name="Melaerts Frédéric" userId="e63e2408-a9ae-43c8-8f5f-37811e9e956a" providerId="ADAL" clId="{7B18185B-35CE-44C0-911D-6C70AFCC39ED}" dt="2024-07-08T10:03:48.221" v="61" actId="2711"/>
          <ac:picMkLst>
            <pc:docMk/>
            <pc:sldMk cId="1732030646" sldId="2142533196"/>
            <ac:picMk id="1028" creationId="{31C3E491-AF4C-D866-B96E-74CD63BA00E4}"/>
          </ac:picMkLst>
        </pc:picChg>
        <pc:picChg chg="mod">
          <ac:chgData name="Melaerts Frédéric" userId="e63e2408-a9ae-43c8-8f5f-37811e9e956a" providerId="ADAL" clId="{7B18185B-35CE-44C0-911D-6C70AFCC39ED}" dt="2024-07-08T10:03:48.221" v="61" actId="2711"/>
          <ac:picMkLst>
            <pc:docMk/>
            <pc:sldMk cId="1732030646" sldId="2142533196"/>
            <ac:picMk id="1029" creationId="{BAC22C47-7A31-60DB-7301-BCA90236CE4A}"/>
          </ac:picMkLst>
        </pc:picChg>
        <pc:picChg chg="mod">
          <ac:chgData name="Melaerts Frédéric" userId="e63e2408-a9ae-43c8-8f5f-37811e9e956a" providerId="ADAL" clId="{7B18185B-35CE-44C0-911D-6C70AFCC39ED}" dt="2024-07-08T10:03:48.221" v="61" actId="2711"/>
          <ac:picMkLst>
            <pc:docMk/>
            <pc:sldMk cId="1732030646" sldId="2142533196"/>
            <ac:picMk id="1047" creationId="{CAE184FD-0770-7B99-9434-692B33D21306}"/>
          </ac:picMkLst>
        </pc:picChg>
        <pc:picChg chg="mod">
          <ac:chgData name="Melaerts Frédéric" userId="e63e2408-a9ae-43c8-8f5f-37811e9e956a" providerId="ADAL" clId="{7B18185B-35CE-44C0-911D-6C70AFCC39ED}" dt="2024-07-08T10:03:48.221" v="61" actId="2711"/>
          <ac:picMkLst>
            <pc:docMk/>
            <pc:sldMk cId="1732030646" sldId="2142533196"/>
            <ac:picMk id="1051" creationId="{66775BC5-10E2-E0F8-B0FB-96E2DF542421}"/>
          </ac:picMkLst>
        </pc:picChg>
        <pc:picChg chg="mod">
          <ac:chgData name="Melaerts Frédéric" userId="e63e2408-a9ae-43c8-8f5f-37811e9e956a" providerId="ADAL" clId="{7B18185B-35CE-44C0-911D-6C70AFCC39ED}" dt="2024-07-08T10:03:48.221" v="61" actId="2711"/>
          <ac:picMkLst>
            <pc:docMk/>
            <pc:sldMk cId="1732030646" sldId="2142533196"/>
            <ac:picMk id="1052" creationId="{AAF726A9-D2EA-FE84-EE98-3FE4AE0574D4}"/>
          </ac:picMkLst>
        </pc:pic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0" creationId="{D8F98D54-1FB0-131C-A7B3-72123C86CB6C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1" creationId="{B4862362-D8A9-3D04-E166-E929BE6F3A29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2" creationId="{4C431126-4F09-0821-63D8-872A3A8B8954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3" creationId="{AAF9D896-2C54-049E-FD87-6C86D1FD841E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4" creationId="{D899C57C-1188-4570-79D7-957E25B7CD2D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5" creationId="{FDEB549E-9FED-53D7-AD33-F8CFBD27948C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6" creationId="{94DBCE65-32F6-F64B-865F-A1CF91CC22F3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7" creationId="{FC19350B-0E06-9A13-1023-90BAE990D9FD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8" creationId="{17FD48B0-FA5A-D69F-4E74-A3CA52884957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39" creationId="{C366E430-FC94-DA15-29FA-A515947BF1F6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41" creationId="{EF55CAE2-FF1C-E489-650E-F6A27AB08FC1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42" creationId="{842989D1-47EB-D37C-8993-EDFD97C1E0BE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43" creationId="{53406B3D-D8E0-0500-810A-873A69D966B0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044" creationId="{676F1FD6-40C6-552A-C536-9B823650E98D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135" creationId="{30E72FFA-C30A-5546-F718-C4725820688D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137" creationId="{774E574A-9395-CECD-2AAE-F59BD62297E8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138" creationId="{4471519A-9E49-4C6C-7E5F-75C021C22F7B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139" creationId="{7F712E78-3914-B762-E443-19EF9B536232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140" creationId="{CD9D08C5-1F1D-3CBB-059F-F24823B46D62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142" creationId="{E742E396-E4B5-3CD1-9606-86733254963E}"/>
          </ac:cxnSpMkLst>
        </pc:cxnChg>
        <pc:cxnChg chg="mod">
          <ac:chgData name="Melaerts Frédéric" userId="e63e2408-a9ae-43c8-8f5f-37811e9e956a" providerId="ADAL" clId="{7B18185B-35CE-44C0-911D-6C70AFCC39ED}" dt="2024-07-08T10:03:48.221" v="61" actId="2711"/>
          <ac:cxnSpMkLst>
            <pc:docMk/>
            <pc:sldMk cId="1732030646" sldId="2142533196"/>
            <ac:cxnSpMk id="1146" creationId="{7D874870-6B7A-8F41-0231-39ACA9D4EAEA}"/>
          </ac:cxnSpMkLst>
        </pc:cxnChg>
      </pc:sldChg>
      <pc:sldChg chg="modSp mod modAnim">
        <pc:chgData name="Melaerts Frédéric" userId="e63e2408-a9ae-43c8-8f5f-37811e9e956a" providerId="ADAL" clId="{7B18185B-35CE-44C0-911D-6C70AFCC39ED}" dt="2024-07-08T17:38:50.957" v="1254"/>
        <pc:sldMkLst>
          <pc:docMk/>
          <pc:sldMk cId="2899547110" sldId="2142533197"/>
        </pc:sldMkLst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2" creationId="{7C811E99-F9F0-4692-BCDE-C6E08B217F96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4" creationId="{898E25C0-B1F1-AF97-EE5B-543686AB4E35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6" creationId="{6C48CD0D-22EF-941B-33FD-DB9E335CEDC4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8" creationId="{9DF75443-501B-F577-8E7C-5F50F32645E9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9" creationId="{420C4F04-6272-B1AB-4FFC-6AA6B9B29806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18" creationId="{B03C922F-C7D5-7A78-4ACA-045EDF046937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20" creationId="{C2E3C99E-D0BF-F625-7D3D-BFB0EA96C48F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23" creationId="{D28F6577-9BDA-72C3-A400-9151A67B3F4D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25" creationId="{3AB115B4-FF3F-AC71-2990-9769F8526672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26" creationId="{DDC204AE-6D7E-7C7F-4BE8-66E566682403}"/>
          </ac:spMkLst>
        </pc:spChg>
        <pc:spChg chg="mod">
          <ac:chgData name="Melaerts Frédéric" userId="e63e2408-a9ae-43c8-8f5f-37811e9e956a" providerId="ADAL" clId="{7B18185B-35CE-44C0-911D-6C70AFCC39ED}" dt="2024-07-08T10:02:52.286" v="53" actId="207"/>
          <ac:spMkLst>
            <pc:docMk/>
            <pc:sldMk cId="2899547110" sldId="2142533197"/>
            <ac:spMk id="27" creationId="{5421B53B-3B69-849C-27F0-9BEA2CD21CE8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1053" creationId="{0749ECB1-F585-1D78-5241-2F185C5BD66F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1073" creationId="{B6D3CA99-231D-F0EC-5EA9-874F8310A8B8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1084" creationId="{096CB886-AED3-3C68-CC42-93AD37C9C21F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1087" creationId="{44464D86-28E2-C6D2-6CDD-F628CA174CD8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1090" creationId="{92DA5A74-E7CD-B72F-A344-01E81F9389B7}"/>
          </ac:spMkLst>
        </pc:spChg>
        <pc:spChg chg="mod">
          <ac:chgData name="Melaerts Frédéric" userId="e63e2408-a9ae-43c8-8f5f-37811e9e956a" providerId="ADAL" clId="{7B18185B-35CE-44C0-911D-6C70AFCC39ED}" dt="2024-07-08T10:04:11.495" v="63" actId="2711"/>
          <ac:spMkLst>
            <pc:docMk/>
            <pc:sldMk cId="2899547110" sldId="2142533197"/>
            <ac:spMk id="1161" creationId="{70102454-3512-E054-7A29-77DC67644845}"/>
          </ac:spMkLst>
        </pc:spChg>
        <pc:grpChg chg="mod">
          <ac:chgData name="Melaerts Frédéric" userId="e63e2408-a9ae-43c8-8f5f-37811e9e956a" providerId="ADAL" clId="{7B18185B-35CE-44C0-911D-6C70AFCC39ED}" dt="2024-07-08T10:04:11.495" v="63" actId="2711"/>
          <ac:grpSpMkLst>
            <pc:docMk/>
            <pc:sldMk cId="2899547110" sldId="2142533197"/>
            <ac:grpSpMk id="31" creationId="{145648AA-6103-F281-FE5E-79F5EA9CF238}"/>
          </ac:grpSpMkLst>
        </pc:grpChg>
        <pc:grpChg chg="mod">
          <ac:chgData name="Melaerts Frédéric" userId="e63e2408-a9ae-43c8-8f5f-37811e9e956a" providerId="ADAL" clId="{7B18185B-35CE-44C0-911D-6C70AFCC39ED}" dt="2024-07-08T10:04:11.495" v="63" actId="2711"/>
          <ac:grpSpMkLst>
            <pc:docMk/>
            <pc:sldMk cId="2899547110" sldId="2142533197"/>
            <ac:grpSpMk id="1125" creationId="{33C99C5A-4B0F-6D39-BF8A-DF13D53E7F91}"/>
          </ac:grpSpMkLst>
        </pc:grpChg>
        <pc:grpChg chg="mod">
          <ac:chgData name="Melaerts Frédéric" userId="e63e2408-a9ae-43c8-8f5f-37811e9e956a" providerId="ADAL" clId="{7B18185B-35CE-44C0-911D-6C70AFCC39ED}" dt="2024-07-08T10:04:11.495" v="63" actId="2711"/>
          <ac:grpSpMkLst>
            <pc:docMk/>
            <pc:sldMk cId="2899547110" sldId="2142533197"/>
            <ac:grpSpMk id="1154" creationId="{F08F6F77-2B9C-C648-55C5-95168BA2985A}"/>
          </ac:grpSpMkLst>
        </pc:grpChg>
        <pc:graphicFrameChg chg="mod">
          <ac:chgData name="Melaerts Frédéric" userId="e63e2408-a9ae-43c8-8f5f-37811e9e956a" providerId="ADAL" clId="{7B18185B-35CE-44C0-911D-6C70AFCC39ED}" dt="2024-07-08T17:38:27.913" v="1250"/>
          <ac:graphicFrameMkLst>
            <pc:docMk/>
            <pc:sldMk cId="2899547110" sldId="2142533197"/>
            <ac:graphicFrameMk id="3" creationId="{E23CA9FC-CD3D-6FA5-AD0A-5538651CDE78}"/>
          </ac:graphicFrameMkLst>
        </pc:graphicFrameChg>
        <pc:picChg chg="mod">
          <ac:chgData name="Melaerts Frédéric" userId="e63e2408-a9ae-43c8-8f5f-37811e9e956a" providerId="ADAL" clId="{7B18185B-35CE-44C0-911D-6C70AFCC39ED}" dt="2024-07-08T10:04:11.495" v="63" actId="2711"/>
          <ac:picMkLst>
            <pc:docMk/>
            <pc:sldMk cId="2899547110" sldId="2142533197"/>
            <ac:picMk id="1047" creationId="{CAE184FD-0770-7B99-9434-692B33D21306}"/>
          </ac:picMkLst>
        </pc:picChg>
        <pc:picChg chg="mod">
          <ac:chgData name="Melaerts Frédéric" userId="e63e2408-a9ae-43c8-8f5f-37811e9e956a" providerId="ADAL" clId="{7B18185B-35CE-44C0-911D-6C70AFCC39ED}" dt="2024-07-08T10:04:11.495" v="63" actId="2711"/>
          <ac:picMkLst>
            <pc:docMk/>
            <pc:sldMk cId="2899547110" sldId="2142533197"/>
            <ac:picMk id="1051" creationId="{66775BC5-10E2-E0F8-B0FB-96E2DF542421}"/>
          </ac:picMkLst>
        </pc:picChg>
        <pc:picChg chg="mod">
          <ac:chgData name="Melaerts Frédéric" userId="e63e2408-a9ae-43c8-8f5f-37811e9e956a" providerId="ADAL" clId="{7B18185B-35CE-44C0-911D-6C70AFCC39ED}" dt="2024-07-08T10:04:11.495" v="63" actId="2711"/>
          <ac:picMkLst>
            <pc:docMk/>
            <pc:sldMk cId="2899547110" sldId="2142533197"/>
            <ac:picMk id="1052" creationId="{AAF726A9-D2EA-FE84-EE98-3FE4AE0574D4}"/>
          </ac:picMkLst>
        </pc:picChg>
        <pc:picChg chg="mod">
          <ac:chgData name="Melaerts Frédéric" userId="e63e2408-a9ae-43c8-8f5f-37811e9e956a" providerId="ADAL" clId="{7B18185B-35CE-44C0-911D-6C70AFCC39ED}" dt="2024-07-08T10:04:11.495" v="63" actId="2711"/>
          <ac:picMkLst>
            <pc:docMk/>
            <pc:sldMk cId="2899547110" sldId="2142533197"/>
            <ac:picMk id="1136" creationId="{B6D654DB-51B5-34DF-F224-FEE5AC5896DF}"/>
          </ac:picMkLst>
        </pc:picChg>
        <pc:picChg chg="mod">
          <ac:chgData name="Melaerts Frédéric" userId="e63e2408-a9ae-43c8-8f5f-37811e9e956a" providerId="ADAL" clId="{7B18185B-35CE-44C0-911D-6C70AFCC39ED}" dt="2024-07-08T10:04:11.495" v="63" actId="2711"/>
          <ac:picMkLst>
            <pc:docMk/>
            <pc:sldMk cId="2899547110" sldId="2142533197"/>
            <ac:picMk id="1141" creationId="{4B52D127-3D70-71A7-07C0-C64F4E1852CE}"/>
          </ac:picMkLst>
        </pc:picChg>
        <pc:picChg chg="mod">
          <ac:chgData name="Melaerts Frédéric" userId="e63e2408-a9ae-43c8-8f5f-37811e9e956a" providerId="ADAL" clId="{7B18185B-35CE-44C0-911D-6C70AFCC39ED}" dt="2024-07-08T10:04:11.495" v="63" actId="2711"/>
          <ac:picMkLst>
            <pc:docMk/>
            <pc:sldMk cId="2899547110" sldId="2142533197"/>
            <ac:picMk id="1143" creationId="{C456C0C6-38BA-CFAB-059B-27911FF1983A}"/>
          </ac:picMkLst>
        </pc:picChg>
        <pc:picChg chg="mod">
          <ac:chgData name="Melaerts Frédéric" userId="e63e2408-a9ae-43c8-8f5f-37811e9e956a" providerId="ADAL" clId="{7B18185B-35CE-44C0-911D-6C70AFCC39ED}" dt="2024-07-08T10:04:11.495" v="63" actId="2711"/>
          <ac:picMkLst>
            <pc:docMk/>
            <pc:sldMk cId="2899547110" sldId="2142533197"/>
            <ac:picMk id="1144" creationId="{D0A34DFA-00DA-7D9E-6753-828B404D3441}"/>
          </ac:picMkLst>
        </pc:pic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35" creationId="{30E72FFA-C30A-5546-F718-C4725820688D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37" creationId="{774E574A-9395-CECD-2AAE-F59BD62297E8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38" creationId="{4471519A-9E49-4C6C-7E5F-75C021C22F7B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39" creationId="{7F712E78-3914-B762-E443-19EF9B536232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40" creationId="{CD9D08C5-1F1D-3CBB-059F-F24823B46D62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42" creationId="{E742E396-E4B5-3CD1-9606-86733254963E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45" creationId="{70B1387F-E041-4F21-E224-7EBCE0553081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46" creationId="{7D874870-6B7A-8F41-0231-39ACA9D4EAEA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47" creationId="{2F6C3D9A-FAAF-AD72-1B31-DAF955D3BAA8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48" creationId="{EA048104-358C-B30B-EC15-023F2E79F8A6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49" creationId="{CAA1AA9D-2427-E9D4-6BEF-ECBB9E4C90F9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50" creationId="{38F96D70-9A89-7FE5-65B1-B0A63A733478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51" creationId="{D550BD2D-1E04-127E-717D-E8C64C9B57E8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52" creationId="{C26099CB-A445-33A0-3F0B-E34D525C52FB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53" creationId="{2571C612-DEEF-11C2-EC00-E8EB86C21C33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55" creationId="{57337401-D170-ECB1-61FF-4AC02BFA2126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58" creationId="{0B64CA31-A954-0320-F5B0-901BABCCD7B3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59" creationId="{705AC455-7182-6918-5D7A-4C574128DD23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60" creationId="{BEB7B260-14D6-A9D0-8516-AAB13647F5C9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62" creationId="{06476115-1811-8728-03B6-EF0294711683}"/>
          </ac:cxnSpMkLst>
        </pc:cxnChg>
        <pc:cxnChg chg="mod">
          <ac:chgData name="Melaerts Frédéric" userId="e63e2408-a9ae-43c8-8f5f-37811e9e956a" providerId="ADAL" clId="{7B18185B-35CE-44C0-911D-6C70AFCC39ED}" dt="2024-07-08T10:04:11.495" v="63" actId="2711"/>
          <ac:cxnSpMkLst>
            <pc:docMk/>
            <pc:sldMk cId="2899547110" sldId="2142533197"/>
            <ac:cxnSpMk id="1163" creationId="{0179E753-BD79-CB04-1881-FF3B8B95B9A7}"/>
          </ac:cxnSpMkLst>
        </pc:cxnChg>
      </pc:sldChg>
      <pc:sldChg chg="addSp modSp mod modAnim modNotesTx">
        <pc:chgData name="Melaerts Frédéric" userId="e63e2408-a9ae-43c8-8f5f-37811e9e956a" providerId="ADAL" clId="{7B18185B-35CE-44C0-911D-6C70AFCC39ED}" dt="2024-07-08T20:06:07.035" v="1379" actId="2711"/>
        <pc:sldMkLst>
          <pc:docMk/>
          <pc:sldMk cId="2973898293" sldId="2142533201"/>
        </pc:sldMkLst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" creationId="{31DF3992-5074-E64C-471D-DBB1D373BAF6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12" creationId="{11660F7A-F13D-4FD8-1104-18E87C110859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14" creationId="{DF64F5D5-5608-9808-87A6-F6C4A20110C1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19" creationId="{5DB1F33F-25BD-675A-271D-CB95AA355AB9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5" creationId="{C715EE4F-F7EC-4195-0824-ED3354BE2438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41" creationId="{E1BCFE6D-2418-868A-3A30-453336805E5F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42" creationId="{2F653240-088E-9724-4A16-85ADA7CA09BA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56" creationId="{9D69B920-1AC3-4804-99C1-85444397D710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57" creationId="{E1739311-C059-24FD-EDD7-A9746C7424FD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60" creationId="{18C10EA6-04C7-1279-15E8-D321C47E2303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61" creationId="{990CF12A-3D8F-D559-E3AC-C109C7839A0B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051" creationId="{F46D07F9-7234-E04E-6763-EE06A47A39B3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053" creationId="{72131A89-10DB-F031-19C0-0F03910650E1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054" creationId="{630B5125-44F6-CE1E-A50D-1775B8299CF8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056" creationId="{B00855FA-842E-F7ED-2165-FE53EA0D459A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058" creationId="{ED1FD80F-4508-52AF-5F54-970520B7A7A4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059" creationId="{C7926C6A-5C20-A5DE-A692-4947824DD6B0}"/>
          </ac:spMkLst>
        </pc:spChg>
        <pc:spChg chg="mod">
          <ac:chgData name="Melaerts Frédéric" userId="e63e2408-a9ae-43c8-8f5f-37811e9e956a" providerId="ADAL" clId="{7B18185B-35CE-44C0-911D-6C70AFCC39ED}" dt="2024-07-08T20:06:07.035" v="1379" actId="2711"/>
          <ac:spMkLst>
            <pc:docMk/>
            <pc:sldMk cId="2973898293" sldId="2142533201"/>
            <ac:spMk id="2060" creationId="{43DAD583-A709-5A49-A65E-4E8328EB16BF}"/>
          </ac:spMkLst>
        </pc:spChg>
        <pc:grpChg chg="add mod">
          <ac:chgData name="Melaerts Frédéric" userId="e63e2408-a9ae-43c8-8f5f-37811e9e956a" providerId="ADAL" clId="{7B18185B-35CE-44C0-911D-6C70AFCC39ED}" dt="2024-07-08T16:26:12.565" v="415" actId="164"/>
          <ac:grpSpMkLst>
            <pc:docMk/>
            <pc:sldMk cId="2973898293" sldId="2142533201"/>
            <ac:grpSpMk id="3" creationId="{CFBF57B4-5AE0-C87F-64A7-59FE34AEC39A}"/>
          </ac:grpSpMkLst>
        </pc:grpChg>
        <pc:grpChg chg="mod">
          <ac:chgData name="Melaerts Frédéric" userId="e63e2408-a9ae-43c8-8f5f-37811e9e956a" providerId="ADAL" clId="{7B18185B-35CE-44C0-911D-6C70AFCC39ED}" dt="2024-07-08T10:05:13.794" v="72" actId="207"/>
          <ac:grpSpMkLst>
            <pc:docMk/>
            <pc:sldMk cId="2973898293" sldId="2142533201"/>
            <ac:grpSpMk id="39" creationId="{A1328D32-62D4-89E1-3830-7B4FDDF7F426}"/>
          </ac:grpSpMkLst>
        </pc:grpChg>
        <pc:grpChg chg="mod">
          <ac:chgData name="Melaerts Frédéric" userId="e63e2408-a9ae-43c8-8f5f-37811e9e956a" providerId="ADAL" clId="{7B18185B-35CE-44C0-911D-6C70AFCC39ED}" dt="2024-07-08T16:26:02.273" v="411" actId="1076"/>
          <ac:grpSpMkLst>
            <pc:docMk/>
            <pc:sldMk cId="2973898293" sldId="2142533201"/>
            <ac:grpSpMk id="55" creationId="{AB5F20C9-A229-0BEF-1568-D48354BBFD51}"/>
          </ac:grpSpMkLst>
        </pc:grpChg>
        <pc:grpChg chg="mod">
          <ac:chgData name="Melaerts Frédéric" userId="e63e2408-a9ae-43c8-8f5f-37811e9e956a" providerId="ADAL" clId="{7B18185B-35CE-44C0-911D-6C70AFCC39ED}" dt="2024-07-08T16:25:05.529" v="385" actId="1035"/>
          <ac:grpSpMkLst>
            <pc:docMk/>
            <pc:sldMk cId="2973898293" sldId="2142533201"/>
            <ac:grpSpMk id="59" creationId="{D3D10315-150F-451E-B289-4B7EBC79AB98}"/>
          </ac:grpSpMkLst>
        </pc:grpChg>
        <pc:grpChg chg="mod">
          <ac:chgData name="Melaerts Frédéric" userId="e63e2408-a9ae-43c8-8f5f-37811e9e956a" providerId="ADAL" clId="{7B18185B-35CE-44C0-911D-6C70AFCC39ED}" dt="2024-07-08T16:26:08.648" v="414" actId="1076"/>
          <ac:grpSpMkLst>
            <pc:docMk/>
            <pc:sldMk cId="2973898293" sldId="2142533201"/>
            <ac:grpSpMk id="2052" creationId="{159C81D2-2C72-5881-A27D-6116F63CD7D3}"/>
          </ac:grpSpMkLst>
        </pc:grpChg>
        <pc:picChg chg="mod">
          <ac:chgData name="Melaerts Frédéric" userId="e63e2408-a9ae-43c8-8f5f-37811e9e956a" providerId="ADAL" clId="{7B18185B-35CE-44C0-911D-6C70AFCC39ED}" dt="2024-07-08T16:26:12.565" v="415" actId="164"/>
          <ac:picMkLst>
            <pc:docMk/>
            <pc:sldMk cId="2973898293" sldId="2142533201"/>
            <ac:picMk id="2062" creationId="{7E89EC64-7CF9-88DE-309E-FF30EBEA7B03}"/>
          </ac:picMkLst>
        </pc:picChg>
      </pc:sldChg>
      <pc:sldChg chg="addSp delSp modSp mod">
        <pc:chgData name="Melaerts Frédéric" userId="e63e2408-a9ae-43c8-8f5f-37811e9e956a" providerId="ADAL" clId="{7B18185B-35CE-44C0-911D-6C70AFCC39ED}" dt="2024-07-08T20:05:57.467" v="1378" actId="2711"/>
        <pc:sldMkLst>
          <pc:docMk/>
          <pc:sldMk cId="2705280032" sldId="2142533202"/>
        </pc:sldMkLst>
        <pc:spChg chg="mod">
          <ac:chgData name="Melaerts Frédéric" userId="e63e2408-a9ae-43c8-8f5f-37811e9e956a" providerId="ADAL" clId="{7B18185B-35CE-44C0-911D-6C70AFCC39ED}" dt="2024-07-08T10:07:42.954" v="107" actId="114"/>
          <ac:spMkLst>
            <pc:docMk/>
            <pc:sldMk cId="2705280032" sldId="2142533202"/>
            <ac:spMk id="5" creationId="{362BE8C6-6B2D-2147-49D2-4C04F4CCE3F7}"/>
          </ac:spMkLst>
        </pc:spChg>
        <pc:spChg chg="mod">
          <ac:chgData name="Melaerts Frédéric" userId="e63e2408-a9ae-43c8-8f5f-37811e9e956a" providerId="ADAL" clId="{7B18185B-35CE-44C0-911D-6C70AFCC39ED}" dt="2024-07-08T20:05:57.467" v="1378" actId="2711"/>
          <ac:spMkLst>
            <pc:docMk/>
            <pc:sldMk cId="2705280032" sldId="2142533202"/>
            <ac:spMk id="10" creationId="{79D0E359-26D6-0276-9C88-675CD44F550B}"/>
          </ac:spMkLst>
        </pc:spChg>
        <pc:spChg chg="add del mod">
          <ac:chgData name="Melaerts Frédéric" userId="e63e2408-a9ae-43c8-8f5f-37811e9e956a" providerId="ADAL" clId="{7B18185B-35CE-44C0-911D-6C70AFCC39ED}" dt="2024-07-08T20:05:57.467" v="1378" actId="2711"/>
          <ac:spMkLst>
            <pc:docMk/>
            <pc:sldMk cId="2705280032" sldId="2142533202"/>
            <ac:spMk id="12" creationId="{11660F7A-F13D-4FD8-1104-18E87C110859}"/>
          </ac:spMkLst>
        </pc:spChg>
        <pc:spChg chg="mod">
          <ac:chgData name="Melaerts Frédéric" userId="e63e2408-a9ae-43c8-8f5f-37811e9e956a" providerId="ADAL" clId="{7B18185B-35CE-44C0-911D-6C70AFCC39ED}" dt="2024-07-08T10:06:26.814" v="90" actId="207"/>
          <ac:spMkLst>
            <pc:docMk/>
            <pc:sldMk cId="2705280032" sldId="2142533202"/>
            <ac:spMk id="15" creationId="{89283878-726F-537D-2F70-DE806C384B9D}"/>
          </ac:spMkLst>
        </pc:spChg>
        <pc:spChg chg="mod">
          <ac:chgData name="Melaerts Frédéric" userId="e63e2408-a9ae-43c8-8f5f-37811e9e956a" providerId="ADAL" clId="{7B18185B-35CE-44C0-911D-6C70AFCC39ED}" dt="2024-07-08T10:06:31.223" v="91" actId="207"/>
          <ac:spMkLst>
            <pc:docMk/>
            <pc:sldMk cId="2705280032" sldId="2142533202"/>
            <ac:spMk id="26" creationId="{F48F1964-271D-C6E8-CC5B-0909DDB4BCFE}"/>
          </ac:spMkLst>
        </pc:spChg>
        <pc:spChg chg="mod">
          <ac:chgData name="Melaerts Frédéric" userId="e63e2408-a9ae-43c8-8f5f-37811e9e956a" providerId="ADAL" clId="{7B18185B-35CE-44C0-911D-6C70AFCC39ED}" dt="2024-07-08T10:06:34.837" v="92" actId="207"/>
          <ac:spMkLst>
            <pc:docMk/>
            <pc:sldMk cId="2705280032" sldId="2142533202"/>
            <ac:spMk id="29" creationId="{4B5CDE7B-29DA-6B66-6195-57F51E06825F}"/>
          </ac:spMkLst>
        </pc:spChg>
        <pc:spChg chg="mod">
          <ac:chgData name="Melaerts Frédéric" userId="e63e2408-a9ae-43c8-8f5f-37811e9e956a" providerId="ADAL" clId="{7B18185B-35CE-44C0-911D-6C70AFCC39ED}" dt="2024-07-08T20:05:57.467" v="1378" actId="2711"/>
          <ac:spMkLst>
            <pc:docMk/>
            <pc:sldMk cId="2705280032" sldId="2142533202"/>
            <ac:spMk id="2053" creationId="{7D25EA51-87C7-83CF-3490-C43BAF6BCAD9}"/>
          </ac:spMkLst>
        </pc:spChg>
        <pc:spChg chg="mod">
          <ac:chgData name="Melaerts Frédéric" userId="e63e2408-a9ae-43c8-8f5f-37811e9e956a" providerId="ADAL" clId="{7B18185B-35CE-44C0-911D-6C70AFCC39ED}" dt="2024-07-08T20:05:57.467" v="1378" actId="2711"/>
          <ac:spMkLst>
            <pc:docMk/>
            <pc:sldMk cId="2705280032" sldId="2142533202"/>
            <ac:spMk id="2054" creationId="{E7FE514C-0A56-081B-CC08-CD1D0CCBBB9D}"/>
          </ac:spMkLst>
        </pc:spChg>
        <pc:spChg chg="mod">
          <ac:chgData name="Melaerts Frédéric" userId="e63e2408-a9ae-43c8-8f5f-37811e9e956a" providerId="ADAL" clId="{7B18185B-35CE-44C0-911D-6C70AFCC39ED}" dt="2024-07-08T10:05:59.688" v="88" actId="207"/>
          <ac:spMkLst>
            <pc:docMk/>
            <pc:sldMk cId="2705280032" sldId="2142533202"/>
            <ac:spMk id="2056" creationId="{E12F95CE-A087-0308-6A0D-2B0310677A97}"/>
          </ac:spMkLst>
        </pc:spChg>
        <pc:spChg chg="mod">
          <ac:chgData name="Melaerts Frédéric" userId="e63e2408-a9ae-43c8-8f5f-37811e9e956a" providerId="ADAL" clId="{7B18185B-35CE-44C0-911D-6C70AFCC39ED}" dt="2024-07-08T10:07:39.241" v="106" actId="114"/>
          <ac:spMkLst>
            <pc:docMk/>
            <pc:sldMk cId="2705280032" sldId="2142533202"/>
            <ac:spMk id="2057" creationId="{D48DF8EC-8737-34C0-724D-82706FF43F71}"/>
          </ac:spMkLst>
        </pc:spChg>
        <pc:spChg chg="mod">
          <ac:chgData name="Melaerts Frédéric" userId="e63e2408-a9ae-43c8-8f5f-37811e9e956a" providerId="ADAL" clId="{7B18185B-35CE-44C0-911D-6C70AFCC39ED}" dt="2024-07-08T10:05:41.835" v="82" actId="1076"/>
          <ac:spMkLst>
            <pc:docMk/>
            <pc:sldMk cId="2705280032" sldId="2142533202"/>
            <ac:spMk id="2058" creationId="{5FFFF6DC-F3D1-5297-4378-19B3CCFF300D}"/>
          </ac:spMkLst>
        </pc:spChg>
        <pc:grpChg chg="add mod">
          <ac:chgData name="Melaerts Frédéric" userId="e63e2408-a9ae-43c8-8f5f-37811e9e956a" providerId="ADAL" clId="{7B18185B-35CE-44C0-911D-6C70AFCC39ED}" dt="2024-07-08T20:05:57.467" v="1378" actId="2711"/>
          <ac:grpSpMkLst>
            <pc:docMk/>
            <pc:sldMk cId="2705280032" sldId="2142533202"/>
            <ac:grpSpMk id="3" creationId="{E126ADC9-1179-A152-40BF-7EE561466DE2}"/>
          </ac:grpSpMkLst>
        </pc:grpChg>
        <pc:grpChg chg="add mod">
          <ac:chgData name="Melaerts Frédéric" userId="e63e2408-a9ae-43c8-8f5f-37811e9e956a" providerId="ADAL" clId="{7B18185B-35CE-44C0-911D-6C70AFCC39ED}" dt="2024-07-08T20:05:57.467" v="1378" actId="2711"/>
          <ac:grpSpMkLst>
            <pc:docMk/>
            <pc:sldMk cId="2705280032" sldId="2142533202"/>
            <ac:grpSpMk id="6" creationId="{1D3A2422-7125-CDA8-A968-4C3D0AAF88F8}"/>
          </ac:grpSpMkLst>
        </pc:grpChg>
        <pc:grpChg chg="mod">
          <ac:chgData name="Melaerts Frédéric" userId="e63e2408-a9ae-43c8-8f5f-37811e9e956a" providerId="ADAL" clId="{7B18185B-35CE-44C0-911D-6C70AFCC39ED}" dt="2024-07-08T10:06:47.273" v="99" actId="164"/>
          <ac:grpSpMkLst>
            <pc:docMk/>
            <pc:sldMk cId="2705280032" sldId="2142533202"/>
            <ac:grpSpMk id="2050" creationId="{11CCD5AC-A0DC-02B0-2420-04EAD93CAA30}"/>
          </ac:grpSpMkLst>
        </pc:grpChg>
        <pc:grpChg chg="mod">
          <ac:chgData name="Melaerts Frédéric" userId="e63e2408-a9ae-43c8-8f5f-37811e9e956a" providerId="ADAL" clId="{7B18185B-35CE-44C0-911D-6C70AFCC39ED}" dt="2024-07-08T20:05:57.467" v="1378" actId="2711"/>
          <ac:grpSpMkLst>
            <pc:docMk/>
            <pc:sldMk cId="2705280032" sldId="2142533202"/>
            <ac:grpSpMk id="2051" creationId="{0B48590C-941E-2E0C-F1EB-45CC7A7B2BF5}"/>
          </ac:grpSpMkLst>
        </pc:grpChg>
        <pc:grpChg chg="mod">
          <ac:chgData name="Melaerts Frédéric" userId="e63e2408-a9ae-43c8-8f5f-37811e9e956a" providerId="ADAL" clId="{7B18185B-35CE-44C0-911D-6C70AFCC39ED}" dt="2024-07-08T10:07:00.227" v="101" actId="164"/>
          <ac:grpSpMkLst>
            <pc:docMk/>
            <pc:sldMk cId="2705280032" sldId="2142533202"/>
            <ac:grpSpMk id="2052" creationId="{CF82BD31-84AF-ED67-5C83-D235F6A85473}"/>
          </ac:grpSpMkLst>
        </pc:grpChg>
        <pc:grpChg chg="mod">
          <ac:chgData name="Melaerts Frédéric" userId="e63e2408-a9ae-43c8-8f5f-37811e9e956a" providerId="ADAL" clId="{7B18185B-35CE-44C0-911D-6C70AFCC39ED}" dt="2024-07-08T20:05:57.467" v="1378" actId="2711"/>
          <ac:grpSpMkLst>
            <pc:docMk/>
            <pc:sldMk cId="2705280032" sldId="2142533202"/>
            <ac:grpSpMk id="2055" creationId="{3A1B8D08-0667-177E-A2AE-1B4239B60394}"/>
          </ac:grpSpMkLst>
        </pc:grpChg>
        <pc:picChg chg="mod">
          <ac:chgData name="Melaerts Frédéric" userId="e63e2408-a9ae-43c8-8f5f-37811e9e956a" providerId="ADAL" clId="{7B18185B-35CE-44C0-911D-6C70AFCC39ED}" dt="2024-07-08T10:05:41.835" v="82" actId="1076"/>
          <ac:picMkLst>
            <pc:docMk/>
            <pc:sldMk cId="2705280032" sldId="2142533202"/>
            <ac:picMk id="2059" creationId="{D1F5D2D2-6139-615C-C805-A3792CE71672}"/>
          </ac:picMkLst>
        </pc:picChg>
      </pc:sldChg>
      <pc:sldChg chg="modSp mod">
        <pc:chgData name="Melaerts Frédéric" userId="e63e2408-a9ae-43c8-8f5f-37811e9e956a" providerId="ADAL" clId="{7B18185B-35CE-44C0-911D-6C70AFCC39ED}" dt="2024-07-08T20:06:21.256" v="1380" actId="2711"/>
        <pc:sldMkLst>
          <pc:docMk/>
          <pc:sldMk cId="127179412" sldId="2142533206"/>
        </pc:sldMkLst>
        <pc:spChg chg="mod">
          <ac:chgData name="Melaerts Frédéric" userId="e63e2408-a9ae-43c8-8f5f-37811e9e956a" providerId="ADAL" clId="{7B18185B-35CE-44C0-911D-6C70AFCC39ED}" dt="2024-07-08T09:59:17.440" v="32" actId="207"/>
          <ac:spMkLst>
            <pc:docMk/>
            <pc:sldMk cId="127179412" sldId="2142533206"/>
            <ac:spMk id="3" creationId="{482A590D-91D9-C052-2BE5-0929139E2382}"/>
          </ac:spMkLst>
        </pc:spChg>
        <pc:spChg chg="mod">
          <ac:chgData name="Melaerts Frédéric" userId="e63e2408-a9ae-43c8-8f5f-37811e9e956a" providerId="ADAL" clId="{7B18185B-35CE-44C0-911D-6C70AFCC39ED}" dt="2024-07-08T20:06:21.256" v="1380" actId="2711"/>
          <ac:spMkLst>
            <pc:docMk/>
            <pc:sldMk cId="127179412" sldId="2142533206"/>
            <ac:spMk id="13" creationId="{6030B198-2A1E-8636-3B1D-934398521F47}"/>
          </ac:spMkLst>
        </pc:spChg>
        <pc:spChg chg="mod">
          <ac:chgData name="Melaerts Frédéric" userId="e63e2408-a9ae-43c8-8f5f-37811e9e956a" providerId="ADAL" clId="{7B18185B-35CE-44C0-911D-6C70AFCC39ED}" dt="2024-07-08T20:06:21.256" v="1380" actId="2711"/>
          <ac:spMkLst>
            <pc:docMk/>
            <pc:sldMk cId="127179412" sldId="2142533206"/>
            <ac:spMk id="14" creationId="{C76C50F7-D66F-EAC9-2A47-A92F6718D925}"/>
          </ac:spMkLst>
        </pc:spChg>
        <pc:spChg chg="mod">
          <ac:chgData name="Melaerts Frédéric" userId="e63e2408-a9ae-43c8-8f5f-37811e9e956a" providerId="ADAL" clId="{7B18185B-35CE-44C0-911D-6C70AFCC39ED}" dt="2024-07-08T20:06:21.256" v="1380" actId="2711"/>
          <ac:spMkLst>
            <pc:docMk/>
            <pc:sldMk cId="127179412" sldId="2142533206"/>
            <ac:spMk id="16" creationId="{6F9F741B-8E68-5B29-BF01-A730C072293A}"/>
          </ac:spMkLst>
        </pc:spChg>
        <pc:spChg chg="mod">
          <ac:chgData name="Melaerts Frédéric" userId="e63e2408-a9ae-43c8-8f5f-37811e9e956a" providerId="ADAL" clId="{7B18185B-35CE-44C0-911D-6C70AFCC39ED}" dt="2024-07-08T20:06:21.256" v="1380" actId="2711"/>
          <ac:spMkLst>
            <pc:docMk/>
            <pc:sldMk cId="127179412" sldId="2142533206"/>
            <ac:spMk id="25" creationId="{8CD06B46-EDCF-8EC4-DDD2-0B90C5D5C905}"/>
          </ac:spMkLst>
        </pc:spChg>
        <pc:spChg chg="mod">
          <ac:chgData name="Melaerts Frédéric" userId="e63e2408-a9ae-43c8-8f5f-37811e9e956a" providerId="ADAL" clId="{7B18185B-35CE-44C0-911D-6C70AFCC39ED}" dt="2024-07-08T20:06:21.256" v="1380" actId="2711"/>
          <ac:spMkLst>
            <pc:docMk/>
            <pc:sldMk cId="127179412" sldId="2142533206"/>
            <ac:spMk id="47" creationId="{100440EB-CB18-1531-BC0A-A9E3582676E0}"/>
          </ac:spMkLst>
        </pc:spChg>
        <pc:spChg chg="mod">
          <ac:chgData name="Melaerts Frédéric" userId="e63e2408-a9ae-43c8-8f5f-37811e9e956a" providerId="ADAL" clId="{7B18185B-35CE-44C0-911D-6C70AFCC39ED}" dt="2024-07-08T20:06:21.256" v="1380" actId="2711"/>
          <ac:spMkLst>
            <pc:docMk/>
            <pc:sldMk cId="127179412" sldId="2142533206"/>
            <ac:spMk id="48" creationId="{5217D3FF-B237-143D-EAD7-97F7B0AF1B54}"/>
          </ac:spMkLst>
        </pc:spChg>
        <pc:grpChg chg="mod">
          <ac:chgData name="Melaerts Frédéric" userId="e63e2408-a9ae-43c8-8f5f-37811e9e956a" providerId="ADAL" clId="{7B18185B-35CE-44C0-911D-6C70AFCC39ED}" dt="2024-07-08T20:06:21.256" v="1380" actId="2711"/>
          <ac:grpSpMkLst>
            <pc:docMk/>
            <pc:sldMk cId="127179412" sldId="2142533206"/>
            <ac:grpSpMk id="2" creationId="{CBE778EA-55DC-4E1F-453C-89E76B40C1DA}"/>
          </ac:grpSpMkLst>
        </pc:grpChg>
        <pc:grpChg chg="mod">
          <ac:chgData name="Melaerts Frédéric" userId="e63e2408-a9ae-43c8-8f5f-37811e9e956a" providerId="ADAL" clId="{7B18185B-35CE-44C0-911D-6C70AFCC39ED}" dt="2024-07-08T20:06:21.256" v="1380" actId="2711"/>
          <ac:grpSpMkLst>
            <pc:docMk/>
            <pc:sldMk cId="127179412" sldId="2142533206"/>
            <ac:grpSpMk id="36" creationId="{198B11CE-5129-63E0-1F73-8363E39782CB}"/>
          </ac:grpSpMkLst>
        </pc:grpChg>
        <pc:graphicFrameChg chg="mod">
          <ac:chgData name="Melaerts Frédéric" userId="e63e2408-a9ae-43c8-8f5f-37811e9e956a" providerId="ADAL" clId="{7B18185B-35CE-44C0-911D-6C70AFCC39ED}" dt="2024-07-08T20:06:21.256" v="1380" actId="2711"/>
          <ac:graphicFrameMkLst>
            <pc:docMk/>
            <pc:sldMk cId="127179412" sldId="2142533206"/>
            <ac:graphicFrameMk id="5" creationId="{A93C22A9-72D8-41DF-6A20-5AB4E1F84C2A}"/>
          </ac:graphicFrameMkLst>
        </pc:graphicFrameChg>
        <pc:graphicFrameChg chg="mod">
          <ac:chgData name="Melaerts Frédéric" userId="e63e2408-a9ae-43c8-8f5f-37811e9e956a" providerId="ADAL" clId="{7B18185B-35CE-44C0-911D-6C70AFCC39ED}" dt="2024-07-08T20:06:21.256" v="1380" actId="2711"/>
          <ac:graphicFrameMkLst>
            <pc:docMk/>
            <pc:sldMk cId="127179412" sldId="2142533206"/>
            <ac:graphicFrameMk id="10" creationId="{6C4E63AD-3E37-4633-426E-B1EEF340DAAB}"/>
          </ac:graphicFrameMkLst>
        </pc:graphicFrameChg>
        <pc:graphicFrameChg chg="mod">
          <ac:chgData name="Melaerts Frédéric" userId="e63e2408-a9ae-43c8-8f5f-37811e9e956a" providerId="ADAL" clId="{7B18185B-35CE-44C0-911D-6C70AFCC39ED}" dt="2024-07-08T20:06:21.256" v="1380" actId="2711"/>
          <ac:graphicFrameMkLst>
            <pc:docMk/>
            <pc:sldMk cId="127179412" sldId="2142533206"/>
            <ac:graphicFrameMk id="11" creationId="{11EF47BB-B737-746B-BB9E-A4133978AAD6}"/>
          </ac:graphicFrameMkLst>
        </pc:graphicFrameChg>
        <pc:picChg chg="mod">
          <ac:chgData name="Melaerts Frédéric" userId="e63e2408-a9ae-43c8-8f5f-37811e9e956a" providerId="ADAL" clId="{7B18185B-35CE-44C0-911D-6C70AFCC39ED}" dt="2024-07-08T20:06:21.256" v="1380" actId="2711"/>
          <ac:picMkLst>
            <pc:docMk/>
            <pc:sldMk cId="127179412" sldId="2142533206"/>
            <ac:picMk id="17" creationId="{2EAA7D8B-4EC8-75E9-61E4-260533C696CB}"/>
          </ac:picMkLst>
        </pc:picChg>
      </pc:sldChg>
      <pc:sldChg chg="modSp mod modNotesTx">
        <pc:chgData name="Melaerts Frédéric" userId="e63e2408-a9ae-43c8-8f5f-37811e9e956a" providerId="ADAL" clId="{7B18185B-35CE-44C0-911D-6C70AFCC39ED}" dt="2024-07-08T16:35:33.937" v="618" actId="20577"/>
        <pc:sldMkLst>
          <pc:docMk/>
          <pc:sldMk cId="1959355033" sldId="2142533207"/>
        </pc:sldMkLst>
        <pc:spChg chg="mod">
          <ac:chgData name="Melaerts Frédéric" userId="e63e2408-a9ae-43c8-8f5f-37811e9e956a" providerId="ADAL" clId="{7B18185B-35CE-44C0-911D-6C70AFCC39ED}" dt="2024-07-08T10:08:33.038" v="133" actId="2711"/>
          <ac:spMkLst>
            <pc:docMk/>
            <pc:sldMk cId="1959355033" sldId="2142533207"/>
            <ac:spMk id="16" creationId="{E1EE5A5D-051E-0D61-5415-6A2CE066BC7A}"/>
          </ac:spMkLst>
        </pc:spChg>
        <pc:spChg chg="mod">
          <ac:chgData name="Melaerts Frédéric" userId="e63e2408-a9ae-43c8-8f5f-37811e9e956a" providerId="ADAL" clId="{7B18185B-35CE-44C0-911D-6C70AFCC39ED}" dt="2024-07-08T10:08:33.038" v="133" actId="2711"/>
          <ac:spMkLst>
            <pc:docMk/>
            <pc:sldMk cId="1959355033" sldId="2142533207"/>
            <ac:spMk id="17" creationId="{E906907C-41B2-3399-5D0A-E9AB86EDE892}"/>
          </ac:spMkLst>
        </pc:spChg>
        <pc:spChg chg="mod">
          <ac:chgData name="Melaerts Frédéric" userId="e63e2408-a9ae-43c8-8f5f-37811e9e956a" providerId="ADAL" clId="{7B18185B-35CE-44C0-911D-6C70AFCC39ED}" dt="2024-07-08T10:08:33.038" v="133" actId="2711"/>
          <ac:spMkLst>
            <pc:docMk/>
            <pc:sldMk cId="1959355033" sldId="2142533207"/>
            <ac:spMk id="18" creationId="{F38C7B52-76C8-31D2-EAA5-A8D56324A930}"/>
          </ac:spMkLst>
        </pc:spChg>
        <pc:spChg chg="mod">
          <ac:chgData name="Melaerts Frédéric" userId="e63e2408-a9ae-43c8-8f5f-37811e9e956a" providerId="ADAL" clId="{7B18185B-35CE-44C0-911D-6C70AFCC39ED}" dt="2024-07-08T10:09:06.113" v="163" actId="14100"/>
          <ac:spMkLst>
            <pc:docMk/>
            <pc:sldMk cId="1959355033" sldId="2142533207"/>
            <ac:spMk id="19" creationId="{B671D000-4B0B-D05D-4845-93EEA6BC54BE}"/>
          </ac:spMkLst>
        </pc:spChg>
        <pc:spChg chg="mod">
          <ac:chgData name="Melaerts Frédéric" userId="e63e2408-a9ae-43c8-8f5f-37811e9e956a" providerId="ADAL" clId="{7B18185B-35CE-44C0-911D-6C70AFCC39ED}" dt="2024-07-08T10:08:33.038" v="133" actId="2711"/>
          <ac:spMkLst>
            <pc:docMk/>
            <pc:sldMk cId="1959355033" sldId="2142533207"/>
            <ac:spMk id="20" creationId="{7B060B9E-F968-89D1-77A9-35AFE4A41033}"/>
          </ac:spMkLst>
        </pc:spChg>
        <pc:spChg chg="mod">
          <ac:chgData name="Melaerts Frédéric" userId="e63e2408-a9ae-43c8-8f5f-37811e9e956a" providerId="ADAL" clId="{7B18185B-35CE-44C0-911D-6C70AFCC39ED}" dt="2024-07-08T10:08:33.038" v="133" actId="2711"/>
          <ac:spMkLst>
            <pc:docMk/>
            <pc:sldMk cId="1959355033" sldId="2142533207"/>
            <ac:spMk id="22" creationId="{D07E41BC-DC8D-EA9B-B06D-B361054D6A52}"/>
          </ac:spMkLst>
        </pc:spChg>
        <pc:spChg chg="mod">
          <ac:chgData name="Melaerts Frédéric" userId="e63e2408-a9ae-43c8-8f5f-37811e9e956a" providerId="ADAL" clId="{7B18185B-35CE-44C0-911D-6C70AFCC39ED}" dt="2024-07-08T10:09:03.886" v="162" actId="1076"/>
          <ac:spMkLst>
            <pc:docMk/>
            <pc:sldMk cId="1959355033" sldId="2142533207"/>
            <ac:spMk id="23" creationId="{B1AF2C46-88F9-7BED-8DC8-BB78F1EDCA94}"/>
          </ac:spMkLst>
        </pc:spChg>
        <pc:spChg chg="mod">
          <ac:chgData name="Melaerts Frédéric" userId="e63e2408-a9ae-43c8-8f5f-37811e9e956a" providerId="ADAL" clId="{7B18185B-35CE-44C0-911D-6C70AFCC39ED}" dt="2024-07-08T09:58:10.305" v="25" actId="207"/>
          <ac:spMkLst>
            <pc:docMk/>
            <pc:sldMk cId="1959355033" sldId="2142533207"/>
            <ac:spMk id="25" creationId="{417733A8-3F84-F7FC-C100-0A6E76DCC2DE}"/>
          </ac:spMkLst>
        </pc:spChg>
        <pc:spChg chg="mod">
          <ac:chgData name="Melaerts Frédéric" userId="e63e2408-a9ae-43c8-8f5f-37811e9e956a" providerId="ADAL" clId="{7B18185B-35CE-44C0-911D-6C70AFCC39ED}" dt="2024-07-08T10:08:33.038" v="133" actId="2711"/>
          <ac:spMkLst>
            <pc:docMk/>
            <pc:sldMk cId="1959355033" sldId="2142533207"/>
            <ac:spMk id="30" creationId="{F2B20393-EC8C-41AC-E217-34B197B7E7E9}"/>
          </ac:spMkLst>
        </pc:spChg>
        <pc:grpChg chg="mod">
          <ac:chgData name="Melaerts Frédéric" userId="e63e2408-a9ae-43c8-8f5f-37811e9e956a" providerId="ADAL" clId="{7B18185B-35CE-44C0-911D-6C70AFCC39ED}" dt="2024-07-08T10:08:33.038" v="133" actId="2711"/>
          <ac:grpSpMkLst>
            <pc:docMk/>
            <pc:sldMk cId="1959355033" sldId="2142533207"/>
            <ac:grpSpMk id="4" creationId="{6E5C1ACF-04CD-27EE-10CD-ED6295D2700C}"/>
          </ac:grpSpMkLst>
        </pc:grpChg>
        <pc:grpChg chg="mod">
          <ac:chgData name="Melaerts Frédéric" userId="e63e2408-a9ae-43c8-8f5f-37811e9e956a" providerId="ADAL" clId="{7B18185B-35CE-44C0-911D-6C70AFCC39ED}" dt="2024-07-08T10:08:33.038" v="133" actId="2711"/>
          <ac:grpSpMkLst>
            <pc:docMk/>
            <pc:sldMk cId="1959355033" sldId="2142533207"/>
            <ac:grpSpMk id="7" creationId="{88EA3816-74C0-9D7A-911E-FB1CCD078F31}"/>
          </ac:grpSpMkLst>
        </pc:grpChg>
        <pc:grpChg chg="mod">
          <ac:chgData name="Melaerts Frédéric" userId="e63e2408-a9ae-43c8-8f5f-37811e9e956a" providerId="ADAL" clId="{7B18185B-35CE-44C0-911D-6C70AFCC39ED}" dt="2024-07-08T10:08:33.038" v="133" actId="2711"/>
          <ac:grpSpMkLst>
            <pc:docMk/>
            <pc:sldMk cId="1959355033" sldId="2142533207"/>
            <ac:grpSpMk id="10" creationId="{8D51E8A7-2689-C4CE-701F-4F2478BAE4AD}"/>
          </ac:grpSpMkLst>
        </pc:grpChg>
        <pc:grpChg chg="mod">
          <ac:chgData name="Melaerts Frédéric" userId="e63e2408-a9ae-43c8-8f5f-37811e9e956a" providerId="ADAL" clId="{7B18185B-35CE-44C0-911D-6C70AFCC39ED}" dt="2024-07-08T10:08:33.038" v="133" actId="2711"/>
          <ac:grpSpMkLst>
            <pc:docMk/>
            <pc:sldMk cId="1959355033" sldId="2142533207"/>
            <ac:grpSpMk id="13" creationId="{EE3FD1B4-842C-3AE3-E415-66CD062C5FDD}"/>
          </ac:grpSpMkLst>
        </pc:grpChg>
        <pc:grpChg chg="mod">
          <ac:chgData name="Melaerts Frédéric" userId="e63e2408-a9ae-43c8-8f5f-37811e9e956a" providerId="ADAL" clId="{7B18185B-35CE-44C0-911D-6C70AFCC39ED}" dt="2024-07-08T10:08:33.038" v="133" actId="2711"/>
          <ac:grpSpMkLst>
            <pc:docMk/>
            <pc:sldMk cId="1959355033" sldId="2142533207"/>
            <ac:grpSpMk id="24" creationId="{EA10557A-1A6E-C4C5-6E12-3AB001BAF30D}"/>
          </ac:grpSpMkLst>
        </pc:grpChg>
        <pc:picChg chg="mod">
          <ac:chgData name="Melaerts Frédéric" userId="e63e2408-a9ae-43c8-8f5f-37811e9e956a" providerId="ADAL" clId="{7B18185B-35CE-44C0-911D-6C70AFCC39ED}" dt="2024-07-08T10:08:33.038" v="133" actId="2711"/>
          <ac:picMkLst>
            <pc:docMk/>
            <pc:sldMk cId="1959355033" sldId="2142533207"/>
            <ac:picMk id="34" creationId="{D14A795E-8253-6112-47DA-F8766F1DFB3B}"/>
          </ac:picMkLst>
        </pc:picChg>
      </pc:sldChg>
    </pc:docChg>
  </pc:docChgLst>
  <pc:docChgLst>
    <pc:chgData name="Melaerts Frédéric" userId="S::frederic.melaerts@ond.vlaanderen.be::e63e2408-a9ae-43c8-8f5f-37811e9e956a" providerId="AD" clId="Web-{0DA8FAD9-B459-26D4-9D53-9CB03EDF714A}"/>
    <pc:docChg chg="modSld">
      <pc:chgData name="Melaerts Frédéric" userId="S::frederic.melaerts@ond.vlaanderen.be::e63e2408-a9ae-43c8-8f5f-37811e9e956a" providerId="AD" clId="Web-{0DA8FAD9-B459-26D4-9D53-9CB03EDF714A}" dt="2024-07-08T20:12:23.194" v="55"/>
      <pc:docMkLst>
        <pc:docMk/>
      </pc:docMkLst>
      <pc:sldChg chg="modSp">
        <pc:chgData name="Melaerts Frédéric" userId="S::frederic.melaerts@ond.vlaanderen.be::e63e2408-a9ae-43c8-8f5f-37811e9e956a" providerId="AD" clId="Web-{0DA8FAD9-B459-26D4-9D53-9CB03EDF714A}" dt="2024-07-08T20:11:51.317" v="37" actId="20577"/>
        <pc:sldMkLst>
          <pc:docMk/>
          <pc:sldMk cId="2973898293" sldId="2142533201"/>
        </pc:sldMkLst>
        <pc:spChg chg="mod">
          <ac:chgData name="Melaerts Frédéric" userId="S::frederic.melaerts@ond.vlaanderen.be::e63e2408-a9ae-43c8-8f5f-37811e9e956a" providerId="AD" clId="Web-{0DA8FAD9-B459-26D4-9D53-9CB03EDF714A}" dt="2024-07-08T20:11:51.317" v="37" actId="20577"/>
          <ac:spMkLst>
            <pc:docMk/>
            <pc:sldMk cId="2973898293" sldId="2142533201"/>
            <ac:spMk id="2" creationId="{31DF3992-5074-E64C-471D-DBB1D373BAF6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30" v="21"/>
          <ac:spMkLst>
            <pc:docMk/>
            <pc:sldMk cId="2973898293" sldId="2142533201"/>
            <ac:spMk id="12" creationId="{11660F7A-F13D-4FD8-1104-18E87C110859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35"/>
          <ac:spMkLst>
            <pc:docMk/>
            <pc:sldMk cId="2973898293" sldId="2142533201"/>
            <ac:spMk id="14" creationId="{DF64F5D5-5608-9808-87A6-F6C4A20110C1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30" v="19"/>
          <ac:spMkLst>
            <pc:docMk/>
            <pc:sldMk cId="2973898293" sldId="2142533201"/>
            <ac:spMk id="19" creationId="{5DB1F33F-25BD-675A-271D-CB95AA355AB9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30" v="22"/>
          <ac:spMkLst>
            <pc:docMk/>
            <pc:sldMk cId="2973898293" sldId="2142533201"/>
            <ac:spMk id="25" creationId="{C715EE4F-F7EC-4195-0824-ED3354BE2438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30" v="23"/>
          <ac:spMkLst>
            <pc:docMk/>
            <pc:sldMk cId="2973898293" sldId="2142533201"/>
            <ac:spMk id="41" creationId="{E1BCFE6D-2418-868A-3A30-453336805E5F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24"/>
          <ac:spMkLst>
            <pc:docMk/>
            <pc:sldMk cId="2973898293" sldId="2142533201"/>
            <ac:spMk id="42" creationId="{2F653240-088E-9724-4A16-85ADA7CA09BA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25"/>
          <ac:spMkLst>
            <pc:docMk/>
            <pc:sldMk cId="2973898293" sldId="2142533201"/>
            <ac:spMk id="56" creationId="{9D69B920-1AC3-4804-99C1-85444397D710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26"/>
          <ac:spMkLst>
            <pc:docMk/>
            <pc:sldMk cId="2973898293" sldId="2142533201"/>
            <ac:spMk id="57" creationId="{E1739311-C059-24FD-EDD7-A9746C7424FD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27"/>
          <ac:spMkLst>
            <pc:docMk/>
            <pc:sldMk cId="2973898293" sldId="2142533201"/>
            <ac:spMk id="60" creationId="{18C10EA6-04C7-1279-15E8-D321C47E2303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28"/>
          <ac:spMkLst>
            <pc:docMk/>
            <pc:sldMk cId="2973898293" sldId="2142533201"/>
            <ac:spMk id="61" creationId="{990CF12A-3D8F-D559-E3AC-C109C7839A0B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29"/>
          <ac:spMkLst>
            <pc:docMk/>
            <pc:sldMk cId="2973898293" sldId="2142533201"/>
            <ac:spMk id="2051" creationId="{F46D07F9-7234-E04E-6763-EE06A47A39B3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30"/>
          <ac:spMkLst>
            <pc:docMk/>
            <pc:sldMk cId="2973898293" sldId="2142533201"/>
            <ac:spMk id="2053" creationId="{72131A89-10DB-F031-19C0-0F03910650E1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31"/>
          <ac:spMkLst>
            <pc:docMk/>
            <pc:sldMk cId="2973898293" sldId="2142533201"/>
            <ac:spMk id="2054" creationId="{630B5125-44F6-CE1E-A50D-1775B8299CF8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30" v="18"/>
          <ac:spMkLst>
            <pc:docMk/>
            <pc:sldMk cId="2973898293" sldId="2142533201"/>
            <ac:spMk id="2056" creationId="{B00855FA-842E-F7ED-2165-FE53EA0D459A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32"/>
          <ac:spMkLst>
            <pc:docMk/>
            <pc:sldMk cId="2973898293" sldId="2142533201"/>
            <ac:spMk id="2058" creationId="{ED1FD80F-4508-52AF-5F54-970520B7A7A4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33"/>
          <ac:spMkLst>
            <pc:docMk/>
            <pc:sldMk cId="2973898293" sldId="2142533201"/>
            <ac:spMk id="2059" creationId="{C7926C6A-5C20-A5DE-A692-4947824DD6B0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41.645" v="34"/>
          <ac:spMkLst>
            <pc:docMk/>
            <pc:sldMk cId="2973898293" sldId="2142533201"/>
            <ac:spMk id="2060" creationId="{43DAD583-A709-5A49-A65E-4E8328EB16BF}"/>
          </ac:spMkLst>
        </pc:spChg>
      </pc:sldChg>
      <pc:sldChg chg="modSp">
        <pc:chgData name="Melaerts Frédéric" userId="S::frederic.melaerts@ond.vlaanderen.be::e63e2408-a9ae-43c8-8f5f-37811e9e956a" providerId="AD" clId="Web-{0DA8FAD9-B459-26D4-9D53-9CB03EDF714A}" dt="2024-07-08T20:11:34.020" v="17"/>
        <pc:sldMkLst>
          <pc:docMk/>
          <pc:sldMk cId="2705280032" sldId="2142533202"/>
        </pc:sldMkLst>
        <pc:spChg chg="mod">
          <ac:chgData name="Melaerts Frédéric" userId="S::frederic.melaerts@ond.vlaanderen.be::e63e2408-a9ae-43c8-8f5f-37811e9e956a" providerId="AD" clId="Web-{0DA8FAD9-B459-26D4-9D53-9CB03EDF714A}" dt="2024-07-08T20:11:27.754" v="12" actId="20577"/>
          <ac:spMkLst>
            <pc:docMk/>
            <pc:sldMk cId="2705280032" sldId="2142533202"/>
            <ac:spMk id="5" creationId="{362BE8C6-6B2D-2147-49D2-4C04F4CCE3F7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33.973" v="13"/>
          <ac:spMkLst>
            <pc:docMk/>
            <pc:sldMk cId="2705280032" sldId="2142533202"/>
            <ac:spMk id="10" creationId="{79D0E359-26D6-0276-9C88-675CD44F550B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20.863" v="0"/>
          <ac:spMkLst>
            <pc:docMk/>
            <pc:sldMk cId="2705280032" sldId="2142533202"/>
            <ac:spMk id="12" creationId="{11660F7A-F13D-4FD8-1104-18E87C110859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33.989" v="15"/>
          <ac:spMkLst>
            <pc:docMk/>
            <pc:sldMk cId="2705280032" sldId="2142533202"/>
            <ac:spMk id="15" creationId="{89283878-726F-537D-2F70-DE806C384B9D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20.879" v="7"/>
          <ac:spMkLst>
            <pc:docMk/>
            <pc:sldMk cId="2705280032" sldId="2142533202"/>
            <ac:spMk id="26" creationId="{F48F1964-271D-C6E8-CC5B-0909DDB4BCFE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20.863" v="1"/>
          <ac:spMkLst>
            <pc:docMk/>
            <pc:sldMk cId="2705280032" sldId="2142533202"/>
            <ac:spMk id="29" creationId="{4B5CDE7B-29DA-6B66-6195-57F51E06825F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33.989" v="16"/>
          <ac:spMkLst>
            <pc:docMk/>
            <pc:sldMk cId="2705280032" sldId="2142533202"/>
            <ac:spMk id="2049" creationId="{83057EF5-CC84-426D-4A84-35375844FFB9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34.020" v="17"/>
          <ac:spMkLst>
            <pc:docMk/>
            <pc:sldMk cId="2705280032" sldId="2142533202"/>
            <ac:spMk id="2053" creationId="{7D25EA51-87C7-83CF-3490-C43BAF6BCAD9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20.879" v="9"/>
          <ac:spMkLst>
            <pc:docMk/>
            <pc:sldMk cId="2705280032" sldId="2142533202"/>
            <ac:spMk id="2054" creationId="{E7FE514C-0A56-081B-CC08-CD1D0CCBBB9D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20.879" v="10"/>
          <ac:spMkLst>
            <pc:docMk/>
            <pc:sldMk cId="2705280032" sldId="2142533202"/>
            <ac:spMk id="2056" creationId="{E12F95CE-A087-0308-6A0D-2B0310677A97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33.973" v="14"/>
          <ac:spMkLst>
            <pc:docMk/>
            <pc:sldMk cId="2705280032" sldId="2142533202"/>
            <ac:spMk id="2057" creationId="{D48DF8EC-8737-34C0-724D-82706FF43F71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1:20.879" v="11"/>
          <ac:spMkLst>
            <pc:docMk/>
            <pc:sldMk cId="2705280032" sldId="2142533202"/>
            <ac:spMk id="2058" creationId="{5FFFF6DC-F3D1-5297-4378-19B3CCFF300D}"/>
          </ac:spMkLst>
        </pc:spChg>
      </pc:sldChg>
      <pc:sldChg chg="modSp">
        <pc:chgData name="Melaerts Frédéric" userId="S::frederic.melaerts@ond.vlaanderen.be::e63e2408-a9ae-43c8-8f5f-37811e9e956a" providerId="AD" clId="Web-{0DA8FAD9-B459-26D4-9D53-9CB03EDF714A}" dt="2024-07-08T20:12:23.194" v="55"/>
        <pc:sldMkLst>
          <pc:docMk/>
          <pc:sldMk cId="1959355033" sldId="2142533207"/>
        </pc:sldMkLst>
        <pc:spChg chg="mod">
          <ac:chgData name="Melaerts Frédéric" userId="S::frederic.melaerts@ond.vlaanderen.be::e63e2408-a9ae-43c8-8f5f-37811e9e956a" providerId="AD" clId="Web-{0DA8FAD9-B459-26D4-9D53-9CB03EDF714A}" dt="2024-07-08T20:12:23.178" v="40"/>
          <ac:spMkLst>
            <pc:docMk/>
            <pc:sldMk cId="1959355033" sldId="2142533207"/>
            <ac:spMk id="5" creationId="{4C841855-1061-4D2B-1AE4-6CC9C47DB710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78" v="41"/>
          <ac:spMkLst>
            <pc:docMk/>
            <pc:sldMk cId="1959355033" sldId="2142533207"/>
            <ac:spMk id="6" creationId="{CECC5C03-48CC-612F-9B34-4DA5EF571792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78" v="42"/>
          <ac:spMkLst>
            <pc:docMk/>
            <pc:sldMk cId="1959355033" sldId="2142533207"/>
            <ac:spMk id="8" creationId="{2BA7867C-8473-8B03-27B5-D87167561A6B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78" v="43"/>
          <ac:spMkLst>
            <pc:docMk/>
            <pc:sldMk cId="1959355033" sldId="2142533207"/>
            <ac:spMk id="9" creationId="{CA3EBFC5-CF60-2DB6-E213-2EF6D818E04D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44"/>
          <ac:spMkLst>
            <pc:docMk/>
            <pc:sldMk cId="1959355033" sldId="2142533207"/>
            <ac:spMk id="11" creationId="{0B293D90-AA82-F96C-64AC-890AAE8183B8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45"/>
          <ac:spMkLst>
            <pc:docMk/>
            <pc:sldMk cId="1959355033" sldId="2142533207"/>
            <ac:spMk id="12" creationId="{E1CE34B4-07E3-5EB8-7AD9-BDDDC6B8C672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46"/>
          <ac:spMkLst>
            <pc:docMk/>
            <pc:sldMk cId="1959355033" sldId="2142533207"/>
            <ac:spMk id="14" creationId="{D810BD3A-EF22-B288-4C57-B568F6D2EE18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47"/>
          <ac:spMkLst>
            <pc:docMk/>
            <pc:sldMk cId="1959355033" sldId="2142533207"/>
            <ac:spMk id="15" creationId="{06836943-E5AA-E0AB-E540-5517DCC2F920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48"/>
          <ac:spMkLst>
            <pc:docMk/>
            <pc:sldMk cId="1959355033" sldId="2142533207"/>
            <ac:spMk id="16" creationId="{E1EE5A5D-051E-0D61-5415-6A2CE066BC7A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49"/>
          <ac:spMkLst>
            <pc:docMk/>
            <pc:sldMk cId="1959355033" sldId="2142533207"/>
            <ac:spMk id="17" creationId="{E906907C-41B2-3399-5D0A-E9AB86EDE892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50"/>
          <ac:spMkLst>
            <pc:docMk/>
            <pc:sldMk cId="1959355033" sldId="2142533207"/>
            <ac:spMk id="18" creationId="{F38C7B52-76C8-31D2-EAA5-A8D56324A930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51"/>
          <ac:spMkLst>
            <pc:docMk/>
            <pc:sldMk cId="1959355033" sldId="2142533207"/>
            <ac:spMk id="19" creationId="{B671D000-4B0B-D05D-4845-93EEA6BC54BE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52"/>
          <ac:spMkLst>
            <pc:docMk/>
            <pc:sldMk cId="1959355033" sldId="2142533207"/>
            <ac:spMk id="20" creationId="{7B060B9E-F968-89D1-77A9-35AFE4A41033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53"/>
          <ac:spMkLst>
            <pc:docMk/>
            <pc:sldMk cId="1959355033" sldId="2142533207"/>
            <ac:spMk id="22" creationId="{D07E41BC-DC8D-EA9B-B06D-B361054D6A52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78" v="38"/>
          <ac:spMkLst>
            <pc:docMk/>
            <pc:sldMk cId="1959355033" sldId="2142533207"/>
            <ac:spMk id="23" creationId="{B1AF2C46-88F9-7BED-8DC8-BB78F1EDCA94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54"/>
          <ac:spMkLst>
            <pc:docMk/>
            <pc:sldMk cId="1959355033" sldId="2142533207"/>
            <ac:spMk id="25" creationId="{417733A8-3F84-F7FC-C100-0A6E76DCC2DE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94" v="55"/>
          <ac:spMkLst>
            <pc:docMk/>
            <pc:sldMk cId="1959355033" sldId="2142533207"/>
            <ac:spMk id="26" creationId="{3409AB07-F5EA-33EC-38F3-CF2E438A7796}"/>
          </ac:spMkLst>
        </pc:spChg>
        <pc:spChg chg="mod">
          <ac:chgData name="Melaerts Frédéric" userId="S::frederic.melaerts@ond.vlaanderen.be::e63e2408-a9ae-43c8-8f5f-37811e9e956a" providerId="AD" clId="Web-{0DA8FAD9-B459-26D4-9D53-9CB03EDF714A}" dt="2024-07-08T20:12:23.178" v="39"/>
          <ac:spMkLst>
            <pc:docMk/>
            <pc:sldMk cId="1959355033" sldId="2142533207"/>
            <ac:spMk id="30" creationId="{F2B20393-EC8C-41AC-E217-34B197B7E7E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laamseoverheid-my.sharepoint.com/personal/frederic_melaerts_ond_vlaanderen_be/Documents/Documenten/Persona/SchoolsoftwareAPI/Infosessies/20240709/Cijfers_Persona_SW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laamseoverheid-my.sharepoint.com/personal/frederic_melaerts_ond_vlaanderen_be/Documents/Documenten/Persona/SchoolsoftwareAPI/Infosessies/20240709/Cijfers_Persona_SW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48483916647312E-2"/>
          <c:y val="4.900959771288544E-2"/>
          <c:w val="0.87030303216670535"/>
          <c:h val="0.91014907085970997"/>
        </c:manualLayout>
      </c:layout>
      <c:doughnutChart>
        <c:varyColors val="1"/>
        <c:ser>
          <c:idx val="0"/>
          <c:order val="0"/>
          <c:tx>
            <c:strRef>
              <c:f>'SWL inkomende berichten'!$O$32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D26E25"/>
            </a:solidFill>
          </c:spPr>
          <c:explosion val="5"/>
          <c:dPt>
            <c:idx val="0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F-4F74-8ED1-D3A676F58B03}"/>
              </c:ext>
            </c:extLst>
          </c:dPt>
          <c:dPt>
            <c:idx val="1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F-4F74-8ED1-D3A676F58B03}"/>
              </c:ext>
            </c:extLst>
          </c:dPt>
          <c:dPt>
            <c:idx val="2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F-4F74-8ED1-D3A676F58B03}"/>
              </c:ext>
            </c:extLst>
          </c:dPt>
          <c:dPt>
            <c:idx val="3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DF-4F74-8ED1-D3A676F58B03}"/>
              </c:ext>
            </c:extLst>
          </c:dPt>
          <c:dPt>
            <c:idx val="4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DF-4F74-8ED1-D3A676F58B03}"/>
              </c:ext>
            </c:extLst>
          </c:dPt>
          <c:dPt>
            <c:idx val="5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DF-4F74-8ED1-D3A676F58B03}"/>
              </c:ext>
            </c:extLst>
          </c:dPt>
          <c:dPt>
            <c:idx val="6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DF-4F74-8ED1-D3A676F58B03}"/>
              </c:ext>
            </c:extLst>
          </c:dPt>
          <c:cat>
            <c:strRef>
              <c:f>'SWL inkomende berichten'!$N$33:$N$39</c:f>
              <c:strCache>
                <c:ptCount val="7"/>
                <c:pt idx="0">
                  <c:v>WIJZIG_FISCALETOESTAND</c:v>
                </c:pt>
                <c:pt idx="1">
                  <c:v>TOEVOEGEN_PERSONEELSLID</c:v>
                </c:pt>
                <c:pt idx="2">
                  <c:v>WIJZIG_BETALINGSGEGEVENS</c:v>
                </c:pt>
                <c:pt idx="3">
                  <c:v>WIJZIG_NIET_AUTHENTIEKE_PERSOONSGEGEVENS</c:v>
                </c:pt>
                <c:pt idx="4">
                  <c:v>VERBLIJFPLAATS_STOPZETTEN</c:v>
                </c:pt>
                <c:pt idx="5">
                  <c:v>WIJZIG_VERBLIJFPLAATS</c:v>
                </c:pt>
                <c:pt idx="6">
                  <c:v>INSTELLING_MELD_OVERLIJDEN</c:v>
                </c:pt>
              </c:strCache>
            </c:strRef>
          </c:cat>
          <c:val>
            <c:numRef>
              <c:f>'SWL inkomende berichten'!$O$33:$O$39</c:f>
              <c:numCache>
                <c:formatCode>General</c:formatCode>
                <c:ptCount val="7"/>
                <c:pt idx="0">
                  <c:v>5481</c:v>
                </c:pt>
                <c:pt idx="1">
                  <c:v>3190</c:v>
                </c:pt>
                <c:pt idx="2">
                  <c:v>2881</c:v>
                </c:pt>
                <c:pt idx="3">
                  <c:v>1805</c:v>
                </c:pt>
                <c:pt idx="4">
                  <c:v>465</c:v>
                </c:pt>
                <c:pt idx="5">
                  <c:v>310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DF-4F74-8ED1-D3A676F58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48483916647312E-2"/>
          <c:y val="4.900959771288544E-2"/>
          <c:w val="0.87030303216670535"/>
          <c:h val="0.91014907085970997"/>
        </c:manualLayout>
      </c:layout>
      <c:doughnutChart>
        <c:varyColors val="1"/>
        <c:ser>
          <c:idx val="0"/>
          <c:order val="0"/>
          <c:tx>
            <c:strRef>
              <c:f>'SWL inkomende berichten'!$O$32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D26E25"/>
            </a:solidFill>
          </c:spPr>
          <c:explosion val="5"/>
          <c:dPt>
            <c:idx val="0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9-4B14-9C2B-03EA540F26E7}"/>
              </c:ext>
            </c:extLst>
          </c:dPt>
          <c:dPt>
            <c:idx val="1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9-4B14-9C2B-03EA540F26E7}"/>
              </c:ext>
            </c:extLst>
          </c:dPt>
          <c:dPt>
            <c:idx val="2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9-4B14-9C2B-03EA540F26E7}"/>
              </c:ext>
            </c:extLst>
          </c:dPt>
          <c:dPt>
            <c:idx val="3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9-4B14-9C2B-03EA540F26E7}"/>
              </c:ext>
            </c:extLst>
          </c:dPt>
          <c:dPt>
            <c:idx val="4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69-4B14-9C2B-03EA540F26E7}"/>
              </c:ext>
            </c:extLst>
          </c:dPt>
          <c:dPt>
            <c:idx val="5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69-4B14-9C2B-03EA540F26E7}"/>
              </c:ext>
            </c:extLst>
          </c:dPt>
          <c:dPt>
            <c:idx val="6"/>
            <c:bubble3D val="0"/>
            <c:spPr>
              <a:solidFill>
                <a:srgbClr val="D26E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69-4B14-9C2B-03EA540F26E7}"/>
              </c:ext>
            </c:extLst>
          </c:dPt>
          <c:cat>
            <c:strRef>
              <c:f>'SWL inkomende berichten'!$N$33:$N$39</c:f>
              <c:strCache>
                <c:ptCount val="7"/>
                <c:pt idx="0">
                  <c:v>WIJZIG_FISCALETOESTAND</c:v>
                </c:pt>
                <c:pt idx="1">
                  <c:v>TOEVOEGEN_PERSONEELSLID</c:v>
                </c:pt>
                <c:pt idx="2">
                  <c:v>WIJZIG_BETALINGSGEGEVENS</c:v>
                </c:pt>
                <c:pt idx="3">
                  <c:v>WIJZIG_NIET_AUTHENTIEKE_PERSOONSGEGEVENS</c:v>
                </c:pt>
                <c:pt idx="4">
                  <c:v>VERBLIJFPLAATS_STOPZETTEN</c:v>
                </c:pt>
                <c:pt idx="5">
                  <c:v>WIJZIG_VERBLIJFPLAATS</c:v>
                </c:pt>
                <c:pt idx="6">
                  <c:v>INSTELLING_MELD_OVERLIJDEN</c:v>
                </c:pt>
              </c:strCache>
            </c:strRef>
          </c:cat>
          <c:val>
            <c:numRef>
              <c:f>'SWL inkomende berichten'!$O$33:$O$39</c:f>
              <c:numCache>
                <c:formatCode>General</c:formatCode>
                <c:ptCount val="7"/>
                <c:pt idx="0">
                  <c:v>5481</c:v>
                </c:pt>
                <c:pt idx="1">
                  <c:v>3190</c:v>
                </c:pt>
                <c:pt idx="2">
                  <c:v>2881</c:v>
                </c:pt>
                <c:pt idx="3">
                  <c:v>1805</c:v>
                </c:pt>
                <c:pt idx="4">
                  <c:v>465</c:v>
                </c:pt>
                <c:pt idx="5">
                  <c:v>310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69-4B14-9C2B-03EA540F2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8/07/2024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095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75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/>
          </a:p>
          <a:p>
            <a:pPr marL="342900" lvl="0" indent="-342900">
              <a:buFont typeface="+mj-lt"/>
              <a:buAutoNum type="arabicParenR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level: situeren van de verschillende tracks </a:t>
            </a:r>
          </a:p>
          <a:p>
            <a:pPr marL="342900" lvl="0" indent="-342900">
              <a:buFont typeface="+mj-lt"/>
              <a:buAutoNum type="arabicParenR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Terugblik: afgelopen 5 kwartalen </a:t>
            </a:r>
          </a:p>
          <a:p>
            <a:pPr marL="342900" lvl="0" indent="-342900">
              <a:buFont typeface="+mj-lt"/>
              <a:buAutoNum type="arabicParenR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Cijfers: we duiken kort in een aantal cijfers over het gebruik van de nieuwe API</a:t>
            </a:r>
          </a:p>
          <a:p>
            <a:pPr marL="342900" lvl="0" indent="-342900">
              <a:buFont typeface="+mj-lt"/>
              <a:buAutoNum type="arabicParenR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Vooruitblik van 2024: Wat staat er de komende maanden in 2024 op de planning met betrekking tot Personalia en de volgende tracks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66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l-BE"/>
              <a:t>IPS 1.0 op 29 april, vandaag: evaluatie + wat valt er nog op te lossen: bugs/</a:t>
            </a:r>
            <a:r>
              <a:rPr lang="nl-BE" err="1"/>
              <a:t>fuctionele</a:t>
            </a:r>
            <a:r>
              <a:rPr lang="nl-BE"/>
              <a:t> verbeteringen </a:t>
            </a:r>
            <a:r>
              <a:rPr lang="nl-BE">
                <a:sym typeface="Wingdings" panose="05000000000000000000" pitchFamily="2" charset="2"/>
              </a:rPr>
              <a:t> daarbij zijn een aantal lopende trajecten</a:t>
            </a:r>
            <a:endParaRPr lang="nl-BE"/>
          </a:p>
          <a:p>
            <a:pPr marL="457200" lvl="1" indent="0">
              <a:buNone/>
            </a:pPr>
            <a:r>
              <a:rPr lang="nl-BE" b="1"/>
              <a:t>belangrijk</a:t>
            </a:r>
          </a:p>
          <a:p>
            <a:pPr marL="0" indent="0">
              <a:buNone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Bij Persona is er een traject met DPO gaande dat we informatie vanuit Personalia ook kunnen teruggeven, </a:t>
            </a:r>
          </a:p>
          <a:p>
            <a:pPr marL="0" indent="0">
              <a:buNone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we hebben hier nog geen definitief antwoord omwille van privacy,  moet dit afgedekt zijn door de juiste machtigingen en protocollen. </a:t>
            </a:r>
          </a:p>
          <a:p>
            <a:pPr marL="0" indent="0">
              <a:buNone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Dit is dus een lopend traject.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3) Overige </a:t>
            </a:r>
            <a:r>
              <a:rPr lang="nl-BE" err="1"/>
              <a:t>RLs</a:t>
            </a:r>
            <a:r>
              <a:rPr lang="nl-BE"/>
              <a:t>: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Verschillende technische opties: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 is haalbaar en wat </a:t>
            </a:r>
            <a:r>
              <a:rPr lang="nl-BE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svoor</a:t>
            </a: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SWL 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135380" algn="l"/>
              </a:tabLst>
            </a:pP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Voor en nadelen bekijken 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135380" algn="l"/>
              </a:tabLst>
            </a:pP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niet te veel verschillende manieren om informatie moet gaan doorsturen.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135380" algn="l"/>
              </a:tabLst>
            </a:pP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niet 3 keer moet aanpassen op een jaar tijd om dezelfde informatie te kunnen versturen.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mogelijkheid om voorlopig op een technische manier, gelijkaardig aan </a:t>
            </a:r>
            <a:r>
              <a:rPr lang="nl-BE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Discimus</a:t>
            </a: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rechtstreekse API op mainframe, Persona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78180" algn="l"/>
              </a:tabLst>
            </a:pPr>
            <a:r>
              <a:rPr lang="nl-BE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Dit is nog in analyse</a:t>
            </a:r>
            <a:endParaRPr lang="nl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56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759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Acceptance Test (UAT)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gebruiker centraal  + geheel system voldoet aan de business vereisten en dat de applicatie klaar is voor de eindgebruikers. </a:t>
            </a:r>
          </a:p>
          <a:p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Laad/duur testen Pen testen: </a:t>
            </a:r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eveiliging</a:t>
            </a: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het systeem. Kwetsbaarheden blootleggen.</a:t>
            </a:r>
          </a:p>
          <a:p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Technische testscenario’s als E2E testen met </a:t>
            </a:r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SWLs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Datamigratie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gegevens zijn dan overgedragen van EPD en opgeladen in Persona,</a:t>
            </a:r>
          </a:p>
          <a:p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Personalia RL zendingen worden de laatste keer verwerkt zondagavond 21/04.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nl-BE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-file met stamboeknummer-Persona GUID 25/04.</a:t>
            </a:r>
          </a:p>
          <a:p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Aftercare</a:t>
            </a: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wettelijk samenwonend, foutberichten, zorgbehoevenden</a:t>
            </a:r>
          </a:p>
          <a:p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63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261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737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176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4">
            <a:extLst>
              <a:ext uri="{FF2B5EF4-FFF2-40B4-BE49-F238E27FC236}">
                <a16:creationId xmlns:a16="http://schemas.microsoft.com/office/drawing/2014/main" id="{B46ABD7E-E3D0-9B1E-0AD2-D1E58AE58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450" y="216000"/>
            <a:ext cx="4362650" cy="4701175"/>
          </a:xfrm>
          <a:custGeom>
            <a:avLst/>
            <a:gdLst>
              <a:gd name="connsiteX0" fmla="*/ 0 w 8568000"/>
              <a:gd name="connsiteY0" fmla="*/ 4698000 h 4698000"/>
              <a:gd name="connsiteX1" fmla="*/ 1174500 w 8568000"/>
              <a:gd name="connsiteY1" fmla="*/ 0 h 4698000"/>
              <a:gd name="connsiteX2" fmla="*/ 7393500 w 8568000"/>
              <a:gd name="connsiteY2" fmla="*/ 0 h 4698000"/>
              <a:gd name="connsiteX3" fmla="*/ 8568000 w 8568000"/>
              <a:gd name="connsiteY3" fmla="*/ 4698000 h 4698000"/>
              <a:gd name="connsiteX4" fmla="*/ 0 w 8568000"/>
              <a:gd name="connsiteY4" fmla="*/ 4698000 h 4698000"/>
              <a:gd name="connsiteX0" fmla="*/ 4817375 w 7393500"/>
              <a:gd name="connsiteY0" fmla="*/ 4698000 h 4698000"/>
              <a:gd name="connsiteX1" fmla="*/ 0 w 7393500"/>
              <a:gd name="connsiteY1" fmla="*/ 0 h 4698000"/>
              <a:gd name="connsiteX2" fmla="*/ 6219000 w 7393500"/>
              <a:gd name="connsiteY2" fmla="*/ 0 h 4698000"/>
              <a:gd name="connsiteX3" fmla="*/ 7393500 w 7393500"/>
              <a:gd name="connsiteY3" fmla="*/ 4698000 h 4698000"/>
              <a:gd name="connsiteX4" fmla="*/ 4817375 w 7393500"/>
              <a:gd name="connsiteY4" fmla="*/ 4698000 h 4698000"/>
              <a:gd name="connsiteX0" fmla="*/ 1744764 w 4320889"/>
              <a:gd name="connsiteY0" fmla="*/ 4698000 h 4698000"/>
              <a:gd name="connsiteX1" fmla="*/ 0 w 4320889"/>
              <a:gd name="connsiteY1" fmla="*/ 5680 h 4698000"/>
              <a:gd name="connsiteX2" fmla="*/ 3146389 w 4320889"/>
              <a:gd name="connsiteY2" fmla="*/ 0 h 4698000"/>
              <a:gd name="connsiteX3" fmla="*/ 4320889 w 4320889"/>
              <a:gd name="connsiteY3" fmla="*/ 4698000 h 4698000"/>
              <a:gd name="connsiteX4" fmla="*/ 1744764 w 4320889"/>
              <a:gd name="connsiteY4" fmla="*/ 4698000 h 4698000"/>
              <a:gd name="connsiteX0" fmla="*/ 1744764 w 4327725"/>
              <a:gd name="connsiteY0" fmla="*/ 4698000 h 4698000"/>
              <a:gd name="connsiteX1" fmla="*/ 0 w 4327725"/>
              <a:gd name="connsiteY1" fmla="*/ 5680 h 4698000"/>
              <a:gd name="connsiteX2" fmla="*/ 4327725 w 4327725"/>
              <a:gd name="connsiteY2" fmla="*/ 0 h 4698000"/>
              <a:gd name="connsiteX3" fmla="*/ 4320889 w 4327725"/>
              <a:gd name="connsiteY3" fmla="*/ 4698000 h 4698000"/>
              <a:gd name="connsiteX4" fmla="*/ 1744764 w 4327725"/>
              <a:gd name="connsiteY4" fmla="*/ 4698000 h 4698000"/>
              <a:gd name="connsiteX0" fmla="*/ 1789214 w 4327725"/>
              <a:gd name="connsiteY0" fmla="*/ 4701175 h 4701175"/>
              <a:gd name="connsiteX1" fmla="*/ 0 w 4327725"/>
              <a:gd name="connsiteY1" fmla="*/ 5680 h 4701175"/>
              <a:gd name="connsiteX2" fmla="*/ 4327725 w 4327725"/>
              <a:gd name="connsiteY2" fmla="*/ 0 h 4701175"/>
              <a:gd name="connsiteX3" fmla="*/ 4320889 w 4327725"/>
              <a:gd name="connsiteY3" fmla="*/ 4698000 h 4701175"/>
              <a:gd name="connsiteX4" fmla="*/ 1789214 w 4327725"/>
              <a:gd name="connsiteY4" fmla="*/ 4701175 h 4701175"/>
              <a:gd name="connsiteX0" fmla="*/ 1824139 w 4362650"/>
              <a:gd name="connsiteY0" fmla="*/ 4701175 h 4701175"/>
              <a:gd name="connsiteX1" fmla="*/ 0 w 4362650"/>
              <a:gd name="connsiteY1" fmla="*/ 5680 h 4701175"/>
              <a:gd name="connsiteX2" fmla="*/ 4362650 w 4362650"/>
              <a:gd name="connsiteY2" fmla="*/ 0 h 4701175"/>
              <a:gd name="connsiteX3" fmla="*/ 4355814 w 4362650"/>
              <a:gd name="connsiteY3" fmla="*/ 4698000 h 4701175"/>
              <a:gd name="connsiteX4" fmla="*/ 1824139 w 4362650"/>
              <a:gd name="connsiteY4" fmla="*/ 4701175 h 4701175"/>
              <a:gd name="connsiteX0" fmla="*/ 1811439 w 4362650"/>
              <a:gd name="connsiteY0" fmla="*/ 4701175 h 4701175"/>
              <a:gd name="connsiteX1" fmla="*/ 0 w 4362650"/>
              <a:gd name="connsiteY1" fmla="*/ 5680 h 4701175"/>
              <a:gd name="connsiteX2" fmla="*/ 4362650 w 4362650"/>
              <a:gd name="connsiteY2" fmla="*/ 0 h 4701175"/>
              <a:gd name="connsiteX3" fmla="*/ 4355814 w 4362650"/>
              <a:gd name="connsiteY3" fmla="*/ 4698000 h 4701175"/>
              <a:gd name="connsiteX4" fmla="*/ 1811439 w 4362650"/>
              <a:gd name="connsiteY4" fmla="*/ 4701175 h 4701175"/>
              <a:gd name="connsiteX0" fmla="*/ 1795564 w 4362650"/>
              <a:gd name="connsiteY0" fmla="*/ 4701175 h 4701175"/>
              <a:gd name="connsiteX1" fmla="*/ 0 w 4362650"/>
              <a:gd name="connsiteY1" fmla="*/ 5680 h 4701175"/>
              <a:gd name="connsiteX2" fmla="*/ 4362650 w 4362650"/>
              <a:gd name="connsiteY2" fmla="*/ 0 h 4701175"/>
              <a:gd name="connsiteX3" fmla="*/ 4355814 w 4362650"/>
              <a:gd name="connsiteY3" fmla="*/ 4698000 h 4701175"/>
              <a:gd name="connsiteX4" fmla="*/ 1795564 w 4362650"/>
              <a:gd name="connsiteY4" fmla="*/ 4701175 h 470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650" h="4701175">
                <a:moveTo>
                  <a:pt x="1795564" y="4701175"/>
                </a:moveTo>
                <a:lnTo>
                  <a:pt x="0" y="5680"/>
                </a:lnTo>
                <a:lnTo>
                  <a:pt x="4362650" y="0"/>
                </a:lnTo>
                <a:cubicBezTo>
                  <a:pt x="4360371" y="1566000"/>
                  <a:pt x="4358093" y="3132000"/>
                  <a:pt x="4355814" y="4698000"/>
                </a:cubicBezTo>
                <a:lnTo>
                  <a:pt x="1795564" y="4701175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B98B29-1103-F56E-07E8-14FD12FE1BC8}"/>
              </a:ext>
            </a:extLst>
          </p:cNvPr>
          <p:cNvSpPr>
            <a:spLocks/>
          </p:cNvSpPr>
          <p:nvPr userDrawn="1"/>
        </p:nvSpPr>
        <p:spPr>
          <a:xfrm>
            <a:off x="288002" y="218069"/>
            <a:ext cx="6033505" cy="4699106"/>
          </a:xfrm>
          <a:custGeom>
            <a:avLst/>
            <a:gdLst>
              <a:gd name="connsiteX0" fmla="*/ 0 w 6033505"/>
              <a:gd name="connsiteY0" fmla="*/ 0 h 4699106"/>
              <a:gd name="connsiteX1" fmla="*/ 4247999 w 6033505"/>
              <a:gd name="connsiteY1" fmla="*/ 0 h 4699106"/>
              <a:gd name="connsiteX2" fmla="*/ 4248000 w 6033505"/>
              <a:gd name="connsiteY2" fmla="*/ 0 h 4699106"/>
              <a:gd name="connsiteX3" fmla="*/ 4248000 w 6033505"/>
              <a:gd name="connsiteY3" fmla="*/ 3 h 4699106"/>
              <a:gd name="connsiteX4" fmla="*/ 6033505 w 6033505"/>
              <a:gd name="connsiteY4" fmla="*/ 4698000 h 4699106"/>
              <a:gd name="connsiteX5" fmla="*/ 4248000 w 6033505"/>
              <a:gd name="connsiteY5" fmla="*/ 4698000 h 4699106"/>
              <a:gd name="connsiteX6" fmla="*/ 4248000 w 6033505"/>
              <a:gd name="connsiteY6" fmla="*/ 4699106 h 4699106"/>
              <a:gd name="connsiteX7" fmla="*/ 0 w 6033505"/>
              <a:gd name="connsiteY7" fmla="*/ 4699106 h 469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4699106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3"/>
                </a:lnTo>
                <a:lnTo>
                  <a:pt x="6033505" y="4698000"/>
                </a:lnTo>
                <a:lnTo>
                  <a:pt x="4248000" y="4698000"/>
                </a:lnTo>
                <a:lnTo>
                  <a:pt x="4248000" y="4699106"/>
                </a:lnTo>
                <a:lnTo>
                  <a:pt x="0" y="4699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1917000"/>
            <a:ext cx="3816000" cy="1457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900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3488229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275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BD031F-3FAF-0AF2-03D9-7C38B5195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312691"/>
            <a:ext cx="759058" cy="357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77D674-4E0A-2EA4-D746-F66014EE7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537733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51435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1517400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115800"/>
            <a:ext cx="7416000" cy="1242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8/07/2024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5875CE-C390-2C69-1DE0-82C9DA749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35582E-DB3B-61B5-71D8-3D9FD6A069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339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257304"/>
            <a:ext cx="8439150" cy="3467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7736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1540938"/>
            <a:ext cx="8439150" cy="294615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244862"/>
            <a:ext cx="8439150" cy="26789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1" y="4487095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506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2716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1539001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248967"/>
            <a:ext cx="2700000" cy="29408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2000" y="1539001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2002" y="1248966"/>
            <a:ext cx="2700000" cy="29408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65220" y="1539001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65219" y="1244359"/>
            <a:ext cx="2700000" cy="2986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1" y="4487095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506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1"/>
            <a:ext cx="8439150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907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51000" y="1248968"/>
            <a:ext cx="3996000" cy="3466880"/>
          </a:xfrm>
          <a:prstGeom prst="rect">
            <a:avLst/>
          </a:prstGeom>
        </p:spPr>
        <p:txBody>
          <a:bodyPr/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242002"/>
            <a:ext cx="3996000" cy="3473846"/>
          </a:xfrm>
          <a:prstGeom prst="rect">
            <a:avLst/>
          </a:prstGeom>
        </p:spPr>
        <p:txBody>
          <a:bodyPr/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8641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6"/>
            <a:ext cx="3996000" cy="3475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806" algn="r"/>
              </a:tabLst>
              <a:defRPr sz="900"/>
            </a:lvl1pPr>
            <a:lvl2pPr>
              <a:tabLst>
                <a:tab pos="3771806" algn="r"/>
              </a:tabLst>
              <a:defRPr sz="900"/>
            </a:lvl2pPr>
            <a:lvl3pPr>
              <a:tabLst>
                <a:tab pos="3771806" algn="r"/>
              </a:tabLst>
              <a:defRPr sz="900"/>
            </a:lvl3pPr>
            <a:lvl4pPr>
              <a:tabLst>
                <a:tab pos="3771806" algn="r"/>
              </a:tabLst>
              <a:defRPr sz="900"/>
            </a:lvl4pPr>
            <a:lvl5pPr>
              <a:tabLst>
                <a:tab pos="3771806" algn="r"/>
              </a:tabLst>
              <a:defRPr sz="563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248966"/>
            <a:ext cx="3996000" cy="3475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806" algn="r"/>
              </a:tabLst>
              <a:defRPr sz="900"/>
            </a:lvl1pPr>
            <a:lvl2pPr>
              <a:tabLst>
                <a:tab pos="3771806" algn="r"/>
              </a:tabLst>
              <a:defRPr sz="900"/>
            </a:lvl2pPr>
            <a:lvl3pPr>
              <a:tabLst>
                <a:tab pos="3771806" algn="r"/>
              </a:tabLst>
              <a:defRPr sz="900"/>
            </a:lvl3pPr>
            <a:lvl4pPr>
              <a:tabLst>
                <a:tab pos="3771806" algn="r"/>
              </a:tabLst>
              <a:defRPr sz="900"/>
            </a:lvl4pPr>
            <a:lvl5pPr>
              <a:tabLst>
                <a:tab pos="3771806" algn="r"/>
              </a:tabLst>
              <a:defRPr sz="563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7053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6"/>
            <a:ext cx="4110300" cy="323812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9" y="1593762"/>
            <a:ext cx="4111887" cy="2893333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89" y="1241823"/>
            <a:ext cx="4111887" cy="31551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1" y="4487095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506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9877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9" y="1593762"/>
            <a:ext cx="4111887" cy="2893333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90" y="1240523"/>
            <a:ext cx="4111887" cy="31551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52425" y="1593762"/>
            <a:ext cx="4111888" cy="2893333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52425" y="1248968"/>
            <a:ext cx="4111888" cy="30707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1" y="4487095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506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3646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248967"/>
            <a:ext cx="3323893" cy="3475435"/>
          </a:xfrm>
          <a:prstGeom prst="rect">
            <a:avLst/>
          </a:prstGeom>
        </p:spPr>
        <p:txBody>
          <a:bodyPr/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111575" y="1275162"/>
            <a:ext cx="4680000" cy="3449242"/>
          </a:xfrm>
          <a:prstGeom prst="rect">
            <a:avLst/>
          </a:prstGeom>
        </p:spPr>
        <p:txBody>
          <a:bodyPr/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66587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591339" y="1219576"/>
            <a:ext cx="3200237" cy="3504826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806" algn="r"/>
              </a:tabLst>
              <a:defRPr sz="1350">
                <a:solidFill>
                  <a:schemeClr val="accent3"/>
                </a:solidFill>
              </a:defRPr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52426" y="1248966"/>
            <a:ext cx="4995650" cy="3475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7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6557" y="1275160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505780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45004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4227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61772" y="2307430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297" indent="-132297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0"/>
              </a:spcAft>
              <a:defRPr baseline="0"/>
            </a:lvl5pPr>
            <a:lvl6pPr marL="267293" indent="-132297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0"/>
              </a:spcAft>
              <a:defRPr/>
            </a:lvl7pPr>
            <a:lvl8pPr marL="267293" indent="-132297">
              <a:spcAft>
                <a:spcPts val="0"/>
              </a:spcAft>
              <a:defRPr/>
            </a:lvl8pPr>
            <a:lvl9pPr marL="267293" indent="-132297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55408" y="2309807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297" indent="-132297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0"/>
              </a:spcAft>
              <a:defRPr baseline="0"/>
            </a:lvl5pPr>
            <a:lvl6pPr marL="267293" indent="-132297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0"/>
              </a:spcAft>
              <a:defRPr/>
            </a:lvl7pPr>
            <a:lvl8pPr marL="267293" indent="-132297">
              <a:spcAft>
                <a:spcPts val="0"/>
              </a:spcAft>
              <a:defRPr/>
            </a:lvl8pPr>
            <a:lvl9pPr marL="267293" indent="-132297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08590" y="2307430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297" indent="-132297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0"/>
              </a:spcAft>
              <a:defRPr baseline="0"/>
            </a:lvl5pPr>
            <a:lvl6pPr marL="267293" indent="-132297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0"/>
              </a:spcAft>
              <a:defRPr/>
            </a:lvl7pPr>
            <a:lvl8pPr marL="267293" indent="-132297">
              <a:spcAft>
                <a:spcPts val="0"/>
              </a:spcAft>
              <a:defRPr/>
            </a:lvl8pPr>
            <a:lvl9pPr marL="267293" indent="-132297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802227" y="2309807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297" indent="-132297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0"/>
              </a:spcAft>
              <a:defRPr baseline="0"/>
            </a:lvl5pPr>
            <a:lvl6pPr marL="267293" indent="-132297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0"/>
              </a:spcAft>
              <a:defRPr/>
            </a:lvl7pPr>
            <a:lvl8pPr marL="267293" indent="-132297">
              <a:spcAft>
                <a:spcPts val="0"/>
              </a:spcAft>
              <a:defRPr/>
            </a:lvl8pPr>
            <a:lvl9pPr marL="267293" indent="-132297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7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51435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2551500"/>
            <a:ext cx="8856000" cy="2592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567000"/>
            <a:ext cx="3686547" cy="1647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+mj-lt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8/07/2024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D79B6-0141-6B3D-5BF4-81DD687E5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A2C97-7CF8-C10E-C38E-CC999BC50D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485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7585" y="1277897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38675" y="1277897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52425" y="3048880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38675" y="3048880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57585" y="1410160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53073" y="1410159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61334" y="3192158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53073" y="3192158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130585" y="1410160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413007" y="1410160"/>
            <a:ext cx="2378268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101913" y="3192160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411675" y="3192159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2250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426" y="1275160"/>
            <a:ext cx="2720579" cy="1539623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2089" y="1275162"/>
            <a:ext cx="2729487" cy="1544324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13142" y="1275161"/>
            <a:ext cx="2727722" cy="15433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52426" y="2874169"/>
            <a:ext cx="2720579" cy="1636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8735" y="2874168"/>
            <a:ext cx="2727722" cy="1640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62089" y="2874170"/>
            <a:ext cx="2729487" cy="1641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9009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8297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1"/>
            <a:ext cx="8439150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393421"/>
            <a:ext cx="4158000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393421"/>
            <a:ext cx="4158000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52424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25847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8" y="1393421"/>
            <a:ext cx="933121" cy="411956"/>
          </a:xfrm>
        </p:spPr>
        <p:txBody>
          <a:bodyPr/>
          <a:lstStyle>
            <a:lvl1pPr marL="0" marR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7" y="1397940"/>
            <a:ext cx="933680" cy="411956"/>
          </a:xfrm>
        </p:spPr>
        <p:txBody>
          <a:bodyPr/>
          <a:lstStyle>
            <a:lvl1pPr marL="0" marR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83122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393421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393421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52424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750"/>
              </a:spcAft>
            </a:pPr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25847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750"/>
              </a:spcAft>
            </a:pPr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8" y="1393421"/>
            <a:ext cx="933121" cy="411956"/>
          </a:xfrm>
        </p:spPr>
        <p:txBody>
          <a:bodyPr>
            <a:noAutofit/>
          </a:bodyPr>
          <a:lstStyle>
            <a:lvl1pPr marL="0" marR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52424" y="3187263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33095" y="3187263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52424" y="3077639"/>
            <a:ext cx="4158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750"/>
              </a:spcAft>
            </a:pPr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25847" y="3077639"/>
            <a:ext cx="4158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750"/>
              </a:spcAft>
            </a:pPr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25328" y="3187264"/>
            <a:ext cx="956187" cy="411956"/>
          </a:xfrm>
        </p:spPr>
        <p:txBody>
          <a:bodyPr>
            <a:noAutofit/>
          </a:bodyPr>
          <a:lstStyle>
            <a:lvl1pPr marL="0" marR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44277" y="3186159"/>
            <a:ext cx="933120" cy="411956"/>
          </a:xfrm>
        </p:spPr>
        <p:txBody>
          <a:bodyPr>
            <a:noAutofit/>
          </a:bodyPr>
          <a:lstStyle>
            <a:lvl1pPr marL="0" marR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7" y="1397940"/>
            <a:ext cx="933680" cy="411956"/>
          </a:xfrm>
        </p:spPr>
        <p:txBody>
          <a:bodyPr>
            <a:noAutofit/>
          </a:bodyPr>
          <a:lstStyle>
            <a:lvl1pPr marL="0" marR="0" indent="0" algn="l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7772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8735" y="1279476"/>
            <a:ext cx="2727722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2426" y="1279476"/>
            <a:ext cx="2720579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8133" y="1279476"/>
            <a:ext cx="2721769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08735" y="1388581"/>
            <a:ext cx="2727722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2426" y="1388581"/>
            <a:ext cx="2720579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69808" y="1388581"/>
            <a:ext cx="2721769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9705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475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74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825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293" indent="-132297">
              <a:spcAft>
                <a:spcPts val="750"/>
              </a:spcAft>
              <a:defRPr baseline="0"/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293" indent="-132297">
              <a:spcAft>
                <a:spcPts val="750"/>
              </a:spcAft>
              <a:defRPr/>
            </a:lvl7pPr>
            <a:lvl8pPr marL="267293" indent="-132297">
              <a:spcAft>
                <a:spcPts val="750"/>
              </a:spcAft>
              <a:defRPr/>
            </a:lvl8pPr>
            <a:lvl9pPr marL="267293" indent="-132297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6248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7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293" indent="-132297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475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293" indent="-132297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7476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293" indent="-132297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825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297" indent="-132297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293" indent="-132297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293" indent="-132297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293" indent="-132297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4857753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41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5" y="4857753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8860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50838" y="1249364"/>
            <a:ext cx="4153298" cy="3475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1907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2425" y="301941"/>
            <a:ext cx="8439150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57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20932-5C34-0F45-A06D-6E391DB56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60" y="110610"/>
            <a:ext cx="4922279" cy="4922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FBE2-538B-4D4E-9558-1CE51833A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072" y="216000"/>
            <a:ext cx="1800000" cy="701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A78435-BFFA-DA5D-DE6F-61597EF3E2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26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96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545400"/>
            <a:ext cx="5400000" cy="405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4398173"/>
            <a:ext cx="4194008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bg1"/>
                </a:solidFill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title style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4786312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283500"/>
            <a:ext cx="1620000" cy="230982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3" name="Rectangle 22"/>
          <p:cNvSpPr/>
          <p:nvPr userDrawn="1"/>
        </p:nvSpPr>
        <p:spPr bwMode="gray">
          <a:xfrm>
            <a:off x="4145693" y="4770976"/>
            <a:ext cx="4546600" cy="2603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Transitiebegeleiding voor de bestuurlijke optimalisatie centrale diensten en scholengroepen van het GO!</a:t>
            </a:r>
            <a:endParaRPr kumimoji="0" lang="en-US" sz="4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740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545400"/>
            <a:ext cx="5400000" cy="405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4398173"/>
            <a:ext cx="4195761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None/>
              <a:defRPr sz="1200" b="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4786312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283500"/>
            <a:ext cx="1620000" cy="23098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9" name="Rectangle 18"/>
          <p:cNvSpPr/>
          <p:nvPr userDrawn="1"/>
        </p:nvSpPr>
        <p:spPr bwMode="gray">
          <a:xfrm>
            <a:off x="4145693" y="4770976"/>
            <a:ext cx="4546600" cy="2603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r">
              <a:buSzPct val="100000"/>
            </a:pPr>
            <a:r>
              <a:rPr lang="nl-BE" sz="450"/>
              <a:t>Transitiebegeleiding voor de bestuurlijke optimalisatie centrale diensten en scholengroepen van het GO!</a:t>
            </a:r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235319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026000"/>
            <a:ext cx="4140000" cy="3105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150"/>
              </a:lnSpc>
              <a:defRPr sz="27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4398173"/>
            <a:ext cx="4194008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4786312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283500"/>
            <a:ext cx="1620000" cy="230982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 bwMode="gray">
          <a:xfrm>
            <a:off x="4145693" y="4770976"/>
            <a:ext cx="4546600" cy="2603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r">
              <a:buSzPct val="100000"/>
            </a:pPr>
            <a:r>
              <a:rPr lang="nl-BE" sz="450"/>
              <a:t>Transitiebegeleiding voor de bestuurlijke optimalisatie centrale diensten en scholengroepen van het GO!</a:t>
            </a:r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51612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026000"/>
            <a:ext cx="4140000" cy="3105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150"/>
              </a:lnSpc>
              <a:defRPr sz="27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4398173"/>
            <a:ext cx="4195761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4786312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283500"/>
            <a:ext cx="1620000" cy="23098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9" name="Rectangle 18"/>
          <p:cNvSpPr/>
          <p:nvPr userDrawn="1"/>
        </p:nvSpPr>
        <p:spPr bwMode="gray">
          <a:xfrm>
            <a:off x="4145693" y="4770976"/>
            <a:ext cx="4546600" cy="2603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r">
              <a:buSzPct val="100000"/>
            </a:pPr>
            <a:r>
              <a:rPr lang="nl-BE" sz="450"/>
              <a:t>Transitiebegeleiding voor de bestuurlijke optimalisatie centrale diensten en scholengroepen van het GO!</a:t>
            </a:r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39147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279253"/>
            <a:ext cx="7905750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2019 Deloitte Belgium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279253"/>
            <a:ext cx="7905750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9" y="2571750"/>
            <a:ext cx="79080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2019 Deloitte Belgium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279253"/>
            <a:ext cx="7905750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2019 Deloitte Belgium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279253"/>
            <a:ext cx="7905750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4857751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Presentation title</a:t>
            </a:r>
            <a:br>
              <a:rPr lang="en-US" sz="488">
                <a:solidFill>
                  <a:prstClr val="white"/>
                </a:solidFill>
              </a:rPr>
            </a:br>
            <a:r>
              <a:rPr lang="en-US" sz="488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2017 Deloitte Belgium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1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279253"/>
            <a:ext cx="7905750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4857751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Presentation title</a:t>
            </a:r>
            <a:br>
              <a:rPr lang="en-US" sz="488">
                <a:solidFill>
                  <a:prstClr val="white"/>
                </a:solidFill>
              </a:rPr>
            </a:br>
            <a:r>
              <a:rPr lang="en-US" sz="488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2017 Deloitte Belgium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4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279253"/>
            <a:ext cx="7905750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D4F39EE-8F0A-2147-8DB7-FC9B4841CECD}"/>
              </a:ext>
            </a:extLst>
          </p:cNvPr>
          <p:cNvSpPr/>
          <p:nvPr userDrawn="1"/>
        </p:nvSpPr>
        <p:spPr>
          <a:xfrm>
            <a:off x="0" y="-1"/>
            <a:ext cx="6678246" cy="5143501"/>
          </a:xfrm>
          <a:custGeom>
            <a:avLst/>
            <a:gdLst>
              <a:gd name="connsiteX0" fmla="*/ 2005238 w 6678246"/>
              <a:gd name="connsiteY0" fmla="*/ 0 h 5143501"/>
              <a:gd name="connsiteX1" fmla="*/ 6678246 w 6678246"/>
              <a:gd name="connsiteY1" fmla="*/ 0 h 5143501"/>
              <a:gd name="connsiteX2" fmla="*/ 3728037 w 6678246"/>
              <a:gd name="connsiteY2" fmla="*/ 5143501 h 5143501"/>
              <a:gd name="connsiteX3" fmla="*/ 2106246 w 6678246"/>
              <a:gd name="connsiteY3" fmla="*/ 5143501 h 5143501"/>
              <a:gd name="connsiteX4" fmla="*/ 0 w 6678246"/>
              <a:gd name="connsiteY4" fmla="*/ 5143501 h 5143501"/>
              <a:gd name="connsiteX5" fmla="*/ 0 w 6678246"/>
              <a:gd name="connsiteY5" fmla="*/ 1 h 5143501"/>
              <a:gd name="connsiteX6" fmla="*/ 2005238 w 6678246"/>
              <a:gd name="connsiteY6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8246" h="5143501">
                <a:moveTo>
                  <a:pt x="2005238" y="0"/>
                </a:moveTo>
                <a:lnTo>
                  <a:pt x="6678246" y="0"/>
                </a:lnTo>
                <a:lnTo>
                  <a:pt x="3728037" y="5143501"/>
                </a:lnTo>
                <a:lnTo>
                  <a:pt x="2106246" y="5143501"/>
                </a:lnTo>
                <a:lnTo>
                  <a:pt x="0" y="5143501"/>
                </a:lnTo>
                <a:lnTo>
                  <a:pt x="0" y="1"/>
                </a:lnTo>
                <a:lnTo>
                  <a:pt x="2005238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69815" y="1701383"/>
            <a:ext cx="3816000" cy="1993692"/>
          </a:xfrm>
        </p:spPr>
        <p:txBody>
          <a:bodyPr anchor="b" anchorCtr="0">
            <a:noAutofit/>
          </a:bodyPr>
          <a:lstStyle>
            <a:lvl1pPr algn="r">
              <a:lnSpc>
                <a:spcPts val="3000"/>
              </a:lnSpc>
              <a:defRPr sz="3000" baseline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69815" y="3807500"/>
            <a:ext cx="3816000" cy="176933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185">
                <a:solidFill>
                  <a:schemeClr val="tx1">
                    <a:lumMod val="60000"/>
                    <a:lumOff val="4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E23362-922A-D635-E8F2-211B731BE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945" y="887793"/>
            <a:ext cx="2803777" cy="2807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8F2D08-4357-EA09-D887-4B8A818BBA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26" y="4480983"/>
            <a:ext cx="759058" cy="357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8E3383-D233-CB0D-0091-DA5AC3C035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072" y="216000"/>
            <a:ext cx="1800000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7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221582"/>
            <a:ext cx="6864277" cy="3564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2100">
                <a:solidFill>
                  <a:schemeClr val="bg1"/>
                </a:solidFill>
              </a:defRPr>
            </a:lvl1pPr>
            <a:lvl2pPr marL="342900" indent="-342900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4857751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Presentation title</a:t>
            </a:r>
            <a:br>
              <a:rPr lang="en-US" sz="488">
                <a:solidFill>
                  <a:prstClr val="white"/>
                </a:solidFill>
              </a:rPr>
            </a:br>
            <a:r>
              <a:rPr lang="en-US" sz="488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2017 Deloitte Belgium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140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220400"/>
            <a:ext cx="6958012" cy="356968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2100">
                <a:solidFill>
                  <a:schemeClr val="bg1"/>
                </a:solidFill>
              </a:defRPr>
            </a:lvl1pPr>
            <a:lvl2pPr marL="342900" indent="-342900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4857751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Presentation title</a:t>
            </a:r>
            <a:br>
              <a:rPr lang="en-US" sz="488">
                <a:solidFill>
                  <a:prstClr val="white"/>
                </a:solidFill>
              </a:rPr>
            </a:br>
            <a:r>
              <a:rPr lang="en-US" sz="488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2017 Deloitte Belgium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14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221582"/>
            <a:ext cx="6958012" cy="3564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2100">
                <a:solidFill>
                  <a:schemeClr val="bg1"/>
                </a:solidFill>
              </a:defRPr>
            </a:lvl1pPr>
            <a:lvl2pPr marL="342900" indent="-342900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4857751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Presentation title</a:t>
            </a:r>
            <a:br>
              <a:rPr lang="en-US" sz="488">
                <a:solidFill>
                  <a:prstClr val="white"/>
                </a:solidFill>
              </a:rPr>
            </a:br>
            <a:r>
              <a:rPr lang="en-US" sz="488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2017 Deloitte Belgium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23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221582"/>
            <a:ext cx="6958012" cy="3564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2100">
                <a:solidFill>
                  <a:schemeClr val="bg1"/>
                </a:solidFill>
              </a:defRPr>
            </a:lvl1pPr>
            <a:lvl2pPr marL="342900" indent="-342900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255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221582"/>
            <a:ext cx="6958012" cy="3564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2100">
                <a:solidFill>
                  <a:schemeClr val="tx1"/>
                </a:solidFill>
              </a:defRPr>
            </a:lvl1pPr>
            <a:lvl2pPr marL="342900" indent="-342900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248967"/>
            <a:ext cx="6958012" cy="3537347"/>
          </a:xfrm>
          <a:prstGeom prst="rect">
            <a:avLst/>
          </a:prstGeom>
        </p:spPr>
        <p:txBody>
          <a:bodyPr/>
          <a:lstStyle>
            <a:lvl1pPr>
              <a:tabLst>
                <a:tab pos="5047060" algn="r"/>
              </a:tabLst>
              <a:defRPr/>
            </a:lvl1pPr>
            <a:lvl2pPr>
              <a:tabLst>
                <a:tab pos="5047060" algn="r"/>
              </a:tabLst>
              <a:defRPr/>
            </a:lvl2pPr>
            <a:lvl3pPr>
              <a:tabLst>
                <a:tab pos="5047060" algn="r"/>
              </a:tabLst>
              <a:defRPr/>
            </a:lvl3pPr>
            <a:lvl4pPr>
              <a:tabLst>
                <a:tab pos="504706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  <a:lvl6pPr>
              <a:tabLst>
                <a:tab pos="5047060" algn="r"/>
              </a:tabLst>
              <a:defRPr/>
            </a:lvl6pPr>
            <a:lvl7pPr>
              <a:tabLst>
                <a:tab pos="5047060" algn="r"/>
              </a:tabLst>
              <a:defRPr/>
            </a:lvl7pPr>
            <a:lvl8pPr>
              <a:tabLst>
                <a:tab pos="5047060" algn="r"/>
              </a:tabLst>
              <a:defRPr/>
            </a:lvl8pPr>
            <a:lvl9pPr>
              <a:tabLst>
                <a:tab pos="504706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238125"/>
            <a:ext cx="8385174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823374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6"/>
            <a:ext cx="8391525" cy="523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276351"/>
            <a:ext cx="4680000" cy="3509963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248967"/>
            <a:ext cx="3342322" cy="3537347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7555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6"/>
            <a:ext cx="8391525" cy="52387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248967"/>
            <a:ext cx="8374062" cy="3537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9127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48967"/>
            <a:ext cx="8374062" cy="3535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76237" y="4857750"/>
            <a:ext cx="4016376" cy="1509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black"/>
                </a:solidFill>
              </a:rPr>
              <a:t>© 2017 Deloitte Belgium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36783" y="4857751"/>
            <a:ext cx="230981" cy="75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black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052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76237" y="4857750"/>
            <a:ext cx="4016376" cy="1509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black"/>
                </a:solidFill>
              </a:rPr>
              <a:t>© 2017 Deloitte Belgium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36783" y="4857751"/>
            <a:ext cx="230981" cy="75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black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6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E331D2-AD6A-7444-AB37-F27D0BEA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25976" r="57608" b="61807"/>
          <a:stretch/>
        </p:blipFill>
        <p:spPr>
          <a:xfrm>
            <a:off x="2322576" y="3339717"/>
            <a:ext cx="3061946" cy="2311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4F1305-06A5-024E-9DC0-5C6AF0571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7" t="25350" r="27015" b="61076"/>
          <a:stretch/>
        </p:blipFill>
        <p:spPr>
          <a:xfrm>
            <a:off x="6565392" y="1601580"/>
            <a:ext cx="2093976" cy="2568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B0073D-1917-AA4B-86CF-1A7DF0DB5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6" t="52812" r="40484" b="34867"/>
          <a:stretch/>
        </p:blipFill>
        <p:spPr>
          <a:xfrm>
            <a:off x="201168" y="-584527"/>
            <a:ext cx="3713844" cy="233103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9130C8E-08BF-A041-B8FA-DE3CE7F601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815" y="349771"/>
            <a:ext cx="7900370" cy="4443958"/>
          </a:xfrm>
        </p:spPr>
        <p:txBody>
          <a:bodyPr anchor="ctr" anchorCtr="0">
            <a:noAutofit/>
          </a:bodyPr>
          <a:lstStyle>
            <a:lvl1pPr indent="0" algn="ctr">
              <a:lnSpc>
                <a:spcPts val="4050"/>
              </a:lnSpc>
              <a:defRPr sz="4050" b="0" i="0" baseline="0">
                <a:solidFill>
                  <a:schemeClr val="accent5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FCC160-A466-5CB0-E656-B0BD632D2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26" y="4480983"/>
            <a:ext cx="759058" cy="357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5B7980-FA96-AD2A-F979-2FA3D486DF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072" y="216000"/>
            <a:ext cx="1800000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39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40" y="1539000"/>
            <a:ext cx="8391524" cy="305176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40" y="1248967"/>
            <a:ext cx="8391524" cy="29408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4590761"/>
            <a:ext cx="8391525" cy="195553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7" y="4857750"/>
            <a:ext cx="4016376" cy="1509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black"/>
                </a:solidFill>
              </a:rPr>
              <a:t>© 2017 Deloitte Belgium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3" y="4857751"/>
            <a:ext cx="230981" cy="75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black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369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1538999"/>
            <a:ext cx="2662162" cy="305176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8" y="1248967"/>
            <a:ext cx="2671763" cy="29408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1538999"/>
            <a:ext cx="2671212" cy="305176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9" y="1248967"/>
            <a:ext cx="2671211" cy="29408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8" y="1538999"/>
            <a:ext cx="2672965" cy="305176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8" y="1244359"/>
            <a:ext cx="2672966" cy="29869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4590761"/>
            <a:ext cx="8374064" cy="195553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392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238125"/>
            <a:ext cx="8402002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40200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248967"/>
            <a:ext cx="3979184" cy="3537346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5" y="1248967"/>
            <a:ext cx="3992086" cy="3537346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7584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248967"/>
            <a:ext cx="3979185" cy="3537346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900" algn="r"/>
              </a:tabLst>
              <a:defRPr sz="1200"/>
            </a:lvl1pPr>
            <a:lvl2pPr>
              <a:tabLst>
                <a:tab pos="3771900" algn="r"/>
              </a:tabLst>
              <a:defRPr sz="1200"/>
            </a:lvl2pPr>
            <a:lvl3pPr>
              <a:tabLst>
                <a:tab pos="3771900" algn="r"/>
              </a:tabLst>
              <a:defRPr sz="1200"/>
            </a:lvl3pPr>
            <a:lvl4pPr>
              <a:tabLst>
                <a:tab pos="3771900" algn="r"/>
              </a:tabLst>
              <a:defRPr sz="1200"/>
            </a:lvl4pPr>
            <a:lvl5pPr>
              <a:tabLst>
                <a:tab pos="3771900" algn="r"/>
              </a:tabLst>
              <a:defRPr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8000" y="1248967"/>
            <a:ext cx="3979763" cy="3537346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900" algn="r"/>
              </a:tabLst>
              <a:defRPr sz="1200"/>
            </a:lvl1pPr>
            <a:lvl2pPr>
              <a:tabLst>
                <a:tab pos="3771900" algn="r"/>
              </a:tabLst>
              <a:defRPr sz="1200"/>
            </a:lvl2pPr>
            <a:lvl3pPr>
              <a:tabLst>
                <a:tab pos="3771900" algn="r"/>
              </a:tabLst>
              <a:defRPr sz="1200"/>
            </a:lvl3pPr>
            <a:lvl4pPr>
              <a:tabLst>
                <a:tab pos="3771900" algn="r"/>
              </a:tabLst>
              <a:defRPr sz="1200"/>
            </a:lvl4pPr>
            <a:lvl5pPr>
              <a:tabLst>
                <a:tab pos="3771900" algn="r"/>
              </a:tabLst>
              <a:defRPr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0409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248967"/>
            <a:ext cx="4016374" cy="3341794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1593760"/>
            <a:ext cx="4011846" cy="2997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248967"/>
            <a:ext cx="4011846" cy="315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4590761"/>
            <a:ext cx="8391525" cy="195553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2066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6" y="1593760"/>
            <a:ext cx="4011847" cy="2997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248967"/>
            <a:ext cx="4011847" cy="315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4590761"/>
            <a:ext cx="8374064" cy="195553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9" y="1593760"/>
            <a:ext cx="4004297" cy="2997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248967"/>
            <a:ext cx="4004298" cy="315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6709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40" y="238125"/>
            <a:ext cx="8391524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248967"/>
            <a:ext cx="3323893" cy="3537347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275161"/>
            <a:ext cx="4680000" cy="3511153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725253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2" y="1244010"/>
            <a:ext cx="3084351" cy="3542304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900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248966"/>
            <a:ext cx="4879761" cy="3537347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40" y="488701"/>
            <a:ext cx="8391524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58463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5"/>
            <a:ext cx="8391525" cy="25057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275160"/>
            <a:ext cx="2034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275160"/>
            <a:ext cx="2034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275160"/>
            <a:ext cx="2034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275160"/>
            <a:ext cx="2034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8" y="2343150"/>
            <a:ext cx="2040351" cy="244316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300" indent="-1323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0"/>
              </a:spcAft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2340414"/>
            <a:ext cx="2034000" cy="24458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300" indent="-1323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0"/>
              </a:spcAft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2343150"/>
            <a:ext cx="2034000" cy="244316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300" indent="-1323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0"/>
              </a:spcAft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7" y="2331381"/>
            <a:ext cx="2022887" cy="245493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32300" indent="-1323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0"/>
              </a:spcAft>
              <a:defRPr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8" y="488701"/>
            <a:ext cx="8391526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020513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5"/>
            <a:ext cx="8391525" cy="25057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8000" y="1280380"/>
            <a:ext cx="4122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275160"/>
            <a:ext cx="41063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3048880"/>
            <a:ext cx="4122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3048880"/>
            <a:ext cx="4106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410160"/>
            <a:ext cx="1476000" cy="110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410160"/>
            <a:ext cx="1476000" cy="110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3192160"/>
            <a:ext cx="1476000" cy="110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3192160"/>
            <a:ext cx="1476000" cy="110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410160"/>
            <a:ext cx="24660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410160"/>
            <a:ext cx="2476944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3192160"/>
            <a:ext cx="24660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3192160"/>
            <a:ext cx="2476944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471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9A1C9BF-98D1-B133-DD5C-741F84F0ECC0}"/>
              </a:ext>
            </a:extLst>
          </p:cNvPr>
          <p:cNvSpPr/>
          <p:nvPr userDrawn="1"/>
        </p:nvSpPr>
        <p:spPr>
          <a:xfrm flipH="1">
            <a:off x="0" y="0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7511" y="0"/>
            <a:ext cx="2619446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3000" baseline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8" name="Ondertitel 2">
            <a:extLst>
              <a:ext uri="{FF2B5EF4-FFF2-40B4-BE49-F238E27FC236}">
                <a16:creationId xmlns:a16="http://schemas.microsoft.com/office/drawing/2014/main" id="{40F52824-D817-314C-A770-A495518E01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318" y="364067"/>
            <a:ext cx="3610838" cy="4474633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198900" indent="-19890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chemeClr val="tx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1486E-DF25-DDA8-D62D-419354C1B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26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65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7"/>
            <a:ext cx="8391525" cy="25057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275161"/>
            <a:ext cx="2771775" cy="1478756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9" y="1275161"/>
            <a:ext cx="2762965" cy="1478756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275161"/>
            <a:ext cx="2743200" cy="1478756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9" y="2874169"/>
            <a:ext cx="2762962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2874169"/>
            <a:ext cx="2743200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9" y="2874169"/>
            <a:ext cx="2762965" cy="1571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781775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36783" y="4857751"/>
            <a:ext cx="230981" cy="75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black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393419"/>
            <a:ext cx="4100118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393419"/>
            <a:ext cx="4083117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7"/>
            <a:ext cx="8391525" cy="25057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8000" y="1279034"/>
            <a:ext cx="4100118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7" y="1279034"/>
            <a:ext cx="4089718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397938"/>
            <a:ext cx="907655" cy="41195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393420"/>
            <a:ext cx="933121" cy="41195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55866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393419"/>
            <a:ext cx="4101706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393419"/>
            <a:ext cx="4091001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7"/>
            <a:ext cx="8391525" cy="25057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8000" y="1279034"/>
            <a:ext cx="4100118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7" y="1279034"/>
            <a:ext cx="4089718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393420"/>
            <a:ext cx="933121" cy="41195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3187261"/>
            <a:ext cx="4100118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6" y="3187261"/>
            <a:ext cx="4089719" cy="1271588"/>
          </a:xfrm>
        </p:spPr>
        <p:txBody>
          <a:bodyPr/>
          <a:lstStyle>
            <a:lvl1pPr>
              <a:spcAft>
                <a:spcPts val="75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78001" y="3077639"/>
            <a:ext cx="4101707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84646" y="3077639"/>
            <a:ext cx="4083537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1" y="3191781"/>
            <a:ext cx="929536" cy="41195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3187263"/>
            <a:ext cx="933120" cy="41195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98126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397938"/>
            <a:ext cx="907655" cy="41195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>
                <a:solidFill>
                  <a:schemeClr val="bg1"/>
                </a:solidFill>
              </a:rPr>
              <a:t>Co-brand</a:t>
            </a:r>
            <a:br>
              <a:rPr lang="en-US" sz="900" noProof="0">
                <a:solidFill>
                  <a:schemeClr val="bg1"/>
                </a:solidFill>
              </a:rPr>
            </a:br>
            <a:r>
              <a:rPr lang="en-US" sz="9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4138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7"/>
            <a:ext cx="8391525" cy="25057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279476"/>
            <a:ext cx="2667088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275161"/>
            <a:ext cx="2670000" cy="44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279476"/>
            <a:ext cx="268789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25">
              <a:solidFill>
                <a:prstClr val="white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4" y="1388581"/>
            <a:ext cx="2655433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388581"/>
            <a:ext cx="2670000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6000" y="1388581"/>
            <a:ext cx="2678365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250335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7"/>
            <a:ext cx="8391525" cy="25057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750"/>
              </a:spcAft>
              <a:defRPr/>
            </a:lvl2pPr>
            <a:lvl3pPr marL="0" indent="0">
              <a:spcAft>
                <a:spcPts val="750"/>
              </a:spcAft>
              <a:buNone/>
              <a:defRPr/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/>
            </a:lvl4pPr>
            <a:lvl5pPr marL="267300" indent="-132300">
              <a:spcAft>
                <a:spcPts val="750"/>
              </a:spcAft>
              <a:defRPr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799360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38125"/>
            <a:ext cx="8391526" cy="2776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300" indent="-132300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5564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300" indent="-132300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7188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300" indent="-132300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6376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75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750"/>
              </a:spcAft>
              <a:buNone/>
              <a:defRPr>
                <a:solidFill>
                  <a:schemeClr val="bg1"/>
                </a:solidFill>
              </a:defRPr>
            </a:lvl3pPr>
            <a:lvl4pPr marL="132300" indent="-132300">
              <a:spcAft>
                <a:spcPts val="75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67300" indent="-132300">
              <a:spcAft>
                <a:spcPts val="750"/>
              </a:spcAft>
              <a:defRPr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7pPr>
            <a:lvl8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8pPr>
            <a:lvl9pPr marL="267300" indent="-132300">
              <a:spcAft>
                <a:spcPts val="75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515772"/>
            <a:ext cx="8391526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4857751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Presentation title</a:t>
            </a:r>
            <a:br>
              <a:rPr lang="en-US" sz="488">
                <a:solidFill>
                  <a:prstClr val="white"/>
                </a:solidFill>
              </a:rPr>
            </a:br>
            <a:r>
              <a:rPr lang="en-US" sz="488">
                <a:solidFill>
                  <a:prstClr val="white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9" y="4857751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  <a:buFont typeface="Arial"/>
              <a:buNone/>
            </a:pPr>
            <a:r>
              <a:rPr lang="en-US" sz="488">
                <a:solidFill>
                  <a:prstClr val="white"/>
                </a:solidFill>
              </a:rPr>
              <a:t>© 2017 Deloitte Belgium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3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smtClean="0">
                <a:solidFill>
                  <a:prstClr val="white"/>
                </a:solidFill>
              </a:rPr>
              <a:pPr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4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02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8" y="1248967"/>
            <a:ext cx="4195763" cy="3537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1762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8778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6" y="127516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67659"/>
            <a:ext cx="7813676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0ED2B30A-9B93-5338-770F-D3DC55C35FBB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56696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335" y="2231136"/>
            <a:ext cx="5792885" cy="1773936"/>
          </a:xfrm>
        </p:spPr>
        <p:txBody>
          <a:bodyPr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74FB4-FE9B-7B4C-998E-5DAD9FE3BFAA}"/>
              </a:ext>
            </a:extLst>
          </p:cNvPr>
          <p:cNvGrpSpPr/>
          <p:nvPr userDrawn="1"/>
        </p:nvGrpSpPr>
        <p:grpSpPr>
          <a:xfrm>
            <a:off x="543139" y="2021304"/>
            <a:ext cx="3128211" cy="50189"/>
            <a:chOff x="0" y="0"/>
            <a:chExt cx="9144000" cy="914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89F494-37F4-F341-8C89-CEF8BD1189B6}"/>
                </a:ext>
              </a:extLst>
            </p:cNvPr>
            <p:cNvSpPr/>
            <p:nvPr userDrawn="1"/>
          </p:nvSpPr>
          <p:spPr>
            <a:xfrm>
              <a:off x="0" y="0"/>
              <a:ext cx="3045600" cy="91440"/>
            </a:xfrm>
            <a:prstGeom prst="rect">
              <a:avLst/>
            </a:prstGeom>
            <a:solidFill>
              <a:srgbClr val="E633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352D17-4BEE-F646-9BFA-E753A397CD56}"/>
                </a:ext>
              </a:extLst>
            </p:cNvPr>
            <p:cNvSpPr/>
            <p:nvPr userDrawn="1"/>
          </p:nvSpPr>
          <p:spPr>
            <a:xfrm>
              <a:off x="3049200" y="0"/>
              <a:ext cx="3045600" cy="91440"/>
            </a:xfrm>
            <a:prstGeom prst="rect">
              <a:avLst/>
            </a:prstGeom>
            <a:solidFill>
              <a:srgbClr val="F0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B05E1A-7384-1E49-8AB4-FEA5543C2DCC}"/>
                </a:ext>
              </a:extLst>
            </p:cNvPr>
            <p:cNvSpPr/>
            <p:nvPr userDrawn="1"/>
          </p:nvSpPr>
          <p:spPr>
            <a:xfrm>
              <a:off x="6098400" y="0"/>
              <a:ext cx="3045600" cy="91440"/>
            </a:xfrm>
            <a:prstGeom prst="rect">
              <a:avLst/>
            </a:prstGeom>
            <a:solidFill>
              <a:srgbClr val="D36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AE8E427-C2B0-854D-24D5-4A2D8709C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642" y="2179452"/>
            <a:ext cx="1686936" cy="1689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81601-80FC-9B93-C88C-03623C20D5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88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3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43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3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82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839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3158966"/>
            <a:ext cx="6396702" cy="1627347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450"/>
              </a:spcAft>
              <a:defRPr sz="675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28136" y="3158966"/>
            <a:ext cx="1739627" cy="1294086"/>
          </a:xfrm>
        </p:spPr>
        <p:txBody>
          <a:bodyPr anchor="ctr" anchorCtr="0"/>
          <a:lstStyle>
            <a:lvl1pPr algn="ctr">
              <a:defRPr sz="675"/>
            </a:lvl1pPr>
          </a:lstStyle>
          <a:p>
            <a:r>
              <a:rPr lang="en-US" sz="675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028138" y="4513521"/>
            <a:ext cx="1739626" cy="272792"/>
          </a:xfrm>
        </p:spPr>
        <p:txBody>
          <a:bodyPr anchor="b" anchorCtr="0"/>
          <a:lstStyle>
            <a:lvl1pPr>
              <a:lnSpc>
                <a:spcPct val="100000"/>
              </a:lnSpc>
              <a:defRPr sz="713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3493" y="283500"/>
            <a:ext cx="1215000" cy="230982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8832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6401" y="4383885"/>
            <a:ext cx="4194008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bg1"/>
                </a:solidFill>
              </a:defRPr>
            </a:lvl1pPr>
            <a:lvl2pPr marL="0" indent="0" algn="l">
              <a:buNone/>
              <a:defRPr sz="1200" b="0">
                <a:solidFill>
                  <a:schemeClr val="bg1"/>
                </a:solidFill>
              </a:defRPr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  <a:p>
            <a:pPr lvl="1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subtitle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00" y="4772025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88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352425" y="343321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45287" y="545696"/>
            <a:ext cx="4050000" cy="4050000"/>
          </a:xfrm>
          <a:prstGeom prst="rect">
            <a:avLst/>
          </a:prstGeo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1864255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6495" y="4383885"/>
            <a:ext cx="4195761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None/>
              <a:defRPr sz="1200" b="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  <a:p>
            <a:pPr lvl="1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subtitle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94" y="4772025"/>
            <a:ext cx="4195762" cy="2238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788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6494" y="342900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45287" y="545696"/>
            <a:ext cx="4050000" cy="4050000"/>
          </a:xfrm>
          <a:prstGeom prst="rect">
            <a:avLst/>
          </a:prstGeo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46442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57612" y="1147838"/>
            <a:ext cx="2835000" cy="2835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2850"/>
              </a:lnSpc>
              <a:defRPr sz="24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56401" y="4383885"/>
            <a:ext cx="4194008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subtitle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00" y="4772025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788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52425" y="343321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683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59000" y="1147500"/>
            <a:ext cx="2835000" cy="2835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2850"/>
              </a:lnSpc>
              <a:defRPr sz="24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56495" y="4383885"/>
            <a:ext cx="4195761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subtitle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94" y="4772025"/>
            <a:ext cx="4195762" cy="2238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788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56494" y="342900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50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5" y="1275160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67659"/>
            <a:ext cx="7813676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20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 err="1">
                <a:solidFill>
                  <a:schemeClr val="bg1"/>
                </a:solidFill>
              </a:rPr>
              <a:t>Flanders</a:t>
            </a:r>
            <a:r>
              <a:rPr lang="nl-BE" sz="488" noProof="0">
                <a:solidFill>
                  <a:schemeClr val="bg1"/>
                </a:solidFill>
              </a:rPr>
              <a:t> Investment &amp; Trade – Ondersteuning klantenbenadering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Offerte</a:t>
            </a:r>
            <a:r>
              <a:rPr lang="nl-BE" sz="488" baseline="0" noProof="0">
                <a:solidFill>
                  <a:schemeClr val="bg1"/>
                </a:solidFill>
              </a:rPr>
              <a:t> Deloitte | v1.0 | 03/08/2020</a:t>
            </a:r>
            <a:endParaRPr lang="nl-BE" sz="488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24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20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 err="1">
                <a:solidFill>
                  <a:schemeClr val="bg1">
                    <a:lumMod val="100000"/>
                  </a:schemeClr>
                </a:solidFill>
              </a:rPr>
              <a:t>EventFlanders</a:t>
            </a:r>
            <a:r>
              <a:rPr lang="nl-BE" sz="488" noProof="0">
                <a:solidFill>
                  <a:schemeClr val="bg1">
                    <a:lumMod val="100000"/>
                  </a:schemeClr>
                </a:solidFill>
              </a:rPr>
              <a:t> – Ondersteuning evenementensector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Offerte</a:t>
            </a:r>
            <a:r>
              <a:rPr lang="nl-BE" sz="488" baseline="0" noProof="0">
                <a:solidFill>
                  <a:schemeClr val="bg1"/>
                </a:solidFill>
              </a:rPr>
              <a:t> Deloitte | v1.0 | 03/08/2020</a:t>
            </a:r>
            <a:endParaRPr lang="nl-BE" sz="488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GEMEEN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2801CD2-2A47-9248-A41C-9779AC803D03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56696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231136"/>
            <a:ext cx="5792884" cy="1773936"/>
          </a:xfr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D0CBD5-97CB-0448-B11B-7E6F031BD38A}"/>
              </a:ext>
            </a:extLst>
          </p:cNvPr>
          <p:cNvGrpSpPr/>
          <p:nvPr userDrawn="1"/>
        </p:nvGrpSpPr>
        <p:grpSpPr>
          <a:xfrm>
            <a:off x="543139" y="2021304"/>
            <a:ext cx="3128211" cy="50189"/>
            <a:chOff x="0" y="0"/>
            <a:chExt cx="9144000" cy="914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47FB9E-D887-094A-A2C6-01F3F900500C}"/>
                </a:ext>
              </a:extLst>
            </p:cNvPr>
            <p:cNvSpPr/>
            <p:nvPr userDrawn="1"/>
          </p:nvSpPr>
          <p:spPr>
            <a:xfrm>
              <a:off x="0" y="0"/>
              <a:ext cx="3045600" cy="91440"/>
            </a:xfrm>
            <a:prstGeom prst="rect">
              <a:avLst/>
            </a:prstGeom>
            <a:solidFill>
              <a:srgbClr val="E633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83E044-6BBB-BD44-9C58-85DD725609E7}"/>
                </a:ext>
              </a:extLst>
            </p:cNvPr>
            <p:cNvSpPr/>
            <p:nvPr userDrawn="1"/>
          </p:nvSpPr>
          <p:spPr>
            <a:xfrm>
              <a:off x="3049200" y="0"/>
              <a:ext cx="3045600" cy="91440"/>
            </a:xfrm>
            <a:prstGeom prst="rect">
              <a:avLst/>
            </a:prstGeom>
            <a:solidFill>
              <a:srgbClr val="F0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41E15-B2A2-9B41-9997-F538E6F2D0ED}"/>
                </a:ext>
              </a:extLst>
            </p:cNvPr>
            <p:cNvSpPr/>
            <p:nvPr userDrawn="1"/>
          </p:nvSpPr>
          <p:spPr>
            <a:xfrm>
              <a:off x="6098400" y="0"/>
              <a:ext cx="3045600" cy="91440"/>
            </a:xfrm>
            <a:prstGeom prst="rect">
              <a:avLst/>
            </a:prstGeom>
            <a:solidFill>
              <a:srgbClr val="D36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DA6BEC8-1B51-E823-734B-310D991F2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642" y="2179452"/>
            <a:ext cx="1686936" cy="1689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12F73F-91B8-F96B-C058-6433FC9792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153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20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 err="1">
                <a:solidFill>
                  <a:schemeClr val="tx1"/>
                </a:solidFill>
              </a:rPr>
              <a:t>EventFlanders</a:t>
            </a:r>
            <a:r>
              <a:rPr lang="nl-BE" sz="488" noProof="0">
                <a:solidFill>
                  <a:schemeClr val="tx1"/>
                </a:solidFill>
              </a:rPr>
              <a:t> – Ondersteuning evenementensector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tx1"/>
                </a:solidFill>
              </a:rPr>
              <a:t>Offerte Deloitte | v1.0 | 03/08/2020</a:t>
            </a:r>
          </a:p>
        </p:txBody>
      </p:sp>
    </p:spTree>
    <p:extLst>
      <p:ext uri="{BB962C8B-B14F-4D97-AF65-F5344CB8AC3E}">
        <p14:creationId xmlns:p14="http://schemas.microsoft.com/office/powerpoint/2010/main" val="205314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20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 err="1">
                <a:solidFill>
                  <a:schemeClr val="bg1">
                    <a:lumMod val="100000"/>
                  </a:schemeClr>
                </a:solidFill>
              </a:rPr>
              <a:t>EventFlanders</a:t>
            </a:r>
            <a:r>
              <a:rPr lang="nl-BE" sz="488" noProof="0">
                <a:solidFill>
                  <a:schemeClr val="bg1">
                    <a:lumMod val="100000"/>
                  </a:schemeClr>
                </a:solidFill>
              </a:rPr>
              <a:t> – Ondersteuning evenementensector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Offerte</a:t>
            </a:r>
            <a:r>
              <a:rPr lang="nl-BE" sz="488" baseline="0" noProof="0">
                <a:solidFill>
                  <a:schemeClr val="bg1"/>
                </a:solidFill>
              </a:rPr>
              <a:t> Deloitte | v1.0 | 03/08/2020</a:t>
            </a:r>
            <a:endParaRPr lang="nl-BE" sz="488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5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20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 err="1">
                <a:solidFill>
                  <a:schemeClr val="bg1"/>
                </a:solidFill>
              </a:rPr>
              <a:t>Flanders</a:t>
            </a:r>
            <a:r>
              <a:rPr lang="nl-BE" sz="488" noProof="0">
                <a:solidFill>
                  <a:schemeClr val="bg1"/>
                </a:solidFill>
              </a:rPr>
              <a:t> Investment &amp; Trade – Ondersteuning klantenbenadering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Offerte</a:t>
            </a:r>
            <a:r>
              <a:rPr lang="nl-BE" sz="488" baseline="0" noProof="0">
                <a:solidFill>
                  <a:schemeClr val="bg1"/>
                </a:solidFill>
              </a:rPr>
              <a:t> Deloitte | v1.0 | 03/08/2020</a:t>
            </a:r>
            <a:endParaRPr lang="nl-BE" sz="488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08677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20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 err="1">
                <a:solidFill>
                  <a:schemeClr val="bg1">
                    <a:lumMod val="100000"/>
                  </a:schemeClr>
                </a:solidFill>
              </a:rPr>
              <a:t>EventFlanders</a:t>
            </a:r>
            <a:r>
              <a:rPr lang="nl-BE" sz="488" noProof="0">
                <a:solidFill>
                  <a:schemeClr val="bg1">
                    <a:lumMod val="100000"/>
                  </a:schemeClr>
                </a:solidFill>
              </a:rPr>
              <a:t> – Ondersteuning evenementensector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>
                    <a:lumMod val="100000"/>
                  </a:schemeClr>
                </a:solidFill>
              </a:rPr>
              <a:t>Offerte Deloitte, v1.0, 24/04/2020</a:t>
            </a:r>
          </a:p>
        </p:txBody>
      </p:sp>
    </p:spTree>
    <p:extLst>
      <p:ext uri="{BB962C8B-B14F-4D97-AF65-F5344CB8AC3E}">
        <p14:creationId xmlns:p14="http://schemas.microsoft.com/office/powerpoint/2010/main" val="36752765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520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 err="1">
                <a:solidFill>
                  <a:schemeClr val="bg1">
                    <a:lumMod val="100000"/>
                  </a:schemeClr>
                </a:solidFill>
              </a:rPr>
              <a:t>EventFlanders</a:t>
            </a:r>
            <a:r>
              <a:rPr lang="nl-BE" sz="488" noProof="0">
                <a:solidFill>
                  <a:schemeClr val="bg1">
                    <a:lumMod val="100000"/>
                  </a:schemeClr>
                </a:solidFill>
              </a:rPr>
              <a:t> – Ondersteuning evenementensector</a:t>
            </a: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>
                    <a:lumMod val="100000"/>
                  </a:schemeClr>
                </a:solidFill>
              </a:rPr>
              <a:t>Offerte Deloitte, v1.0, 24/04/2020</a:t>
            </a:r>
          </a:p>
        </p:txBody>
      </p:sp>
    </p:spTree>
    <p:extLst>
      <p:ext uri="{BB962C8B-B14F-4D97-AF65-F5344CB8AC3E}">
        <p14:creationId xmlns:p14="http://schemas.microsoft.com/office/powerpoint/2010/main" val="27593983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3688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Presentation </a:t>
            </a:r>
            <a:r>
              <a:rPr lang="nl-BE" sz="488" noProof="0" err="1">
                <a:solidFill>
                  <a:schemeClr val="bg1"/>
                </a:solidFill>
              </a:rPr>
              <a:t>title</a:t>
            </a:r>
            <a:br>
              <a:rPr lang="nl-BE" sz="488" noProof="0">
                <a:solidFill>
                  <a:schemeClr val="bg1"/>
                </a:solidFill>
              </a:rPr>
            </a:br>
            <a:r>
              <a:rPr lang="nl-BE" sz="488" noProof="0">
                <a:solidFill>
                  <a:schemeClr val="bg1"/>
                </a:solidFill>
              </a:rPr>
              <a:t>[</a:t>
            </a:r>
            <a:r>
              <a:rPr lang="nl-BE" sz="488" noProof="0" err="1">
                <a:solidFill>
                  <a:schemeClr val="bg1"/>
                </a:solidFill>
              </a:rPr>
              <a:t>To</a:t>
            </a:r>
            <a:r>
              <a:rPr lang="nl-BE" sz="488" noProof="0">
                <a:solidFill>
                  <a:schemeClr val="bg1"/>
                </a:solidFill>
              </a:rPr>
              <a:t> </a:t>
            </a:r>
            <a:r>
              <a:rPr lang="nl-BE" sz="488" noProof="0" err="1">
                <a:solidFill>
                  <a:schemeClr val="bg1"/>
                </a:solidFill>
              </a:rPr>
              <a:t>edit</a:t>
            </a:r>
            <a:r>
              <a:rPr lang="nl-BE" sz="488" noProof="0">
                <a:solidFill>
                  <a:schemeClr val="bg1"/>
                </a:solidFill>
              </a:rPr>
              <a:t>, click View &gt; Slide Master &gt; Slide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2017 Deloitte Belgium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234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368800" y="4857750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Presentation </a:t>
            </a:r>
            <a:r>
              <a:rPr lang="nl-BE" sz="488" noProof="0" err="1">
                <a:solidFill>
                  <a:schemeClr val="bg1"/>
                </a:solidFill>
              </a:rPr>
              <a:t>title</a:t>
            </a:r>
            <a:br>
              <a:rPr lang="nl-BE" sz="488" noProof="0">
                <a:solidFill>
                  <a:schemeClr val="bg1"/>
                </a:solidFill>
              </a:rPr>
            </a:br>
            <a:r>
              <a:rPr lang="nl-BE" sz="488" noProof="0">
                <a:solidFill>
                  <a:schemeClr val="bg1"/>
                </a:solidFill>
              </a:rPr>
              <a:t>[</a:t>
            </a:r>
            <a:r>
              <a:rPr lang="nl-BE" sz="488" noProof="0" err="1">
                <a:solidFill>
                  <a:schemeClr val="bg1"/>
                </a:solidFill>
              </a:rPr>
              <a:t>To</a:t>
            </a:r>
            <a:r>
              <a:rPr lang="nl-BE" sz="488" noProof="0">
                <a:solidFill>
                  <a:schemeClr val="bg1"/>
                </a:solidFill>
              </a:rPr>
              <a:t> </a:t>
            </a:r>
            <a:r>
              <a:rPr lang="nl-BE" sz="488" noProof="0" err="1">
                <a:solidFill>
                  <a:schemeClr val="bg1"/>
                </a:solidFill>
              </a:rPr>
              <a:t>edit</a:t>
            </a:r>
            <a:r>
              <a:rPr lang="nl-BE" sz="488" noProof="0">
                <a:solidFill>
                  <a:schemeClr val="bg1"/>
                </a:solidFill>
              </a:rPr>
              <a:t>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2017 Deloitte Belgium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185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2425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tx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00806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248968"/>
            <a:ext cx="7011590" cy="3475433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nl-BE" err="1"/>
              <a:t>Edit</a:t>
            </a:r>
            <a:r>
              <a:rPr lang="nl-BE"/>
              <a:t> Master </a:t>
            </a:r>
            <a:r>
              <a:rPr lang="nl-BE" err="1"/>
              <a:t>text</a:t>
            </a:r>
            <a:r>
              <a:rPr lang="nl-BE"/>
              <a:t> </a:t>
            </a:r>
            <a:r>
              <a:rPr lang="nl-BE" err="1"/>
              <a:t>styles</a:t>
            </a:r>
            <a:endParaRPr lang="nl-BE"/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 err="1"/>
              <a:t>Third</a:t>
            </a:r>
            <a:r>
              <a:rPr lang="nl-BE"/>
              <a:t> level</a:t>
            </a:r>
          </a:p>
          <a:p>
            <a:pPr lvl="3"/>
            <a:r>
              <a:rPr lang="nl-BE" err="1"/>
              <a:t>Fourth</a:t>
            </a:r>
            <a:r>
              <a:rPr lang="nl-BE"/>
              <a:t> level</a:t>
            </a:r>
          </a:p>
          <a:p>
            <a:pPr lvl="4"/>
            <a:r>
              <a:rPr lang="nl-BE" err="1"/>
              <a:t>Fifth</a:t>
            </a:r>
            <a:r>
              <a:rPr lang="nl-BE"/>
              <a:t>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127446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4D6337E-C64B-FC4D-97A5-DF801AE6CE3E}"/>
              </a:ext>
            </a:extLst>
          </p:cNvPr>
          <p:cNvSpPr/>
          <p:nvPr userDrawn="1"/>
        </p:nvSpPr>
        <p:spPr>
          <a:xfrm>
            <a:off x="-7474" y="-1"/>
            <a:ext cx="9151474" cy="5143501"/>
          </a:xfrm>
          <a:custGeom>
            <a:avLst/>
            <a:gdLst>
              <a:gd name="connsiteX0" fmla="*/ 4478466 w 9151474"/>
              <a:gd name="connsiteY0" fmla="*/ 0 h 5143501"/>
              <a:gd name="connsiteX1" fmla="*/ 9151474 w 9151474"/>
              <a:gd name="connsiteY1" fmla="*/ 0 h 5143501"/>
              <a:gd name="connsiteX2" fmla="*/ 6201265 w 9151474"/>
              <a:gd name="connsiteY2" fmla="*/ 5143501 h 5143501"/>
              <a:gd name="connsiteX3" fmla="*/ 4579474 w 9151474"/>
              <a:gd name="connsiteY3" fmla="*/ 5143501 h 5143501"/>
              <a:gd name="connsiteX4" fmla="*/ 1528257 w 9151474"/>
              <a:gd name="connsiteY4" fmla="*/ 5143501 h 5143501"/>
              <a:gd name="connsiteX5" fmla="*/ 0 w 9151474"/>
              <a:gd name="connsiteY5" fmla="*/ 5143501 h 5143501"/>
              <a:gd name="connsiteX6" fmla="*/ 0 w 9151474"/>
              <a:gd name="connsiteY6" fmla="*/ 1 h 5143501"/>
              <a:gd name="connsiteX7" fmla="*/ 4478466 w 9151474"/>
              <a:gd name="connsiteY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474" h="5143501">
                <a:moveTo>
                  <a:pt x="4478466" y="0"/>
                </a:moveTo>
                <a:lnTo>
                  <a:pt x="9151474" y="0"/>
                </a:lnTo>
                <a:lnTo>
                  <a:pt x="6201265" y="5143501"/>
                </a:lnTo>
                <a:lnTo>
                  <a:pt x="4579474" y="5143501"/>
                </a:lnTo>
                <a:lnTo>
                  <a:pt x="1528257" y="5143501"/>
                </a:lnTo>
                <a:lnTo>
                  <a:pt x="0" y="5143501"/>
                </a:lnTo>
                <a:lnTo>
                  <a:pt x="0" y="1"/>
                </a:lnTo>
                <a:lnTo>
                  <a:pt x="447846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62186" y="0"/>
            <a:ext cx="4419628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2800" baseline="0">
                <a:solidFill>
                  <a:schemeClr val="accent4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87184" y="3464572"/>
            <a:ext cx="1682496" cy="1427467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accent4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4A95-E83E-44C6-1339-C0C5AE83A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94" y="1700197"/>
            <a:ext cx="1740924" cy="1743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4ED93-3D4C-CCCE-50F4-87FA6836FE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02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nl-BE"/>
              <a:t>Contents</a:t>
            </a:r>
          </a:p>
        </p:txBody>
      </p:sp>
      <p:sp>
        <p:nvSpPr>
          <p:cNvPr id="5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9332452" y="4348"/>
            <a:ext cx="144018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450" b="0" i="0" baseline="0">
                <a:solidFill>
                  <a:schemeClr val="tx1"/>
                </a:solidFill>
              </a:defRPr>
            </a:lvl1pPr>
            <a:lvl2pPr marL="97111" marR="0" indent="-96441" algn="l" defTabSz="3850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" baseline="0">
                <a:solidFill>
                  <a:schemeClr val="tx1"/>
                </a:solidFill>
              </a:defRPr>
            </a:lvl2pPr>
            <a:lvl3pPr>
              <a:defRPr sz="506"/>
            </a:lvl3pPr>
            <a:lvl4pPr>
              <a:defRPr sz="506"/>
            </a:lvl4pPr>
            <a:lvl5pPr>
              <a:defRPr sz="506"/>
            </a:lvl5pPr>
          </a:lstStyle>
          <a:p>
            <a:pPr lvl="0"/>
            <a:r>
              <a:rPr lang="nl-BE" noProof="0" err="1"/>
              <a:t>Use</a:t>
            </a:r>
            <a:r>
              <a:rPr lang="nl-BE" noProof="0"/>
              <a:t> </a:t>
            </a:r>
            <a:r>
              <a:rPr lang="nl-BE" noProof="0" err="1"/>
              <a:t>the</a:t>
            </a:r>
            <a:r>
              <a:rPr lang="nl-BE" noProof="0"/>
              <a:t> </a:t>
            </a:r>
            <a:r>
              <a:rPr lang="nl-BE" noProof="0" err="1"/>
              <a:t>Selection</a:t>
            </a:r>
            <a:r>
              <a:rPr lang="nl-BE" noProof="0"/>
              <a:t> Pane (Alt+F10) </a:t>
            </a:r>
            <a:r>
              <a:rPr lang="nl-BE" noProof="0" err="1"/>
              <a:t>to</a:t>
            </a:r>
            <a:r>
              <a:rPr lang="nl-BE" noProof="0"/>
              <a:t> make </a:t>
            </a:r>
            <a:r>
              <a:rPr lang="nl-BE" noProof="0" err="1"/>
              <a:t>the</a:t>
            </a:r>
            <a:r>
              <a:rPr lang="nl-BE" noProof="0"/>
              <a:t> </a:t>
            </a:r>
            <a:r>
              <a:rPr lang="nl-BE" noProof="0" err="1"/>
              <a:t>hidden</a:t>
            </a:r>
            <a:r>
              <a:rPr lang="nl-BE" noProof="0"/>
              <a:t> </a:t>
            </a:r>
            <a:r>
              <a:rPr lang="nl-BE" noProof="0" err="1"/>
              <a:t>shapes</a:t>
            </a:r>
            <a:r>
              <a:rPr lang="nl-BE" noProof="0"/>
              <a:t> of </a:t>
            </a:r>
            <a:r>
              <a:rPr lang="nl-BE" noProof="0" err="1"/>
              <a:t>the</a:t>
            </a:r>
            <a:r>
              <a:rPr lang="nl-BE" noProof="0"/>
              <a:t> Agenda </a:t>
            </a:r>
            <a:r>
              <a:rPr lang="nl-BE" noProof="0" err="1"/>
              <a:t>visible</a:t>
            </a:r>
            <a:r>
              <a:rPr lang="nl-BE" noProof="0"/>
              <a:t>. Make </a:t>
            </a:r>
            <a:r>
              <a:rPr lang="nl-BE" noProof="0" err="1"/>
              <a:t>sure</a:t>
            </a:r>
            <a:r>
              <a:rPr lang="nl-BE" noProof="0"/>
              <a:t> </a:t>
            </a:r>
            <a:r>
              <a:rPr lang="nl-BE" noProof="0" err="1"/>
              <a:t>you</a:t>
            </a:r>
            <a:r>
              <a:rPr lang="nl-BE" noProof="0"/>
              <a:t> </a:t>
            </a:r>
            <a:r>
              <a:rPr lang="nl-BE" noProof="0" err="1"/>
              <a:t>group</a:t>
            </a:r>
            <a:r>
              <a:rPr lang="nl-BE" noProof="0"/>
              <a:t> </a:t>
            </a:r>
            <a:r>
              <a:rPr lang="nl-BE" noProof="0" err="1"/>
              <a:t>them</a:t>
            </a:r>
            <a:r>
              <a:rPr lang="nl-BE" noProof="0"/>
              <a:t> </a:t>
            </a:r>
            <a:r>
              <a:rPr lang="nl-BE" noProof="0" err="1"/>
              <a:t>again</a:t>
            </a:r>
            <a:r>
              <a:rPr lang="nl-BE" noProof="0"/>
              <a:t> </a:t>
            </a:r>
            <a:r>
              <a:rPr lang="nl-BE" noProof="0" err="1"/>
              <a:t>after</a:t>
            </a:r>
            <a:r>
              <a:rPr lang="nl-BE" noProof="0"/>
              <a:t> editing.</a:t>
            </a:r>
          </a:p>
          <a:p>
            <a:pPr lvl="0"/>
            <a:endParaRPr lang="nl-BE" noProof="0"/>
          </a:p>
          <a:p>
            <a:pPr lvl="0"/>
            <a:r>
              <a:rPr lang="nl-BE" noProof="0" err="1"/>
              <a:t>Expected</a:t>
            </a:r>
            <a:r>
              <a:rPr lang="nl-BE" noProof="0"/>
              <a:t> </a:t>
            </a:r>
            <a:r>
              <a:rPr lang="nl-BE" noProof="0" err="1"/>
              <a:t>groups</a:t>
            </a:r>
            <a:r>
              <a:rPr lang="nl-BE" noProof="0"/>
              <a:t> are:</a:t>
            </a:r>
          </a:p>
          <a:p>
            <a:pPr lvl="0"/>
            <a:endParaRPr lang="nl-BE" noProof="0"/>
          </a:p>
          <a:p>
            <a:pPr lvl="1"/>
            <a:r>
              <a:rPr lang="nl-BE" noProof="0"/>
              <a:t>SP Agenda </a:t>
            </a:r>
            <a:r>
              <a:rPr lang="nl-BE" noProof="0" err="1"/>
              <a:t>Section</a:t>
            </a:r>
            <a:endParaRPr lang="nl-BE" noProof="0"/>
          </a:p>
          <a:p>
            <a:pPr lvl="1"/>
            <a:r>
              <a:rPr lang="nl-BE" noProof="0"/>
              <a:t>SP Agenda </a:t>
            </a:r>
            <a:r>
              <a:rPr lang="nl-BE" noProof="0" err="1"/>
              <a:t>Section</a:t>
            </a:r>
            <a:r>
              <a:rPr lang="nl-BE" noProof="0"/>
              <a:t> Highlight</a:t>
            </a:r>
          </a:p>
          <a:p>
            <a:pPr lvl="1"/>
            <a:r>
              <a:rPr lang="nl-BE" noProof="0"/>
              <a:t>SP Agenda </a:t>
            </a:r>
            <a:r>
              <a:rPr lang="nl-BE" noProof="0" err="1"/>
              <a:t>Subsection</a:t>
            </a:r>
            <a:endParaRPr lang="nl-BE" noProof="0"/>
          </a:p>
          <a:p>
            <a:pPr lvl="1"/>
            <a:r>
              <a:rPr lang="nl-BE" noProof="0"/>
              <a:t>SP Agenda </a:t>
            </a:r>
            <a:r>
              <a:rPr lang="nl-BE" noProof="0" err="1"/>
              <a:t>Subsection</a:t>
            </a:r>
            <a:r>
              <a:rPr lang="nl-BE" noProof="0"/>
              <a:t> Highlight</a:t>
            </a:r>
          </a:p>
          <a:p>
            <a:pPr lvl="0"/>
            <a:endParaRPr lang="nl-BE" noProof="0"/>
          </a:p>
          <a:p>
            <a:pPr lvl="0"/>
            <a:r>
              <a:rPr lang="nl-BE" noProof="0" err="1"/>
              <a:t>Any</a:t>
            </a:r>
            <a:r>
              <a:rPr lang="nl-BE" noProof="0"/>
              <a:t> </a:t>
            </a:r>
            <a:r>
              <a:rPr lang="nl-BE" noProof="0" err="1"/>
              <a:t>shapes</a:t>
            </a:r>
            <a:r>
              <a:rPr lang="nl-BE" noProof="0"/>
              <a:t> or images </a:t>
            </a:r>
            <a:r>
              <a:rPr lang="nl-BE" noProof="0" err="1"/>
              <a:t>inside</a:t>
            </a:r>
            <a:r>
              <a:rPr lang="nl-BE" noProof="0"/>
              <a:t> </a:t>
            </a:r>
            <a:r>
              <a:rPr lang="nl-BE" noProof="0" err="1"/>
              <a:t>the</a:t>
            </a:r>
            <a:r>
              <a:rPr lang="nl-BE" noProof="0"/>
              <a:t> </a:t>
            </a:r>
            <a:r>
              <a:rPr lang="nl-BE" noProof="0" err="1"/>
              <a:t>groups</a:t>
            </a:r>
            <a:r>
              <a:rPr lang="nl-BE" noProof="0"/>
              <a:t> </a:t>
            </a:r>
            <a:r>
              <a:rPr lang="nl-BE" noProof="0" err="1"/>
              <a:t>will</a:t>
            </a:r>
            <a:r>
              <a:rPr lang="nl-BE" noProof="0"/>
              <a:t> </a:t>
            </a:r>
            <a:r>
              <a:rPr lang="nl-BE" noProof="0" err="1"/>
              <a:t>appear</a:t>
            </a:r>
            <a:r>
              <a:rPr lang="nl-BE" noProof="0"/>
              <a:t> on </a:t>
            </a:r>
            <a:r>
              <a:rPr lang="nl-BE" noProof="0" err="1"/>
              <a:t>the</a:t>
            </a:r>
            <a:r>
              <a:rPr lang="nl-BE" noProof="0"/>
              <a:t> agenda pages. </a:t>
            </a:r>
            <a:r>
              <a:rPr lang="nl-BE" noProof="0" err="1"/>
              <a:t>This</a:t>
            </a:r>
            <a:r>
              <a:rPr lang="nl-BE" noProof="0"/>
              <a:t> </a:t>
            </a:r>
            <a:r>
              <a:rPr lang="nl-BE" noProof="0" err="1"/>
              <a:t>notice</a:t>
            </a:r>
            <a:r>
              <a:rPr lang="nl-BE" noProof="0"/>
              <a:t> (SP Agenda </a:t>
            </a:r>
            <a:r>
              <a:rPr lang="nl-BE" noProof="0" err="1"/>
              <a:t>Notice</a:t>
            </a:r>
            <a:r>
              <a:rPr lang="nl-BE" noProof="0"/>
              <a:t>) </a:t>
            </a:r>
            <a:r>
              <a:rPr lang="nl-BE" noProof="0" err="1"/>
              <a:t>will</a:t>
            </a:r>
            <a:r>
              <a:rPr lang="nl-BE" noProof="0"/>
              <a:t> </a:t>
            </a:r>
            <a:r>
              <a:rPr lang="nl-BE" noProof="0" err="1"/>
              <a:t>not</a:t>
            </a:r>
            <a:r>
              <a:rPr lang="nl-BE" noProof="0"/>
              <a:t> </a:t>
            </a:r>
            <a:r>
              <a:rPr lang="nl-BE" noProof="0" err="1"/>
              <a:t>appear</a:t>
            </a:r>
            <a:r>
              <a:rPr lang="nl-BE" noProof="0"/>
              <a:t> on </a:t>
            </a:r>
            <a:r>
              <a:rPr lang="nl-BE" noProof="0" err="1"/>
              <a:t>the</a:t>
            </a:r>
            <a:r>
              <a:rPr lang="nl-BE" noProof="0"/>
              <a:t> agenda pages.</a:t>
            </a:r>
          </a:p>
          <a:p>
            <a:pPr lvl="0"/>
            <a:endParaRPr lang="nl-BE" noProof="0"/>
          </a:p>
          <a:p>
            <a:pPr lvl="0"/>
            <a:r>
              <a:rPr lang="nl-BE" noProof="0" err="1"/>
              <a:t>Valid</a:t>
            </a:r>
            <a:r>
              <a:rPr lang="nl-BE" noProof="0"/>
              <a:t>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placeholders</a:t>
            </a:r>
            <a:r>
              <a:rPr lang="nl-BE" noProof="0"/>
              <a:t> are:</a:t>
            </a:r>
          </a:p>
          <a:p>
            <a:pPr lvl="0"/>
            <a:endParaRPr lang="nl-BE" noProof="0"/>
          </a:p>
          <a:p>
            <a:pPr lvl="1"/>
            <a:r>
              <a:rPr lang="nl-BE" noProof="0"/>
              <a:t>&lt;N&gt; </a:t>
            </a:r>
            <a:r>
              <a:rPr lang="nl-BE" noProof="0" err="1"/>
              <a:t>for</a:t>
            </a:r>
            <a:r>
              <a:rPr lang="nl-BE" noProof="0"/>
              <a:t> </a:t>
            </a:r>
            <a:r>
              <a:rPr lang="nl-BE" noProof="0" err="1"/>
              <a:t>number</a:t>
            </a:r>
            <a:endParaRPr lang="nl-BE" noProof="0"/>
          </a:p>
          <a:p>
            <a:pPr lvl="1"/>
            <a:r>
              <a:rPr lang="nl-BE" noProof="0"/>
              <a:t>&lt;TEXT&gt;</a:t>
            </a:r>
          </a:p>
          <a:p>
            <a:pPr lvl="1"/>
            <a:r>
              <a:rPr lang="nl-BE" noProof="0"/>
              <a:t>&lt;RESPONSIBLE&gt;</a:t>
            </a:r>
          </a:p>
          <a:p>
            <a:pPr lvl="1"/>
            <a:r>
              <a:rPr lang="nl-BE" noProof="0"/>
              <a:t>&lt;TIMESLOT&gt;</a:t>
            </a:r>
          </a:p>
          <a:p>
            <a:pPr lvl="1"/>
            <a:r>
              <a:rPr lang="nl-BE" noProof="0"/>
              <a:t>&lt;DURATION&gt; </a:t>
            </a:r>
            <a:r>
              <a:rPr lang="nl-BE" noProof="0" err="1"/>
              <a:t>for</a:t>
            </a:r>
            <a:r>
              <a:rPr lang="nl-BE" noProof="0"/>
              <a:t> </a:t>
            </a:r>
            <a:r>
              <a:rPr lang="nl-BE" noProof="0" err="1"/>
              <a:t>duration</a:t>
            </a:r>
            <a:endParaRPr lang="nl-BE" noProof="0"/>
          </a:p>
          <a:p>
            <a:pPr lvl="1"/>
            <a:r>
              <a:rPr lang="nl-BE" noProof="0"/>
              <a:t>&lt;P&gt; </a:t>
            </a:r>
            <a:r>
              <a:rPr lang="nl-BE" noProof="0" err="1"/>
              <a:t>for</a:t>
            </a:r>
            <a:r>
              <a:rPr lang="nl-BE" noProof="0"/>
              <a:t> page </a:t>
            </a:r>
            <a:r>
              <a:rPr lang="nl-BE" noProof="0" err="1"/>
              <a:t>number</a:t>
            </a:r>
            <a:endParaRPr lang="nl-BE" noProof="0"/>
          </a:p>
          <a:p>
            <a:pPr lvl="0"/>
            <a:endParaRPr lang="nl-BE" noProof="0"/>
          </a:p>
          <a:p>
            <a:pPr lvl="0"/>
            <a:r>
              <a:rPr lang="nl-BE" noProof="0" err="1"/>
              <a:t>If</a:t>
            </a:r>
            <a:r>
              <a:rPr lang="nl-BE" noProof="0"/>
              <a:t> </a:t>
            </a:r>
            <a:r>
              <a:rPr lang="nl-BE" noProof="0" err="1"/>
              <a:t>you</a:t>
            </a:r>
            <a:r>
              <a:rPr lang="nl-BE" noProof="0"/>
              <a:t> want </a:t>
            </a:r>
            <a:r>
              <a:rPr lang="nl-BE" noProof="0" err="1"/>
              <a:t>the</a:t>
            </a:r>
            <a:r>
              <a:rPr lang="nl-BE" noProof="0"/>
              <a:t> agenda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be</a:t>
            </a:r>
            <a:r>
              <a:rPr lang="nl-BE" noProof="0"/>
              <a:t> </a:t>
            </a:r>
            <a:r>
              <a:rPr lang="nl-BE" noProof="0" err="1"/>
              <a:t>vertically</a:t>
            </a:r>
            <a:r>
              <a:rPr lang="nl-BE" noProof="0"/>
              <a:t> </a:t>
            </a:r>
            <a:r>
              <a:rPr lang="nl-BE" noProof="0" err="1"/>
              <a:t>centered</a:t>
            </a:r>
            <a:r>
              <a:rPr lang="nl-BE" noProof="0"/>
              <a:t> on </a:t>
            </a:r>
            <a:r>
              <a:rPr lang="nl-BE" noProof="0" err="1"/>
              <a:t>each</a:t>
            </a:r>
            <a:r>
              <a:rPr lang="nl-BE" noProof="0"/>
              <a:t> Agenda slide, </a:t>
            </a:r>
            <a:r>
              <a:rPr lang="nl-BE" noProof="0" err="1"/>
              <a:t>rename</a:t>
            </a:r>
            <a:r>
              <a:rPr lang="nl-BE" noProof="0"/>
              <a:t> </a:t>
            </a:r>
            <a:r>
              <a:rPr lang="nl-BE" noProof="0" err="1"/>
              <a:t>this</a:t>
            </a:r>
            <a:r>
              <a:rPr lang="nl-BE" noProof="0"/>
              <a:t> </a:t>
            </a:r>
            <a:r>
              <a:rPr lang="nl-BE" noProof="0" err="1"/>
              <a:t>layout</a:t>
            </a:r>
            <a:r>
              <a:rPr lang="nl-BE" noProof="0"/>
              <a:t> </a:t>
            </a:r>
            <a:r>
              <a:rPr lang="nl-BE" noProof="0" err="1"/>
              <a:t>to</a:t>
            </a:r>
            <a:r>
              <a:rPr lang="nl-BE" noProof="0"/>
              <a:t>:</a:t>
            </a:r>
          </a:p>
          <a:p>
            <a:pPr lvl="0"/>
            <a:endParaRPr lang="nl-BE" noProof="0"/>
          </a:p>
          <a:p>
            <a:pPr lvl="1"/>
            <a:r>
              <a:rPr lang="nl-BE" noProof="0"/>
              <a:t>SP Agenda </a:t>
            </a:r>
            <a:r>
              <a:rPr lang="nl-BE" noProof="0" err="1"/>
              <a:t>Vertical</a:t>
            </a:r>
            <a:endParaRPr lang="nl-BE" noProof="0"/>
          </a:p>
        </p:txBody>
      </p:sp>
      <p:grpSp>
        <p:nvGrpSpPr>
          <p:cNvPr id="6" name="SP Agenda Section" hidden="1"/>
          <p:cNvGrpSpPr>
            <a:grpSpLocks/>
          </p:cNvGrpSpPr>
          <p:nvPr userDrawn="1"/>
        </p:nvGrpSpPr>
        <p:grpSpPr>
          <a:xfrm>
            <a:off x="393701" y="1275161"/>
            <a:ext cx="6754813" cy="147161"/>
            <a:chOff x="1748382" y="2085631"/>
            <a:chExt cx="8706556" cy="369332"/>
          </a:xfrm>
        </p:grpSpPr>
        <p:sp>
          <p:nvSpPr>
            <p:cNvPr id="8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defTabSz="5250525">
                <a:tabLst>
                  <a:tab pos="5350535" algn="l"/>
                </a:tabLst>
              </a:pPr>
              <a:r>
                <a:rPr lang="nl-BE" sz="900" b="0"/>
                <a:t>&lt;TEXT&gt;</a:t>
              </a:r>
            </a:p>
          </p:txBody>
        </p:sp>
        <p:sp>
          <p:nvSpPr>
            <p:cNvPr id="9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nl-BE" sz="900" b="0"/>
                <a:t>&lt;N&gt;</a:t>
              </a:r>
            </a:p>
          </p:txBody>
        </p:sp>
        <p:sp>
          <p:nvSpPr>
            <p:cNvPr id="10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nl-BE" sz="900" b="0"/>
                <a:t>&lt;P&gt;</a:t>
              </a:r>
            </a:p>
          </p:txBody>
        </p:sp>
        <p:sp>
          <p:nvSpPr>
            <p:cNvPr id="11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&lt;TIMESLOT&gt;</a:t>
              </a:r>
            </a:p>
          </p:txBody>
        </p:sp>
        <p:sp>
          <p:nvSpPr>
            <p:cNvPr id="12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&lt;RESPONSIBLE&gt;</a:t>
              </a:r>
            </a:p>
          </p:txBody>
        </p:sp>
        <p:sp>
          <p:nvSpPr>
            <p:cNvPr id="13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&lt;DURATION&gt;</a:t>
              </a:r>
            </a:p>
          </p:txBody>
        </p:sp>
      </p:grpSp>
      <p:grpSp>
        <p:nvGrpSpPr>
          <p:cNvPr id="42" name="SP Agenda Section Highlight" hidden="1"/>
          <p:cNvGrpSpPr>
            <a:grpSpLocks/>
          </p:cNvGrpSpPr>
          <p:nvPr userDrawn="1"/>
        </p:nvGrpSpPr>
        <p:grpSpPr>
          <a:xfrm>
            <a:off x="393701" y="1511381"/>
            <a:ext cx="6754813" cy="147161"/>
            <a:chOff x="1748382" y="2085631"/>
            <a:chExt cx="8706556" cy="369332"/>
          </a:xfrm>
        </p:grpSpPr>
        <p:sp>
          <p:nvSpPr>
            <p:cNvPr id="43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defTabSz="5250525">
                <a:tabLst>
                  <a:tab pos="5350535" algn="l"/>
                </a:tabLst>
              </a:pPr>
              <a:r>
                <a:rPr lang="nl-BE" sz="900" b="0"/>
                <a:t>&lt;TEXT&gt;</a:t>
              </a:r>
            </a:p>
          </p:txBody>
        </p:sp>
        <p:sp>
          <p:nvSpPr>
            <p:cNvPr id="44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nl-BE" sz="900" b="0"/>
                <a:t>&lt;N&gt;</a:t>
              </a:r>
            </a:p>
          </p:txBody>
        </p:sp>
        <p:sp>
          <p:nvSpPr>
            <p:cNvPr id="45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nl-BE" sz="900" b="0"/>
                <a:t>&lt;P&gt;</a:t>
              </a:r>
            </a:p>
          </p:txBody>
        </p:sp>
        <p:sp>
          <p:nvSpPr>
            <p:cNvPr id="46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&lt;TIMESLOT&gt;</a:t>
              </a:r>
            </a:p>
          </p:txBody>
        </p:sp>
        <p:sp>
          <p:nvSpPr>
            <p:cNvPr id="47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&lt;RESPONSIBLE&gt;</a:t>
              </a:r>
            </a:p>
          </p:txBody>
        </p:sp>
        <p:sp>
          <p:nvSpPr>
            <p:cNvPr id="48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&lt;DURATION&gt;</a:t>
              </a:r>
            </a:p>
          </p:txBody>
        </p:sp>
      </p:grpSp>
      <p:grpSp>
        <p:nvGrpSpPr>
          <p:cNvPr id="49" name="SP Agenda Subsection" hidden="1"/>
          <p:cNvGrpSpPr>
            <a:grpSpLocks/>
          </p:cNvGrpSpPr>
          <p:nvPr userDrawn="1"/>
        </p:nvGrpSpPr>
        <p:grpSpPr>
          <a:xfrm>
            <a:off x="393701" y="1747601"/>
            <a:ext cx="6754813" cy="147161"/>
            <a:chOff x="1748382" y="2085631"/>
            <a:chExt cx="8706556" cy="369332"/>
          </a:xfrm>
        </p:grpSpPr>
        <p:sp>
          <p:nvSpPr>
            <p:cNvPr id="50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marL="128588" indent="-128588" defTabSz="5250525">
                <a:buFont typeface="Arial" panose="020B0604020202020204" pitchFamily="34" charset="0"/>
                <a:buChar char="•"/>
                <a:tabLst>
                  <a:tab pos="5350535" algn="l"/>
                </a:tabLst>
              </a:pPr>
              <a:r>
                <a:rPr lang="nl-BE" sz="900" b="0"/>
                <a:t>&lt;TEXT&gt;</a:t>
              </a:r>
            </a:p>
          </p:txBody>
        </p:sp>
        <p:sp>
          <p:nvSpPr>
            <p:cNvPr id="51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nl-BE" sz="900" b="0"/>
                <a:t>&lt;N&gt;</a:t>
              </a:r>
            </a:p>
          </p:txBody>
        </p:sp>
        <p:sp>
          <p:nvSpPr>
            <p:cNvPr id="52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nl-BE" sz="900" b="0"/>
                <a:t>&lt;P&gt;</a:t>
              </a:r>
            </a:p>
          </p:txBody>
        </p:sp>
        <p:sp>
          <p:nvSpPr>
            <p:cNvPr id="53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&lt;TIMESLOT&gt;</a:t>
              </a:r>
            </a:p>
          </p:txBody>
        </p:sp>
        <p:sp>
          <p:nvSpPr>
            <p:cNvPr id="54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&lt;RESPONSIBLE&gt;</a:t>
              </a:r>
            </a:p>
          </p:txBody>
        </p:sp>
        <p:sp>
          <p:nvSpPr>
            <p:cNvPr id="55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&lt;DURATION&gt;</a:t>
              </a:r>
            </a:p>
          </p:txBody>
        </p:sp>
      </p:grpSp>
      <p:grpSp>
        <p:nvGrpSpPr>
          <p:cNvPr id="56" name="SP Agenda Subsection Highlight" hidden="1"/>
          <p:cNvGrpSpPr/>
          <p:nvPr userDrawn="1"/>
        </p:nvGrpSpPr>
        <p:grpSpPr>
          <a:xfrm>
            <a:off x="393701" y="1983821"/>
            <a:ext cx="6754813" cy="147161"/>
            <a:chOff x="1748382" y="2085631"/>
            <a:chExt cx="8706556" cy="369332"/>
          </a:xfrm>
        </p:grpSpPr>
        <p:sp>
          <p:nvSpPr>
            <p:cNvPr id="57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marL="128588" indent="-128588" defTabSz="5250525">
                <a:buFont typeface="Arial" panose="020B0604020202020204" pitchFamily="34" charset="0"/>
                <a:buChar char="•"/>
                <a:tabLst>
                  <a:tab pos="5350535" algn="l"/>
                </a:tabLst>
              </a:pPr>
              <a:r>
                <a:rPr lang="nl-BE" sz="900" b="0"/>
                <a:t>&lt;TEXT&gt;</a:t>
              </a:r>
            </a:p>
          </p:txBody>
        </p:sp>
        <p:sp>
          <p:nvSpPr>
            <p:cNvPr id="58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nl-BE" sz="900" b="0"/>
                <a:t>&lt;N&gt;</a:t>
              </a:r>
            </a:p>
          </p:txBody>
        </p:sp>
        <p:sp>
          <p:nvSpPr>
            <p:cNvPr id="59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nl-BE" sz="900" b="0"/>
                <a:t>&lt;P&gt;</a:t>
              </a:r>
            </a:p>
          </p:txBody>
        </p:sp>
        <p:sp>
          <p:nvSpPr>
            <p:cNvPr id="60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&lt;TIMESLOT&gt;</a:t>
              </a:r>
            </a:p>
          </p:txBody>
        </p:sp>
        <p:sp>
          <p:nvSpPr>
            <p:cNvPr id="61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&lt;RESPONSIBLE&gt;</a:t>
              </a:r>
            </a:p>
          </p:txBody>
        </p:sp>
        <p:sp>
          <p:nvSpPr>
            <p:cNvPr id="62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l-BE" sz="900" b="0"/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0643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203651" y="1275160"/>
            <a:ext cx="4587925" cy="3449241"/>
          </a:xfr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248968"/>
            <a:ext cx="3250247" cy="3475433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8120795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52425" y="1248968"/>
            <a:ext cx="8439150" cy="3475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203588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249364"/>
            <a:ext cx="8439150" cy="3475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0482983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257302"/>
            <a:ext cx="8439150" cy="3467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49261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1540936"/>
            <a:ext cx="8439150" cy="2946157"/>
          </a:xfrm>
          <a:prstGeom prst="rect">
            <a:avLst/>
          </a:prstGeo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chart</a:t>
            </a:r>
            <a:endParaRPr lang="nl-BE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244862"/>
            <a:ext cx="8439150" cy="267890"/>
          </a:xfrm>
        </p:spPr>
        <p:txBody>
          <a:bodyPr/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1355437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1539000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chart</a:t>
            </a:r>
            <a:endParaRPr lang="nl-BE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248967"/>
            <a:ext cx="2700000" cy="294084"/>
          </a:xfrm>
        </p:spPr>
        <p:txBody>
          <a:bodyPr/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2000" y="1538999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chart</a:t>
            </a:r>
            <a:endParaRPr lang="nl-BE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2002" y="1248966"/>
            <a:ext cx="2700000" cy="294084"/>
          </a:xfrm>
        </p:spPr>
        <p:txBody>
          <a:bodyPr/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65220" y="1539000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chart</a:t>
            </a:r>
            <a:endParaRPr lang="nl-BE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65219" y="1244359"/>
            <a:ext cx="2700000" cy="298692"/>
          </a:xfrm>
        </p:spPr>
        <p:txBody>
          <a:bodyPr/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465653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51000" y="1248967"/>
            <a:ext cx="3996000" cy="3466880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242001"/>
            <a:ext cx="3996000" cy="3473846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309269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6"/>
            <a:ext cx="3996000" cy="3475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248966"/>
            <a:ext cx="3996000" cy="3475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9458765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6"/>
            <a:ext cx="4110300" cy="323812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8" y="1593760"/>
            <a:ext cx="4111887" cy="2893333"/>
          </a:xfrm>
        </p:spPr>
        <p:txBody>
          <a:bodyPr>
            <a:noAutofit/>
          </a:bodyPr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chart</a:t>
            </a:r>
            <a:endParaRPr lang="nl-BE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88" y="1241823"/>
            <a:ext cx="4111887" cy="315515"/>
          </a:xfrm>
        </p:spPr>
        <p:txBody>
          <a:bodyPr>
            <a:noAutofit/>
          </a:bodyPr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57912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4D6337E-C64B-FC4D-97A5-DF801AE6CE3E}"/>
              </a:ext>
            </a:extLst>
          </p:cNvPr>
          <p:cNvSpPr/>
          <p:nvPr userDrawn="1"/>
        </p:nvSpPr>
        <p:spPr>
          <a:xfrm>
            <a:off x="-7474" y="-1"/>
            <a:ext cx="9151474" cy="5143501"/>
          </a:xfrm>
          <a:custGeom>
            <a:avLst/>
            <a:gdLst>
              <a:gd name="connsiteX0" fmla="*/ 4478466 w 9151474"/>
              <a:gd name="connsiteY0" fmla="*/ 0 h 5143501"/>
              <a:gd name="connsiteX1" fmla="*/ 9151474 w 9151474"/>
              <a:gd name="connsiteY1" fmla="*/ 0 h 5143501"/>
              <a:gd name="connsiteX2" fmla="*/ 6201265 w 9151474"/>
              <a:gd name="connsiteY2" fmla="*/ 5143501 h 5143501"/>
              <a:gd name="connsiteX3" fmla="*/ 4579474 w 9151474"/>
              <a:gd name="connsiteY3" fmla="*/ 5143501 h 5143501"/>
              <a:gd name="connsiteX4" fmla="*/ 1528257 w 9151474"/>
              <a:gd name="connsiteY4" fmla="*/ 5143501 h 5143501"/>
              <a:gd name="connsiteX5" fmla="*/ 0 w 9151474"/>
              <a:gd name="connsiteY5" fmla="*/ 5143501 h 5143501"/>
              <a:gd name="connsiteX6" fmla="*/ 0 w 9151474"/>
              <a:gd name="connsiteY6" fmla="*/ 1 h 5143501"/>
              <a:gd name="connsiteX7" fmla="*/ 4478466 w 9151474"/>
              <a:gd name="connsiteY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474" h="5143501">
                <a:moveTo>
                  <a:pt x="4478466" y="0"/>
                </a:moveTo>
                <a:lnTo>
                  <a:pt x="9151474" y="0"/>
                </a:lnTo>
                <a:lnTo>
                  <a:pt x="6201265" y="5143501"/>
                </a:lnTo>
                <a:lnTo>
                  <a:pt x="4579474" y="5143501"/>
                </a:lnTo>
                <a:lnTo>
                  <a:pt x="1528257" y="5143501"/>
                </a:lnTo>
                <a:lnTo>
                  <a:pt x="0" y="5143501"/>
                </a:lnTo>
                <a:lnTo>
                  <a:pt x="0" y="1"/>
                </a:lnTo>
                <a:lnTo>
                  <a:pt x="447846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62186" y="0"/>
            <a:ext cx="4419628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2800" baseline="0">
                <a:solidFill>
                  <a:srgbClr val="F0A200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87184" y="3464572"/>
            <a:ext cx="1682496" cy="1427467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accent5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4A95-E83E-44C6-1339-C0C5AE83A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94" y="1700197"/>
            <a:ext cx="1740924" cy="174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3BA7E-5186-3001-571D-3E95257EC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71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8" y="1593760"/>
            <a:ext cx="4111887" cy="2893333"/>
          </a:xfrm>
        </p:spPr>
        <p:txBody>
          <a:bodyPr>
            <a:noAutofit/>
          </a:bodyPr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chart</a:t>
            </a:r>
            <a:endParaRPr lang="nl-BE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89" y="1240522"/>
            <a:ext cx="4111887" cy="315515"/>
          </a:xfrm>
        </p:spPr>
        <p:txBody>
          <a:bodyPr>
            <a:noAutofit/>
          </a:bodyPr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52425" y="1593760"/>
            <a:ext cx="4111888" cy="2893333"/>
          </a:xfrm>
        </p:spPr>
        <p:txBody>
          <a:bodyPr>
            <a:noAutofit/>
          </a:bodyPr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chart</a:t>
            </a:r>
            <a:endParaRPr lang="nl-BE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52424" y="1248967"/>
            <a:ext cx="4111888" cy="307070"/>
          </a:xfrm>
        </p:spPr>
        <p:txBody>
          <a:bodyPr>
            <a:noAutofit/>
          </a:bodyPr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9941614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7"/>
            <a:ext cx="3323893" cy="3475435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111575" y="1275160"/>
            <a:ext cx="4680000" cy="3449242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847892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591338" y="1219575"/>
            <a:ext cx="3200237" cy="3504826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52425" y="1248966"/>
            <a:ext cx="4995650" cy="3475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099176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6557" y="1275160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505780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45004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4227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61772" y="2307430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55408" y="2309807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08590" y="2307430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802227" y="2309807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8681175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7585" y="1277897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38675" y="1277897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52425" y="3048880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38675" y="3048880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57585" y="1410160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53073" y="1410159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61334" y="3192158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53073" y="3192158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130585" y="1410160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413007" y="1410160"/>
            <a:ext cx="2378268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101913" y="3192160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411675" y="3192159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0656963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425" y="1275160"/>
            <a:ext cx="2720579" cy="1539623"/>
          </a:xfr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2088" y="1275160"/>
            <a:ext cx="2729487" cy="1544324"/>
          </a:xfr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13141" y="1275160"/>
            <a:ext cx="2727722" cy="1543325"/>
          </a:xfrm>
        </p:spPr>
        <p:txBody>
          <a:bodyPr/>
          <a:lstStyle/>
          <a:p>
            <a:r>
              <a:rPr lang="nl-BE" noProof="0"/>
              <a:t>Click icon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52425" y="2874169"/>
            <a:ext cx="2720579" cy="1636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8735" y="2874168"/>
            <a:ext cx="2727722" cy="1640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62088" y="2874168"/>
            <a:ext cx="2729487" cy="1641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9577983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2089636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393420"/>
            <a:ext cx="4158000" cy="1271588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393420"/>
            <a:ext cx="4158000" cy="1271588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52424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25847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7" y="1393419"/>
            <a:ext cx="933121" cy="411956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nl-BE" sz="1200" noProof="0">
                <a:solidFill>
                  <a:schemeClr val="bg1"/>
                </a:solidFill>
              </a:rPr>
              <a:t>Co-brand</a:t>
            </a:r>
            <a:br>
              <a:rPr lang="nl-BE" sz="1200" noProof="0">
                <a:solidFill>
                  <a:schemeClr val="bg1"/>
                </a:solidFill>
              </a:rPr>
            </a:br>
            <a:r>
              <a:rPr lang="nl-BE" sz="1200" noProof="0">
                <a:solidFill>
                  <a:schemeClr val="bg1"/>
                </a:solidFill>
              </a:rPr>
              <a:t>Logo</a:t>
            </a:r>
          </a:p>
          <a:p>
            <a:endParaRPr lang="nl-BE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6" y="1397938"/>
            <a:ext cx="933680" cy="411956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nl-BE" sz="1200" noProof="0">
                <a:solidFill>
                  <a:schemeClr val="bg1"/>
                </a:solidFill>
              </a:rPr>
              <a:t>Co-brand</a:t>
            </a:r>
            <a:br>
              <a:rPr lang="nl-BE" sz="1200" noProof="0">
                <a:solidFill>
                  <a:schemeClr val="bg1"/>
                </a:solidFill>
              </a:rPr>
            </a:br>
            <a:r>
              <a:rPr lang="nl-BE" sz="1200" noProof="0">
                <a:solidFill>
                  <a:schemeClr val="bg1"/>
                </a:solidFill>
              </a:rPr>
              <a:t>Logo</a:t>
            </a:r>
          </a:p>
          <a:p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696302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393420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393420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52424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25847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7" y="1393419"/>
            <a:ext cx="933121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nl-BE" sz="1200" noProof="0">
                <a:solidFill>
                  <a:schemeClr val="bg1"/>
                </a:solidFill>
              </a:rPr>
              <a:t>Co-brand</a:t>
            </a:r>
            <a:br>
              <a:rPr lang="nl-BE" sz="1200" noProof="0">
                <a:solidFill>
                  <a:schemeClr val="bg1"/>
                </a:solidFill>
              </a:rPr>
            </a:br>
            <a:r>
              <a:rPr lang="nl-BE" sz="1200" noProof="0">
                <a:solidFill>
                  <a:schemeClr val="bg1"/>
                </a:solidFill>
              </a:rPr>
              <a:t>Logo</a:t>
            </a:r>
          </a:p>
          <a:p>
            <a:endParaRPr lang="nl-BE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52424" y="3187261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33095" y="3187261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52424" y="3077639"/>
            <a:ext cx="4158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25847" y="3077639"/>
            <a:ext cx="4158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25327" y="3187263"/>
            <a:ext cx="956187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nl-BE" sz="1200" noProof="0">
                <a:solidFill>
                  <a:schemeClr val="bg1"/>
                </a:solidFill>
              </a:rPr>
              <a:t>Co-brand</a:t>
            </a:r>
            <a:br>
              <a:rPr lang="nl-BE" sz="1200" noProof="0">
                <a:solidFill>
                  <a:schemeClr val="bg1"/>
                </a:solidFill>
              </a:rPr>
            </a:br>
            <a:r>
              <a:rPr lang="nl-BE" sz="1200" noProof="0">
                <a:solidFill>
                  <a:schemeClr val="bg1"/>
                </a:solidFill>
              </a:rPr>
              <a:t>Logo</a:t>
            </a:r>
          </a:p>
          <a:p>
            <a:endParaRPr lang="nl-BE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44277" y="3186157"/>
            <a:ext cx="933120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nl-BE" sz="1200" noProof="0">
                <a:solidFill>
                  <a:schemeClr val="bg1"/>
                </a:solidFill>
              </a:rPr>
              <a:t>Co-brand</a:t>
            </a:r>
            <a:br>
              <a:rPr lang="nl-BE" sz="1200" noProof="0">
                <a:solidFill>
                  <a:schemeClr val="bg1"/>
                </a:solidFill>
              </a:rPr>
            </a:br>
            <a:r>
              <a:rPr lang="nl-BE" sz="1200" noProof="0">
                <a:solidFill>
                  <a:schemeClr val="bg1"/>
                </a:solidFill>
              </a:rPr>
              <a:t>Logo</a:t>
            </a:r>
          </a:p>
          <a:p>
            <a:endParaRPr lang="nl-BE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6" y="1397938"/>
            <a:ext cx="933680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nl-BE" sz="1200" noProof="0">
                <a:solidFill>
                  <a:schemeClr val="bg1"/>
                </a:solidFill>
              </a:rPr>
              <a:t>Co-brand</a:t>
            </a:r>
            <a:br>
              <a:rPr lang="nl-BE" sz="1200" noProof="0">
                <a:solidFill>
                  <a:schemeClr val="bg1"/>
                </a:solidFill>
              </a:rPr>
            </a:br>
            <a:r>
              <a:rPr lang="nl-BE" sz="1200" noProof="0">
                <a:solidFill>
                  <a:schemeClr val="bg1"/>
                </a:solidFill>
              </a:rPr>
              <a:t>Logo</a:t>
            </a:r>
          </a:p>
          <a:p>
            <a:endParaRPr lang="nl-BE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8540476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8735" y="1279476"/>
            <a:ext cx="2727722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2425" y="1279476"/>
            <a:ext cx="2720579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8132" y="1279476"/>
            <a:ext cx="2721769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1100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08735" y="1388581"/>
            <a:ext cx="2727722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2425" y="1388581"/>
            <a:ext cx="2720579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69807" y="1388581"/>
            <a:ext cx="2721769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7749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C5F95DE6-E96E-718D-5E56-38BBA0F68CA7}"/>
              </a:ext>
            </a:extLst>
          </p:cNvPr>
          <p:cNvSpPr/>
          <p:nvPr userDrawn="1"/>
        </p:nvSpPr>
        <p:spPr>
          <a:xfrm flipH="1">
            <a:off x="1484640" y="216001"/>
            <a:ext cx="7395201" cy="4699106"/>
          </a:xfrm>
          <a:custGeom>
            <a:avLst/>
            <a:gdLst>
              <a:gd name="connsiteX0" fmla="*/ 5578103 w 7371359"/>
              <a:gd name="connsiteY0" fmla="*/ 0 h 4699106"/>
              <a:gd name="connsiteX1" fmla="*/ 5571359 w 7371359"/>
              <a:gd name="connsiteY1" fmla="*/ 0 h 4699106"/>
              <a:gd name="connsiteX2" fmla="*/ 0 w 7371359"/>
              <a:gd name="connsiteY2" fmla="*/ 0 h 4699106"/>
              <a:gd name="connsiteX3" fmla="*/ 0 w 7371359"/>
              <a:gd name="connsiteY3" fmla="*/ 4699106 h 4699106"/>
              <a:gd name="connsiteX4" fmla="*/ 5578103 w 7371359"/>
              <a:gd name="connsiteY4" fmla="*/ 4699106 h 4699106"/>
              <a:gd name="connsiteX5" fmla="*/ 5578103 w 7371359"/>
              <a:gd name="connsiteY5" fmla="*/ 4698000 h 4699106"/>
              <a:gd name="connsiteX6" fmla="*/ 7371359 w 7371359"/>
              <a:gd name="connsiteY6" fmla="*/ 4698000 h 4699106"/>
              <a:gd name="connsiteX7" fmla="*/ 5578103 w 7371359"/>
              <a:gd name="connsiteY7" fmla="*/ 17602 h 469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1359" h="4699106">
                <a:moveTo>
                  <a:pt x="5578103" y="0"/>
                </a:moveTo>
                <a:lnTo>
                  <a:pt x="5571359" y="0"/>
                </a:lnTo>
                <a:lnTo>
                  <a:pt x="0" y="0"/>
                </a:lnTo>
                <a:lnTo>
                  <a:pt x="0" y="4699106"/>
                </a:lnTo>
                <a:lnTo>
                  <a:pt x="5578103" y="4699106"/>
                </a:lnTo>
                <a:lnTo>
                  <a:pt x="5578103" y="4698000"/>
                </a:lnTo>
                <a:lnTo>
                  <a:pt x="7371359" y="4698000"/>
                </a:lnTo>
                <a:lnTo>
                  <a:pt x="5578103" y="17602"/>
                </a:lnTo>
                <a:close/>
              </a:path>
            </a:pathLst>
          </a:custGeom>
          <a:solidFill>
            <a:srgbClr val="D26E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>
              <a:ln>
                <a:solidFill>
                  <a:srgbClr val="543F5E"/>
                </a:solidFill>
              </a:ln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1578431"/>
            <a:ext cx="3816000" cy="1863000"/>
          </a:xfrm>
        </p:spPr>
        <p:txBody>
          <a:bodyPr anchor="t" anchorCtr="0">
            <a:noAutofit/>
          </a:bodyPr>
          <a:lstStyle>
            <a:lvl1pPr algn="l">
              <a:lnSpc>
                <a:spcPts val="4050"/>
              </a:lnSpc>
              <a:defRPr sz="405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3473717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spcBef>
                <a:spcPts val="0"/>
              </a:spcBef>
              <a:buNone/>
              <a:defRPr sz="118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27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AC0CDA-8056-9054-E434-C07CB88CA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58" y="4544299"/>
            <a:ext cx="759058" cy="357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8818CD-5753-80A7-FC90-F472FFD1A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546369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4D6337E-C64B-FC4D-97A5-DF801AE6CE3E}"/>
              </a:ext>
            </a:extLst>
          </p:cNvPr>
          <p:cNvSpPr/>
          <p:nvPr userDrawn="1"/>
        </p:nvSpPr>
        <p:spPr>
          <a:xfrm>
            <a:off x="-7474" y="-1"/>
            <a:ext cx="9151474" cy="5143501"/>
          </a:xfrm>
          <a:custGeom>
            <a:avLst/>
            <a:gdLst>
              <a:gd name="connsiteX0" fmla="*/ 4478466 w 9151474"/>
              <a:gd name="connsiteY0" fmla="*/ 0 h 5143501"/>
              <a:gd name="connsiteX1" fmla="*/ 9151474 w 9151474"/>
              <a:gd name="connsiteY1" fmla="*/ 0 h 5143501"/>
              <a:gd name="connsiteX2" fmla="*/ 6201265 w 9151474"/>
              <a:gd name="connsiteY2" fmla="*/ 5143501 h 5143501"/>
              <a:gd name="connsiteX3" fmla="*/ 4579474 w 9151474"/>
              <a:gd name="connsiteY3" fmla="*/ 5143501 h 5143501"/>
              <a:gd name="connsiteX4" fmla="*/ 1528257 w 9151474"/>
              <a:gd name="connsiteY4" fmla="*/ 5143501 h 5143501"/>
              <a:gd name="connsiteX5" fmla="*/ 0 w 9151474"/>
              <a:gd name="connsiteY5" fmla="*/ 5143501 h 5143501"/>
              <a:gd name="connsiteX6" fmla="*/ 0 w 9151474"/>
              <a:gd name="connsiteY6" fmla="*/ 1 h 5143501"/>
              <a:gd name="connsiteX7" fmla="*/ 4478466 w 9151474"/>
              <a:gd name="connsiteY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474" h="5143501">
                <a:moveTo>
                  <a:pt x="4478466" y="0"/>
                </a:moveTo>
                <a:lnTo>
                  <a:pt x="9151474" y="0"/>
                </a:lnTo>
                <a:lnTo>
                  <a:pt x="6201265" y="5143501"/>
                </a:lnTo>
                <a:lnTo>
                  <a:pt x="4579474" y="5143501"/>
                </a:lnTo>
                <a:lnTo>
                  <a:pt x="1528257" y="5143501"/>
                </a:lnTo>
                <a:lnTo>
                  <a:pt x="0" y="5143501"/>
                </a:lnTo>
                <a:lnTo>
                  <a:pt x="0" y="1"/>
                </a:lnTo>
                <a:lnTo>
                  <a:pt x="447846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62186" y="0"/>
            <a:ext cx="4419628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2800" baseline="0">
                <a:solidFill>
                  <a:srgbClr val="D36D24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87184" y="3464572"/>
            <a:ext cx="1682496" cy="1427467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accent6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4A95-E83E-44C6-1339-C0C5AE83A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94" y="1700197"/>
            <a:ext cx="1740923" cy="174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EE22C-8333-79F5-6EA3-4F619AACA7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30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475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74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825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2291330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7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475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7476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825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4857751"/>
            <a:ext cx="3672420" cy="150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Presentation </a:t>
            </a:r>
            <a:r>
              <a:rPr lang="nl-BE" sz="488" noProof="0" err="1">
                <a:solidFill>
                  <a:schemeClr val="bg1"/>
                </a:solidFill>
              </a:rPr>
              <a:t>title</a:t>
            </a:r>
            <a:br>
              <a:rPr lang="nl-BE" sz="488" noProof="0">
                <a:solidFill>
                  <a:schemeClr val="bg1"/>
                </a:solidFill>
              </a:rPr>
            </a:br>
            <a:r>
              <a:rPr lang="nl-BE" sz="488" noProof="0">
                <a:solidFill>
                  <a:schemeClr val="bg1"/>
                </a:solidFill>
              </a:rPr>
              <a:t>[</a:t>
            </a:r>
            <a:r>
              <a:rPr lang="nl-BE" sz="488" noProof="0" err="1">
                <a:solidFill>
                  <a:schemeClr val="bg1"/>
                </a:solidFill>
              </a:rPr>
              <a:t>To</a:t>
            </a:r>
            <a:r>
              <a:rPr lang="nl-BE" sz="488" noProof="0">
                <a:solidFill>
                  <a:schemeClr val="bg1"/>
                </a:solidFill>
              </a:rPr>
              <a:t> </a:t>
            </a:r>
            <a:r>
              <a:rPr lang="nl-BE" sz="488" noProof="0" err="1">
                <a:solidFill>
                  <a:schemeClr val="bg1"/>
                </a:solidFill>
              </a:rPr>
              <a:t>edit</a:t>
            </a:r>
            <a:r>
              <a:rPr lang="nl-BE" sz="488" noProof="0">
                <a:solidFill>
                  <a:schemeClr val="bg1"/>
                </a:solidFill>
              </a:rPr>
              <a:t>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40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2016 Deloitte Belgium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4" y="485775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8968190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50837" y="1249363"/>
            <a:ext cx="4153298" cy="3475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add</a:t>
            </a:r>
            <a:r>
              <a:rPr lang="nl-BE" noProof="0"/>
              <a:t> </a:t>
            </a:r>
            <a:r>
              <a:rPr lang="nl-BE" noProof="0" err="1"/>
              <a:t>subtitle</a:t>
            </a:r>
            <a:endParaRPr lang="nl-BE" noProof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276298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5080139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0" y="137701"/>
            <a:ext cx="8121073" cy="420821"/>
          </a:xfrm>
        </p:spPr>
        <p:txBody>
          <a:bodyPr lIns="0" rIns="0"/>
          <a:lstStyle>
            <a:lvl1pPr>
              <a:defRPr sz="2100" b="0" i="0">
                <a:solidFill>
                  <a:schemeClr val="bg1"/>
                </a:solidFill>
                <a:latin typeface="+mj-lt"/>
                <a:cs typeface="Knockout-HTF27-JuniorBantamwt"/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96404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5" y="1275160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title</a:t>
            </a:r>
            <a:r>
              <a:rPr lang="nl-BE" noProof="0"/>
              <a:t> </a:t>
            </a:r>
            <a:r>
              <a:rPr lang="nl-BE" noProof="0" err="1"/>
              <a:t>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67659"/>
            <a:ext cx="7813676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nl-BE" sz="488" noProof="0">
                <a:solidFill>
                  <a:schemeClr val="bg1"/>
                </a:solidFill>
              </a:rPr>
              <a:t>© 2021 Deloitte Belgium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0594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nl-BE" sz="488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nl-BE" sz="488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71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D4F39EE-8F0A-2147-8DB7-FC9B4841CECD}"/>
              </a:ext>
            </a:extLst>
          </p:cNvPr>
          <p:cNvSpPr/>
          <p:nvPr userDrawn="1"/>
        </p:nvSpPr>
        <p:spPr>
          <a:xfrm>
            <a:off x="0" y="-1"/>
            <a:ext cx="6678246" cy="5143501"/>
          </a:xfrm>
          <a:custGeom>
            <a:avLst/>
            <a:gdLst>
              <a:gd name="connsiteX0" fmla="*/ 2005238 w 6678246"/>
              <a:gd name="connsiteY0" fmla="*/ 0 h 5143501"/>
              <a:gd name="connsiteX1" fmla="*/ 6678246 w 6678246"/>
              <a:gd name="connsiteY1" fmla="*/ 0 h 5143501"/>
              <a:gd name="connsiteX2" fmla="*/ 3728037 w 6678246"/>
              <a:gd name="connsiteY2" fmla="*/ 5143501 h 5143501"/>
              <a:gd name="connsiteX3" fmla="*/ 2106246 w 6678246"/>
              <a:gd name="connsiteY3" fmla="*/ 5143501 h 5143501"/>
              <a:gd name="connsiteX4" fmla="*/ 0 w 6678246"/>
              <a:gd name="connsiteY4" fmla="*/ 5143501 h 5143501"/>
              <a:gd name="connsiteX5" fmla="*/ 0 w 6678246"/>
              <a:gd name="connsiteY5" fmla="*/ 1 h 5143501"/>
              <a:gd name="connsiteX6" fmla="*/ 2005238 w 6678246"/>
              <a:gd name="connsiteY6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8246" h="5143501">
                <a:moveTo>
                  <a:pt x="2005238" y="0"/>
                </a:moveTo>
                <a:lnTo>
                  <a:pt x="6678246" y="0"/>
                </a:lnTo>
                <a:lnTo>
                  <a:pt x="3728037" y="5143501"/>
                </a:lnTo>
                <a:lnTo>
                  <a:pt x="2106246" y="5143501"/>
                </a:lnTo>
                <a:lnTo>
                  <a:pt x="0" y="5143501"/>
                </a:lnTo>
                <a:lnTo>
                  <a:pt x="0" y="1"/>
                </a:lnTo>
                <a:lnTo>
                  <a:pt x="2005238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69815" y="1701383"/>
            <a:ext cx="3816000" cy="1993692"/>
          </a:xfrm>
        </p:spPr>
        <p:txBody>
          <a:bodyPr anchor="b" anchorCtr="0">
            <a:noAutofit/>
          </a:bodyPr>
          <a:lstStyle>
            <a:lvl1pPr algn="r">
              <a:lnSpc>
                <a:spcPts val="3000"/>
              </a:lnSpc>
              <a:defRPr sz="3000" baseline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69815" y="3807501"/>
            <a:ext cx="3816000" cy="176933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185">
                <a:solidFill>
                  <a:schemeClr val="tx1">
                    <a:lumMod val="60000"/>
                    <a:lumOff val="4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E23362-922A-D635-E8F2-211B731BE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946" y="887794"/>
            <a:ext cx="2803777" cy="2807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8F2D08-4357-EA09-D887-4B8A818BBA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27" y="4480984"/>
            <a:ext cx="759058" cy="357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8E3383-D233-CB0D-0091-DA5AC3C035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072" y="216001"/>
            <a:ext cx="1800000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473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56696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336" y="2231136"/>
            <a:ext cx="5792885" cy="1773936"/>
          </a:xfrm>
        </p:spPr>
        <p:txBody>
          <a:bodyPr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74FB4-FE9B-7B4C-998E-5DAD9FE3BFAA}"/>
              </a:ext>
            </a:extLst>
          </p:cNvPr>
          <p:cNvGrpSpPr/>
          <p:nvPr userDrawn="1"/>
        </p:nvGrpSpPr>
        <p:grpSpPr>
          <a:xfrm>
            <a:off x="449010" y="548852"/>
            <a:ext cx="4347000" cy="50189"/>
            <a:chOff x="0" y="0"/>
            <a:chExt cx="9144000" cy="914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89F494-37F4-F341-8C89-CEF8BD1189B6}"/>
                </a:ext>
              </a:extLst>
            </p:cNvPr>
            <p:cNvSpPr/>
            <p:nvPr userDrawn="1"/>
          </p:nvSpPr>
          <p:spPr>
            <a:xfrm>
              <a:off x="0" y="0"/>
              <a:ext cx="3045600" cy="91440"/>
            </a:xfrm>
            <a:prstGeom prst="rect">
              <a:avLst/>
            </a:prstGeom>
            <a:solidFill>
              <a:srgbClr val="E633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352D17-4BEE-F646-9BFA-E753A397CD56}"/>
                </a:ext>
              </a:extLst>
            </p:cNvPr>
            <p:cNvSpPr/>
            <p:nvPr userDrawn="1"/>
          </p:nvSpPr>
          <p:spPr>
            <a:xfrm>
              <a:off x="3049200" y="0"/>
              <a:ext cx="3045600" cy="91440"/>
            </a:xfrm>
            <a:prstGeom prst="rect">
              <a:avLst/>
            </a:prstGeom>
            <a:solidFill>
              <a:srgbClr val="F0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B05E1A-7384-1E49-8AB4-FEA5543C2DCC}"/>
                </a:ext>
              </a:extLst>
            </p:cNvPr>
            <p:cNvSpPr/>
            <p:nvPr userDrawn="1"/>
          </p:nvSpPr>
          <p:spPr>
            <a:xfrm>
              <a:off x="6098400" y="0"/>
              <a:ext cx="3045600" cy="91440"/>
            </a:xfrm>
            <a:prstGeom prst="rect">
              <a:avLst/>
            </a:prstGeom>
            <a:solidFill>
              <a:srgbClr val="D36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D81601-80FC-9B93-C88C-03623C20D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5973" y="225592"/>
            <a:ext cx="685942" cy="3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8636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56696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336" y="2231136"/>
            <a:ext cx="5792885" cy="1773936"/>
          </a:xfrm>
        </p:spPr>
        <p:txBody>
          <a:bodyPr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74FB4-FE9B-7B4C-998E-5DAD9FE3BFAA}"/>
              </a:ext>
            </a:extLst>
          </p:cNvPr>
          <p:cNvGrpSpPr/>
          <p:nvPr userDrawn="1"/>
        </p:nvGrpSpPr>
        <p:grpSpPr>
          <a:xfrm>
            <a:off x="449010" y="548852"/>
            <a:ext cx="3267000" cy="50189"/>
            <a:chOff x="0" y="0"/>
            <a:chExt cx="9144000" cy="914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89F494-37F4-F341-8C89-CEF8BD1189B6}"/>
                </a:ext>
              </a:extLst>
            </p:cNvPr>
            <p:cNvSpPr/>
            <p:nvPr userDrawn="1"/>
          </p:nvSpPr>
          <p:spPr>
            <a:xfrm>
              <a:off x="0" y="0"/>
              <a:ext cx="3045600" cy="91440"/>
            </a:xfrm>
            <a:prstGeom prst="rect">
              <a:avLst/>
            </a:prstGeom>
            <a:solidFill>
              <a:srgbClr val="E633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352D17-4BEE-F646-9BFA-E753A397CD56}"/>
                </a:ext>
              </a:extLst>
            </p:cNvPr>
            <p:cNvSpPr/>
            <p:nvPr userDrawn="1"/>
          </p:nvSpPr>
          <p:spPr>
            <a:xfrm>
              <a:off x="3049200" y="0"/>
              <a:ext cx="3045600" cy="91440"/>
            </a:xfrm>
            <a:prstGeom prst="rect">
              <a:avLst/>
            </a:prstGeom>
            <a:solidFill>
              <a:srgbClr val="F0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B05E1A-7384-1E49-8AB4-FEA5543C2DCC}"/>
                </a:ext>
              </a:extLst>
            </p:cNvPr>
            <p:cNvSpPr/>
            <p:nvPr userDrawn="1"/>
          </p:nvSpPr>
          <p:spPr>
            <a:xfrm>
              <a:off x="6098400" y="0"/>
              <a:ext cx="3045600" cy="91440"/>
            </a:xfrm>
            <a:prstGeom prst="rect">
              <a:avLst/>
            </a:prstGeom>
            <a:solidFill>
              <a:srgbClr val="D36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D81601-80FC-9B93-C88C-03623C20D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03" y="4828049"/>
            <a:ext cx="368376" cy="1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5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o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7DEC9B0-CDAE-7D49-AB22-5F33641D246E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096449-F8DC-0E4E-A8F4-7022058CE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453" y="1899914"/>
            <a:ext cx="2245314" cy="224812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56696"/>
            <a:ext cx="5792883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231136"/>
            <a:ext cx="4737100" cy="1773936"/>
          </a:xfr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C9CEA-E961-0D82-1D73-830D521756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e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BB1CAE6-A8C9-17B3-C553-8DBB3732797A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E5EB4-A172-1567-5F88-0AF46D106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453" y="1899914"/>
            <a:ext cx="2245313" cy="224812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56696"/>
            <a:ext cx="5792883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rgbClr val="F0A200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231136"/>
            <a:ext cx="4774046" cy="1773936"/>
          </a:xfr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A2133-7799-C110-5944-E125EEC58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9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u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CE81A17-C6A1-9BE4-04AF-C95D144E0F96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56696"/>
            <a:ext cx="5669972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231136"/>
            <a:ext cx="4746337" cy="1773936"/>
          </a:xfr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E6D4B-11B6-5570-EA0E-E473493C3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453" y="1899914"/>
            <a:ext cx="2245313" cy="2248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70E7A-24C2-CA64-6379-3290E2618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8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1DC00D7-8FA6-EA4F-A570-60419B684444}"/>
              </a:ext>
            </a:extLst>
          </p:cNvPr>
          <p:cNvSpPr/>
          <p:nvPr userDrawn="1"/>
        </p:nvSpPr>
        <p:spPr>
          <a:xfrm flipH="1" flipV="1">
            <a:off x="-2" y="-1"/>
            <a:ext cx="9143997" cy="2463130"/>
          </a:xfrm>
          <a:custGeom>
            <a:avLst/>
            <a:gdLst>
              <a:gd name="connsiteX0" fmla="*/ 9143999 w 9143999"/>
              <a:gd name="connsiteY0" fmla="*/ 2591213 h 2591213"/>
              <a:gd name="connsiteX1" fmla="*/ 0 w 9143999"/>
              <a:gd name="connsiteY1" fmla="*/ 2591213 h 2591213"/>
              <a:gd name="connsiteX2" fmla="*/ 0 w 9143999"/>
              <a:gd name="connsiteY2" fmla="*/ 2083213 h 2591213"/>
              <a:gd name="connsiteX3" fmla="*/ 0 w 9143999"/>
              <a:gd name="connsiteY3" fmla="*/ 1309179 h 2591213"/>
              <a:gd name="connsiteX4" fmla="*/ 0 w 9143999"/>
              <a:gd name="connsiteY4" fmla="*/ 1301051 h 2591213"/>
              <a:gd name="connsiteX5" fmla="*/ 0 w 9143999"/>
              <a:gd name="connsiteY5" fmla="*/ 801179 h 2591213"/>
              <a:gd name="connsiteX6" fmla="*/ 0 w 9143999"/>
              <a:gd name="connsiteY6" fmla="*/ 793051 h 2591213"/>
              <a:gd name="connsiteX7" fmla="*/ 92766 w 9143999"/>
              <a:gd name="connsiteY7" fmla="*/ 793051 h 2591213"/>
              <a:gd name="connsiteX8" fmla="*/ 9143998 w 9143999"/>
              <a:gd name="connsiteY8" fmla="*/ 0 h 2591213"/>
              <a:gd name="connsiteX9" fmla="*/ 9143998 w 9143999"/>
              <a:gd name="connsiteY9" fmla="*/ 508000 h 2591213"/>
              <a:gd name="connsiteX10" fmla="*/ 9143998 w 9143999"/>
              <a:gd name="connsiteY10" fmla="*/ 793051 h 2591213"/>
              <a:gd name="connsiteX11" fmla="*/ 9143999 w 9143999"/>
              <a:gd name="connsiteY11" fmla="*/ 793051 h 2591213"/>
              <a:gd name="connsiteX12" fmla="*/ 9143999 w 9143999"/>
              <a:gd name="connsiteY12" fmla="*/ 1301051 h 2591213"/>
              <a:gd name="connsiteX13" fmla="*/ 9143999 w 9143999"/>
              <a:gd name="connsiteY13" fmla="*/ 2083213 h 25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3999" h="2591213">
                <a:moveTo>
                  <a:pt x="9143999" y="2591213"/>
                </a:moveTo>
                <a:lnTo>
                  <a:pt x="0" y="2591213"/>
                </a:lnTo>
                <a:lnTo>
                  <a:pt x="0" y="2083213"/>
                </a:lnTo>
                <a:lnTo>
                  <a:pt x="0" y="1309179"/>
                </a:lnTo>
                <a:lnTo>
                  <a:pt x="0" y="1301051"/>
                </a:lnTo>
                <a:lnTo>
                  <a:pt x="0" y="801179"/>
                </a:lnTo>
                <a:lnTo>
                  <a:pt x="0" y="793051"/>
                </a:lnTo>
                <a:lnTo>
                  <a:pt x="92766" y="793051"/>
                </a:lnTo>
                <a:lnTo>
                  <a:pt x="9143998" y="0"/>
                </a:lnTo>
                <a:lnTo>
                  <a:pt x="9143998" y="508000"/>
                </a:lnTo>
                <a:lnTo>
                  <a:pt x="9143998" y="793051"/>
                </a:lnTo>
                <a:lnTo>
                  <a:pt x="9143999" y="793051"/>
                </a:lnTo>
                <a:lnTo>
                  <a:pt x="9143999" y="1301051"/>
                </a:lnTo>
                <a:lnTo>
                  <a:pt x="9143999" y="20832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66344"/>
            <a:ext cx="6445827" cy="1408176"/>
          </a:xfrm>
        </p:spPr>
        <p:txBody>
          <a:bodyPr anchor="b" anchorCtr="0">
            <a:noAutofit/>
          </a:bodyPr>
          <a:lstStyle>
            <a:lvl1pPr indent="0" algn="l">
              <a:lnSpc>
                <a:spcPts val="2850"/>
              </a:lnSpc>
              <a:defRPr sz="2780">
                <a:solidFill>
                  <a:srgbClr val="E63312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624328"/>
            <a:ext cx="7920000" cy="1380744"/>
          </a:xfrm>
        </p:spPr>
        <p:txBody>
          <a:bodyPr bIns="0" numCol="3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BF188-90D1-7268-4482-EF7E4DA0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121" y="252088"/>
            <a:ext cx="1197645" cy="1199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D56A7-A580-EF3C-B87F-A8626C053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2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1DC00D7-8FA6-EA4F-A570-60419B684444}"/>
              </a:ext>
            </a:extLst>
          </p:cNvPr>
          <p:cNvSpPr/>
          <p:nvPr userDrawn="1"/>
        </p:nvSpPr>
        <p:spPr>
          <a:xfrm flipH="1" flipV="1">
            <a:off x="-2" y="-1"/>
            <a:ext cx="9143997" cy="2463130"/>
          </a:xfrm>
          <a:custGeom>
            <a:avLst/>
            <a:gdLst>
              <a:gd name="connsiteX0" fmla="*/ 9143999 w 9143999"/>
              <a:gd name="connsiteY0" fmla="*/ 2591213 h 2591213"/>
              <a:gd name="connsiteX1" fmla="*/ 0 w 9143999"/>
              <a:gd name="connsiteY1" fmla="*/ 2591213 h 2591213"/>
              <a:gd name="connsiteX2" fmla="*/ 0 w 9143999"/>
              <a:gd name="connsiteY2" fmla="*/ 2083213 h 2591213"/>
              <a:gd name="connsiteX3" fmla="*/ 0 w 9143999"/>
              <a:gd name="connsiteY3" fmla="*/ 1309179 h 2591213"/>
              <a:gd name="connsiteX4" fmla="*/ 0 w 9143999"/>
              <a:gd name="connsiteY4" fmla="*/ 1301051 h 2591213"/>
              <a:gd name="connsiteX5" fmla="*/ 0 w 9143999"/>
              <a:gd name="connsiteY5" fmla="*/ 801179 h 2591213"/>
              <a:gd name="connsiteX6" fmla="*/ 0 w 9143999"/>
              <a:gd name="connsiteY6" fmla="*/ 793051 h 2591213"/>
              <a:gd name="connsiteX7" fmla="*/ 92766 w 9143999"/>
              <a:gd name="connsiteY7" fmla="*/ 793051 h 2591213"/>
              <a:gd name="connsiteX8" fmla="*/ 9143998 w 9143999"/>
              <a:gd name="connsiteY8" fmla="*/ 0 h 2591213"/>
              <a:gd name="connsiteX9" fmla="*/ 9143998 w 9143999"/>
              <a:gd name="connsiteY9" fmla="*/ 508000 h 2591213"/>
              <a:gd name="connsiteX10" fmla="*/ 9143998 w 9143999"/>
              <a:gd name="connsiteY10" fmla="*/ 793051 h 2591213"/>
              <a:gd name="connsiteX11" fmla="*/ 9143999 w 9143999"/>
              <a:gd name="connsiteY11" fmla="*/ 793051 h 2591213"/>
              <a:gd name="connsiteX12" fmla="*/ 9143999 w 9143999"/>
              <a:gd name="connsiteY12" fmla="*/ 1301051 h 2591213"/>
              <a:gd name="connsiteX13" fmla="*/ 9143999 w 9143999"/>
              <a:gd name="connsiteY13" fmla="*/ 2083213 h 25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3999" h="2591213">
                <a:moveTo>
                  <a:pt x="9143999" y="2591213"/>
                </a:moveTo>
                <a:lnTo>
                  <a:pt x="0" y="2591213"/>
                </a:lnTo>
                <a:lnTo>
                  <a:pt x="0" y="2083213"/>
                </a:lnTo>
                <a:lnTo>
                  <a:pt x="0" y="1309179"/>
                </a:lnTo>
                <a:lnTo>
                  <a:pt x="0" y="1301051"/>
                </a:lnTo>
                <a:lnTo>
                  <a:pt x="0" y="801179"/>
                </a:lnTo>
                <a:lnTo>
                  <a:pt x="0" y="793051"/>
                </a:lnTo>
                <a:lnTo>
                  <a:pt x="92766" y="793051"/>
                </a:lnTo>
                <a:lnTo>
                  <a:pt x="9143998" y="0"/>
                </a:lnTo>
                <a:lnTo>
                  <a:pt x="9143998" y="508000"/>
                </a:lnTo>
                <a:lnTo>
                  <a:pt x="9143998" y="793051"/>
                </a:lnTo>
                <a:lnTo>
                  <a:pt x="9143999" y="793051"/>
                </a:lnTo>
                <a:lnTo>
                  <a:pt x="9143999" y="1301051"/>
                </a:lnTo>
                <a:lnTo>
                  <a:pt x="9143999" y="20832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66344"/>
            <a:ext cx="6510481" cy="1408176"/>
          </a:xfrm>
        </p:spPr>
        <p:txBody>
          <a:bodyPr anchor="b" anchorCtr="0">
            <a:noAutofit/>
          </a:bodyPr>
          <a:lstStyle>
            <a:lvl1pPr indent="0" algn="l">
              <a:lnSpc>
                <a:spcPts val="2850"/>
              </a:lnSpc>
              <a:defRPr sz="278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624328"/>
            <a:ext cx="7920000" cy="1380744"/>
          </a:xfrm>
        </p:spPr>
        <p:txBody>
          <a:bodyPr bIns="0" numCol="3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BF188-90D1-7268-4482-EF7E4DA0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121" y="252088"/>
            <a:ext cx="1197645" cy="1199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CDEC9-8294-549C-3D2D-87BC3B2308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47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r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1DC00D7-8FA6-EA4F-A570-60419B684444}"/>
              </a:ext>
            </a:extLst>
          </p:cNvPr>
          <p:cNvSpPr/>
          <p:nvPr userDrawn="1"/>
        </p:nvSpPr>
        <p:spPr>
          <a:xfrm flipH="1" flipV="1">
            <a:off x="-2" y="-1"/>
            <a:ext cx="9143997" cy="2463130"/>
          </a:xfrm>
          <a:custGeom>
            <a:avLst/>
            <a:gdLst>
              <a:gd name="connsiteX0" fmla="*/ 9143999 w 9143999"/>
              <a:gd name="connsiteY0" fmla="*/ 2591213 h 2591213"/>
              <a:gd name="connsiteX1" fmla="*/ 0 w 9143999"/>
              <a:gd name="connsiteY1" fmla="*/ 2591213 h 2591213"/>
              <a:gd name="connsiteX2" fmla="*/ 0 w 9143999"/>
              <a:gd name="connsiteY2" fmla="*/ 2083213 h 2591213"/>
              <a:gd name="connsiteX3" fmla="*/ 0 w 9143999"/>
              <a:gd name="connsiteY3" fmla="*/ 1309179 h 2591213"/>
              <a:gd name="connsiteX4" fmla="*/ 0 w 9143999"/>
              <a:gd name="connsiteY4" fmla="*/ 1301051 h 2591213"/>
              <a:gd name="connsiteX5" fmla="*/ 0 w 9143999"/>
              <a:gd name="connsiteY5" fmla="*/ 801179 h 2591213"/>
              <a:gd name="connsiteX6" fmla="*/ 0 w 9143999"/>
              <a:gd name="connsiteY6" fmla="*/ 793051 h 2591213"/>
              <a:gd name="connsiteX7" fmla="*/ 92766 w 9143999"/>
              <a:gd name="connsiteY7" fmla="*/ 793051 h 2591213"/>
              <a:gd name="connsiteX8" fmla="*/ 9143998 w 9143999"/>
              <a:gd name="connsiteY8" fmla="*/ 0 h 2591213"/>
              <a:gd name="connsiteX9" fmla="*/ 9143998 w 9143999"/>
              <a:gd name="connsiteY9" fmla="*/ 508000 h 2591213"/>
              <a:gd name="connsiteX10" fmla="*/ 9143998 w 9143999"/>
              <a:gd name="connsiteY10" fmla="*/ 793051 h 2591213"/>
              <a:gd name="connsiteX11" fmla="*/ 9143999 w 9143999"/>
              <a:gd name="connsiteY11" fmla="*/ 793051 h 2591213"/>
              <a:gd name="connsiteX12" fmla="*/ 9143999 w 9143999"/>
              <a:gd name="connsiteY12" fmla="*/ 1301051 h 2591213"/>
              <a:gd name="connsiteX13" fmla="*/ 9143999 w 9143999"/>
              <a:gd name="connsiteY13" fmla="*/ 2083213 h 25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3999" h="2591213">
                <a:moveTo>
                  <a:pt x="9143999" y="2591213"/>
                </a:moveTo>
                <a:lnTo>
                  <a:pt x="0" y="2591213"/>
                </a:lnTo>
                <a:lnTo>
                  <a:pt x="0" y="2083213"/>
                </a:lnTo>
                <a:lnTo>
                  <a:pt x="0" y="1309179"/>
                </a:lnTo>
                <a:lnTo>
                  <a:pt x="0" y="1301051"/>
                </a:lnTo>
                <a:lnTo>
                  <a:pt x="0" y="801179"/>
                </a:lnTo>
                <a:lnTo>
                  <a:pt x="0" y="793051"/>
                </a:lnTo>
                <a:lnTo>
                  <a:pt x="92766" y="793051"/>
                </a:lnTo>
                <a:lnTo>
                  <a:pt x="9143998" y="0"/>
                </a:lnTo>
                <a:lnTo>
                  <a:pt x="9143998" y="508000"/>
                </a:lnTo>
                <a:lnTo>
                  <a:pt x="9143998" y="793051"/>
                </a:lnTo>
                <a:lnTo>
                  <a:pt x="9143999" y="793051"/>
                </a:lnTo>
                <a:lnTo>
                  <a:pt x="9143999" y="1301051"/>
                </a:lnTo>
                <a:lnTo>
                  <a:pt x="9143999" y="20832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66344"/>
            <a:ext cx="6630554" cy="1408176"/>
          </a:xfrm>
        </p:spPr>
        <p:txBody>
          <a:bodyPr anchor="b" anchorCtr="0">
            <a:noAutofit/>
          </a:bodyPr>
          <a:lstStyle>
            <a:lvl1pPr indent="0" algn="l">
              <a:lnSpc>
                <a:spcPts val="2850"/>
              </a:lnSpc>
              <a:defRPr sz="278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624328"/>
            <a:ext cx="7920000" cy="1380744"/>
          </a:xfrm>
        </p:spPr>
        <p:txBody>
          <a:bodyPr bIns="0" numCol="3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BF188-90D1-7268-4482-EF7E4DA0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121" y="252088"/>
            <a:ext cx="1197644" cy="1199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145C6-A1CE-68CD-5188-C6A98207A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47" y="4480983"/>
            <a:ext cx="759058" cy="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69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106C-5A5B-1C53-673B-8FAC1392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10B1-106B-814A-EDA3-D1B6EC024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DBB4F-5890-8501-DDF4-D29B2A98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3679-ADBE-41C0-A00A-D933A158E875}" type="datetimeFigureOut">
              <a:rPr lang="nl-BE" smtClean="0"/>
              <a:t>8/07/2024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7DC9-7C57-B1C5-EBDA-81935344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2C4A-B770-E0DC-BB09-97CFB3E5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D567-152E-495A-9762-921D68D34E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901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F49C8802-2D94-9AC2-4AF7-DBD1054F1805}"/>
              </a:ext>
            </a:extLst>
          </p:cNvPr>
          <p:cNvSpPr>
            <a:spLocks/>
          </p:cNvSpPr>
          <p:nvPr userDrawn="1"/>
        </p:nvSpPr>
        <p:spPr>
          <a:xfrm flipV="1">
            <a:off x="0" y="-7312"/>
            <a:ext cx="6228000" cy="5143500"/>
          </a:xfrm>
          <a:custGeom>
            <a:avLst/>
            <a:gdLst>
              <a:gd name="connsiteX0" fmla="*/ 0 w 6228000"/>
              <a:gd name="connsiteY0" fmla="*/ 5143500 h 5143500"/>
              <a:gd name="connsiteX1" fmla="*/ 4384937 w 6228000"/>
              <a:gd name="connsiteY1" fmla="*/ 5143500 h 5143500"/>
              <a:gd name="connsiteX2" fmla="*/ 4384938 w 6228000"/>
              <a:gd name="connsiteY2" fmla="*/ 5143500 h 5143500"/>
              <a:gd name="connsiteX3" fmla="*/ 6228000 w 6228000"/>
              <a:gd name="connsiteY3" fmla="*/ 5143500 h 5143500"/>
              <a:gd name="connsiteX4" fmla="*/ 4384938 w 6228000"/>
              <a:gd name="connsiteY4" fmla="*/ 1214 h 5143500"/>
              <a:gd name="connsiteX5" fmla="*/ 4384938 w 6228000"/>
              <a:gd name="connsiteY5" fmla="*/ 0 h 5143500"/>
              <a:gd name="connsiteX6" fmla="*/ 0 w 6228000"/>
              <a:gd name="connsiteY6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8000" h="5143500">
                <a:moveTo>
                  <a:pt x="0" y="5143500"/>
                </a:moveTo>
                <a:lnTo>
                  <a:pt x="4384937" y="5143500"/>
                </a:lnTo>
                <a:lnTo>
                  <a:pt x="4384938" y="5143500"/>
                </a:lnTo>
                <a:lnTo>
                  <a:pt x="6228000" y="5143500"/>
                </a:lnTo>
                <a:lnTo>
                  <a:pt x="4384938" y="1214"/>
                </a:lnTo>
                <a:lnTo>
                  <a:pt x="43849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38478" y="2743199"/>
            <a:ext cx="3456131" cy="826887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DC3AB0-4813-A2CF-C014-1AB5B4E7D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6" y="216001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3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825" y="227830"/>
            <a:ext cx="7416000" cy="286749"/>
          </a:xfrm>
        </p:spPr>
        <p:txBody>
          <a:bodyPr anchor="t" anchorCtr="0"/>
          <a:lstStyle>
            <a:lvl1pPr>
              <a:defRPr sz="2000" b="0" i="0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0826" y="1057923"/>
            <a:ext cx="4099958" cy="2835000"/>
          </a:xfrm>
          <a:prstGeom prst="rect">
            <a:avLst/>
          </a:prstGeom>
        </p:spPr>
        <p:txBody>
          <a:bodyPr bIns="0"/>
          <a:lstStyle>
            <a:lvl1pPr>
              <a:spcBef>
                <a:spcPts val="225"/>
              </a:spcBef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786114" y="1057923"/>
            <a:ext cx="4099958" cy="2835000"/>
          </a:xfrm>
          <a:prstGeom prst="rect">
            <a:avLst/>
          </a:prstGeom>
        </p:spPr>
        <p:txBody>
          <a:bodyPr bIns="0"/>
          <a:lstStyle>
            <a:lvl1pPr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5" name="Rechthoek 14"/>
          <p:cNvSpPr/>
          <p:nvPr userDrawn="1"/>
        </p:nvSpPr>
        <p:spPr>
          <a:xfrm>
            <a:off x="2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07030A-DC20-2260-AFF6-2C4FE23E7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6" y="216001"/>
            <a:ext cx="1821067" cy="70169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20502-9174-4186-8682-9DE8218D1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826" y="542094"/>
            <a:ext cx="8404169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43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380026" y="-9237"/>
            <a:ext cx="4765997" cy="5159087"/>
          </a:xfrm>
          <a:custGeom>
            <a:avLst/>
            <a:gdLst>
              <a:gd name="connsiteX0" fmla="*/ 0 w 4699322"/>
              <a:gd name="connsiteY0" fmla="*/ 5143501 h 5143501"/>
              <a:gd name="connsiteX1" fmla="*/ 1830621 w 4699322"/>
              <a:gd name="connsiteY1" fmla="*/ 0 h 5143501"/>
              <a:gd name="connsiteX2" fmla="*/ 2868701 w 4699322"/>
              <a:gd name="connsiteY2" fmla="*/ 0 h 5143501"/>
              <a:gd name="connsiteX3" fmla="*/ 4699322 w 4699322"/>
              <a:gd name="connsiteY3" fmla="*/ 5143501 h 5143501"/>
              <a:gd name="connsiteX4" fmla="*/ 0 w 4699322"/>
              <a:gd name="connsiteY4" fmla="*/ 5143501 h 5143501"/>
              <a:gd name="connsiteX0" fmla="*/ 0 w 4762156"/>
              <a:gd name="connsiteY0" fmla="*/ 5152737 h 5152737"/>
              <a:gd name="connsiteX1" fmla="*/ 1830621 w 4762156"/>
              <a:gd name="connsiteY1" fmla="*/ 9236 h 5152737"/>
              <a:gd name="connsiteX2" fmla="*/ 4762156 w 4762156"/>
              <a:gd name="connsiteY2" fmla="*/ 0 h 5152737"/>
              <a:gd name="connsiteX3" fmla="*/ 4699322 w 4762156"/>
              <a:gd name="connsiteY3" fmla="*/ 5152737 h 5152737"/>
              <a:gd name="connsiteX4" fmla="*/ 0 w 4762156"/>
              <a:gd name="connsiteY4" fmla="*/ 5152737 h 5152737"/>
              <a:gd name="connsiteX0" fmla="*/ 0 w 4765997"/>
              <a:gd name="connsiteY0" fmla="*/ 5152737 h 5159087"/>
              <a:gd name="connsiteX1" fmla="*/ 1830621 w 4765997"/>
              <a:gd name="connsiteY1" fmla="*/ 9236 h 5159087"/>
              <a:gd name="connsiteX2" fmla="*/ 4762156 w 4765997"/>
              <a:gd name="connsiteY2" fmla="*/ 0 h 5159087"/>
              <a:gd name="connsiteX3" fmla="*/ 4765997 w 4765997"/>
              <a:gd name="connsiteY3" fmla="*/ 5159087 h 5159087"/>
              <a:gd name="connsiteX4" fmla="*/ 0 w 4765997"/>
              <a:gd name="connsiteY4" fmla="*/ 5152737 h 515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5997" h="5159087">
                <a:moveTo>
                  <a:pt x="0" y="5152737"/>
                </a:moveTo>
                <a:lnTo>
                  <a:pt x="1830621" y="9236"/>
                </a:lnTo>
                <a:lnTo>
                  <a:pt x="4762156" y="0"/>
                </a:lnTo>
                <a:cubicBezTo>
                  <a:pt x="4763436" y="1719696"/>
                  <a:pt x="4764717" y="3439391"/>
                  <a:pt x="4765997" y="5159087"/>
                </a:cubicBezTo>
                <a:lnTo>
                  <a:pt x="0" y="5152737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9C8802-2D94-9AC2-4AF7-DBD1054F1805}"/>
              </a:ext>
            </a:extLst>
          </p:cNvPr>
          <p:cNvSpPr>
            <a:spLocks/>
          </p:cNvSpPr>
          <p:nvPr userDrawn="1"/>
        </p:nvSpPr>
        <p:spPr>
          <a:xfrm flipV="1">
            <a:off x="-1" y="0"/>
            <a:ext cx="6228000" cy="5143500"/>
          </a:xfrm>
          <a:custGeom>
            <a:avLst/>
            <a:gdLst>
              <a:gd name="connsiteX0" fmla="*/ 0 w 6228000"/>
              <a:gd name="connsiteY0" fmla="*/ 5143500 h 5143500"/>
              <a:gd name="connsiteX1" fmla="*/ 4384937 w 6228000"/>
              <a:gd name="connsiteY1" fmla="*/ 5143500 h 5143500"/>
              <a:gd name="connsiteX2" fmla="*/ 4384938 w 6228000"/>
              <a:gd name="connsiteY2" fmla="*/ 5143500 h 5143500"/>
              <a:gd name="connsiteX3" fmla="*/ 6228000 w 6228000"/>
              <a:gd name="connsiteY3" fmla="*/ 5143500 h 5143500"/>
              <a:gd name="connsiteX4" fmla="*/ 4384938 w 6228000"/>
              <a:gd name="connsiteY4" fmla="*/ 1214 h 5143500"/>
              <a:gd name="connsiteX5" fmla="*/ 4384938 w 6228000"/>
              <a:gd name="connsiteY5" fmla="*/ 0 h 5143500"/>
              <a:gd name="connsiteX6" fmla="*/ 0 w 6228000"/>
              <a:gd name="connsiteY6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8000" h="5143500">
                <a:moveTo>
                  <a:pt x="0" y="5143500"/>
                </a:moveTo>
                <a:lnTo>
                  <a:pt x="4384937" y="5143500"/>
                </a:lnTo>
                <a:lnTo>
                  <a:pt x="4384938" y="5143500"/>
                </a:lnTo>
                <a:lnTo>
                  <a:pt x="6228000" y="5143500"/>
                </a:lnTo>
                <a:lnTo>
                  <a:pt x="4384938" y="1214"/>
                </a:lnTo>
                <a:lnTo>
                  <a:pt x="43849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567635"/>
            <a:ext cx="3456131" cy="1350000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240586"/>
            <a:ext cx="3112678" cy="2077574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>
              <a:defRPr sz="1350">
                <a:latin typeface="FlandersArtSans-Regular" panose="00000500000000000000" pitchFamily="2" charset="0"/>
                <a:cs typeface="Calibri"/>
              </a:defRPr>
            </a:lvl2pPr>
            <a:lvl3pPr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1ECD3-3DDA-A673-33DA-32C9F886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58" y="4544299"/>
            <a:ext cx="759058" cy="357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DC3AB0-4813-A2CF-C014-1AB5B4E7D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20932-5C34-0F45-A06D-6E391DB56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861" y="110611"/>
            <a:ext cx="4922279" cy="4922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FBE2-538B-4D4E-9558-1CE51833A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072" y="216001"/>
            <a:ext cx="1800000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5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D4F39EE-8F0A-2147-8DB7-FC9B4841CECD}"/>
              </a:ext>
            </a:extLst>
          </p:cNvPr>
          <p:cNvSpPr/>
          <p:nvPr userDrawn="1"/>
        </p:nvSpPr>
        <p:spPr>
          <a:xfrm>
            <a:off x="0" y="-1"/>
            <a:ext cx="6678246" cy="5143501"/>
          </a:xfrm>
          <a:custGeom>
            <a:avLst/>
            <a:gdLst>
              <a:gd name="connsiteX0" fmla="*/ 2005238 w 6678246"/>
              <a:gd name="connsiteY0" fmla="*/ 0 h 5143501"/>
              <a:gd name="connsiteX1" fmla="*/ 6678246 w 6678246"/>
              <a:gd name="connsiteY1" fmla="*/ 0 h 5143501"/>
              <a:gd name="connsiteX2" fmla="*/ 3728037 w 6678246"/>
              <a:gd name="connsiteY2" fmla="*/ 5143501 h 5143501"/>
              <a:gd name="connsiteX3" fmla="*/ 2106246 w 6678246"/>
              <a:gd name="connsiteY3" fmla="*/ 5143501 h 5143501"/>
              <a:gd name="connsiteX4" fmla="*/ 0 w 6678246"/>
              <a:gd name="connsiteY4" fmla="*/ 5143501 h 5143501"/>
              <a:gd name="connsiteX5" fmla="*/ 0 w 6678246"/>
              <a:gd name="connsiteY5" fmla="*/ 1 h 5143501"/>
              <a:gd name="connsiteX6" fmla="*/ 2005238 w 6678246"/>
              <a:gd name="connsiteY6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8246" h="5143501">
                <a:moveTo>
                  <a:pt x="2005238" y="0"/>
                </a:moveTo>
                <a:lnTo>
                  <a:pt x="6678246" y="0"/>
                </a:lnTo>
                <a:lnTo>
                  <a:pt x="3728037" y="5143501"/>
                </a:lnTo>
                <a:lnTo>
                  <a:pt x="2106246" y="5143501"/>
                </a:lnTo>
                <a:lnTo>
                  <a:pt x="0" y="5143501"/>
                </a:lnTo>
                <a:lnTo>
                  <a:pt x="0" y="1"/>
                </a:lnTo>
                <a:lnTo>
                  <a:pt x="2005238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69815" y="1701383"/>
            <a:ext cx="3816000" cy="1993692"/>
          </a:xfrm>
        </p:spPr>
        <p:txBody>
          <a:bodyPr anchor="b" anchorCtr="0">
            <a:noAutofit/>
          </a:bodyPr>
          <a:lstStyle>
            <a:lvl1pPr algn="r">
              <a:lnSpc>
                <a:spcPts val="3000"/>
              </a:lnSpc>
              <a:defRPr sz="3000" baseline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69815" y="3807501"/>
            <a:ext cx="3816000" cy="176933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185">
                <a:solidFill>
                  <a:schemeClr val="tx1">
                    <a:lumMod val="60000"/>
                    <a:lumOff val="4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8E3383-D233-CB0D-0091-DA5AC3C03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072" y="216001"/>
            <a:ext cx="1800000" cy="701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2A33DE-0341-4C80-AA69-8BBC013167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85" y="673171"/>
            <a:ext cx="3797156" cy="37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4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E331D2-AD6A-7444-AB37-F27D0BEA3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25976" r="57608" b="61807"/>
          <a:stretch/>
        </p:blipFill>
        <p:spPr>
          <a:xfrm>
            <a:off x="2322577" y="3339718"/>
            <a:ext cx="3061946" cy="2311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4F1305-06A5-024E-9DC0-5C6AF0571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7" t="25350" r="27015" b="61076"/>
          <a:stretch/>
        </p:blipFill>
        <p:spPr>
          <a:xfrm>
            <a:off x="6565392" y="1601580"/>
            <a:ext cx="2093976" cy="2568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B0073D-1917-AA4B-86CF-1A7DF0DB5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6" t="52812" r="40484" b="34867"/>
          <a:stretch/>
        </p:blipFill>
        <p:spPr>
          <a:xfrm>
            <a:off x="201168" y="-584527"/>
            <a:ext cx="3713844" cy="233103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9130C8E-08BF-A041-B8FA-DE3CE7F601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816" y="349772"/>
            <a:ext cx="7900370" cy="4443958"/>
          </a:xfrm>
        </p:spPr>
        <p:txBody>
          <a:bodyPr anchor="ctr" anchorCtr="0">
            <a:noAutofit/>
          </a:bodyPr>
          <a:lstStyle>
            <a:lvl1pPr indent="0" algn="ctr">
              <a:lnSpc>
                <a:spcPts val="4050"/>
              </a:lnSpc>
              <a:defRPr sz="4050" b="0" i="0" baseline="0">
                <a:solidFill>
                  <a:schemeClr val="accent5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5B7980-FA96-AD2A-F979-2FA3D486D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072" y="216001"/>
            <a:ext cx="1800000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7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9A1C9BF-98D1-B133-DD5C-741F84F0ECC0}"/>
              </a:ext>
            </a:extLst>
          </p:cNvPr>
          <p:cNvSpPr/>
          <p:nvPr userDrawn="1"/>
        </p:nvSpPr>
        <p:spPr>
          <a:xfrm flipH="1">
            <a:off x="0" y="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7511" y="0"/>
            <a:ext cx="2619446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3000" baseline="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8" name="Ondertitel 2">
            <a:extLst>
              <a:ext uri="{FF2B5EF4-FFF2-40B4-BE49-F238E27FC236}">
                <a16:creationId xmlns:a16="http://schemas.microsoft.com/office/drawing/2014/main" id="{40F52824-D817-314C-A770-A495518E01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319" y="364068"/>
            <a:ext cx="3610838" cy="4474633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198895" indent="-198895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chemeClr val="tx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2366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56696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336" y="2231136"/>
            <a:ext cx="5792885" cy="1773936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324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GEMEEN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2801CD2-2A47-9248-A41C-9779AC803D03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56696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231136"/>
            <a:ext cx="5792884" cy="1773936"/>
          </a:xfrm>
          <a:prstGeom prst="rect">
            <a:avLst/>
          </a:prstGeo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D0CBD5-97CB-0448-B11B-7E6F031BD38A}"/>
              </a:ext>
            </a:extLst>
          </p:cNvPr>
          <p:cNvGrpSpPr/>
          <p:nvPr userDrawn="1"/>
        </p:nvGrpSpPr>
        <p:grpSpPr>
          <a:xfrm>
            <a:off x="543140" y="2021305"/>
            <a:ext cx="3128211" cy="50189"/>
            <a:chOff x="0" y="0"/>
            <a:chExt cx="9144000" cy="914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47FB9E-D887-094A-A2C6-01F3F900500C}"/>
                </a:ext>
              </a:extLst>
            </p:cNvPr>
            <p:cNvSpPr/>
            <p:nvPr userDrawn="1"/>
          </p:nvSpPr>
          <p:spPr>
            <a:xfrm>
              <a:off x="0" y="0"/>
              <a:ext cx="3045600" cy="91440"/>
            </a:xfrm>
            <a:prstGeom prst="rect">
              <a:avLst/>
            </a:prstGeom>
            <a:solidFill>
              <a:srgbClr val="E633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83E044-6BBB-BD44-9C58-85DD725609E7}"/>
                </a:ext>
              </a:extLst>
            </p:cNvPr>
            <p:cNvSpPr/>
            <p:nvPr userDrawn="1"/>
          </p:nvSpPr>
          <p:spPr>
            <a:xfrm>
              <a:off x="3049200" y="0"/>
              <a:ext cx="3045600" cy="91440"/>
            </a:xfrm>
            <a:prstGeom prst="rect">
              <a:avLst/>
            </a:prstGeom>
            <a:solidFill>
              <a:srgbClr val="F0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41E15-B2A2-9B41-9997-F538E6F2D0ED}"/>
                </a:ext>
              </a:extLst>
            </p:cNvPr>
            <p:cNvSpPr/>
            <p:nvPr userDrawn="1"/>
          </p:nvSpPr>
          <p:spPr>
            <a:xfrm>
              <a:off x="6098400" y="0"/>
              <a:ext cx="3045600" cy="91440"/>
            </a:xfrm>
            <a:prstGeom prst="rect">
              <a:avLst/>
            </a:prstGeom>
            <a:solidFill>
              <a:srgbClr val="D36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240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DA6BEC8-1B51-E823-734B-310D991F2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642" y="2179453"/>
            <a:ext cx="1686936" cy="16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8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4D6337E-C64B-FC4D-97A5-DF801AE6CE3E}"/>
              </a:ext>
            </a:extLst>
          </p:cNvPr>
          <p:cNvSpPr/>
          <p:nvPr userDrawn="1"/>
        </p:nvSpPr>
        <p:spPr>
          <a:xfrm>
            <a:off x="-7474" y="-1"/>
            <a:ext cx="9151474" cy="5143501"/>
          </a:xfrm>
          <a:custGeom>
            <a:avLst/>
            <a:gdLst>
              <a:gd name="connsiteX0" fmla="*/ 4478466 w 9151474"/>
              <a:gd name="connsiteY0" fmla="*/ 0 h 5143501"/>
              <a:gd name="connsiteX1" fmla="*/ 9151474 w 9151474"/>
              <a:gd name="connsiteY1" fmla="*/ 0 h 5143501"/>
              <a:gd name="connsiteX2" fmla="*/ 6201265 w 9151474"/>
              <a:gd name="connsiteY2" fmla="*/ 5143501 h 5143501"/>
              <a:gd name="connsiteX3" fmla="*/ 4579474 w 9151474"/>
              <a:gd name="connsiteY3" fmla="*/ 5143501 h 5143501"/>
              <a:gd name="connsiteX4" fmla="*/ 1528257 w 9151474"/>
              <a:gd name="connsiteY4" fmla="*/ 5143501 h 5143501"/>
              <a:gd name="connsiteX5" fmla="*/ 0 w 9151474"/>
              <a:gd name="connsiteY5" fmla="*/ 5143501 h 5143501"/>
              <a:gd name="connsiteX6" fmla="*/ 0 w 9151474"/>
              <a:gd name="connsiteY6" fmla="*/ 1 h 5143501"/>
              <a:gd name="connsiteX7" fmla="*/ 4478466 w 9151474"/>
              <a:gd name="connsiteY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474" h="5143501">
                <a:moveTo>
                  <a:pt x="4478466" y="0"/>
                </a:moveTo>
                <a:lnTo>
                  <a:pt x="9151474" y="0"/>
                </a:lnTo>
                <a:lnTo>
                  <a:pt x="6201265" y="5143501"/>
                </a:lnTo>
                <a:lnTo>
                  <a:pt x="4579474" y="5143501"/>
                </a:lnTo>
                <a:lnTo>
                  <a:pt x="1528257" y="5143501"/>
                </a:lnTo>
                <a:lnTo>
                  <a:pt x="0" y="5143501"/>
                </a:lnTo>
                <a:lnTo>
                  <a:pt x="0" y="1"/>
                </a:lnTo>
                <a:lnTo>
                  <a:pt x="447846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62187" y="0"/>
            <a:ext cx="4419628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2800" baseline="0">
                <a:solidFill>
                  <a:schemeClr val="accent4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87184" y="3464573"/>
            <a:ext cx="1682496" cy="1427467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accent4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4A95-E83E-44C6-1339-C0C5AE83A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94" y="1700198"/>
            <a:ext cx="1740924" cy="17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29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4D6337E-C64B-FC4D-97A5-DF801AE6CE3E}"/>
              </a:ext>
            </a:extLst>
          </p:cNvPr>
          <p:cNvSpPr/>
          <p:nvPr userDrawn="1"/>
        </p:nvSpPr>
        <p:spPr>
          <a:xfrm>
            <a:off x="-7474" y="-1"/>
            <a:ext cx="9151474" cy="5143501"/>
          </a:xfrm>
          <a:custGeom>
            <a:avLst/>
            <a:gdLst>
              <a:gd name="connsiteX0" fmla="*/ 4478466 w 9151474"/>
              <a:gd name="connsiteY0" fmla="*/ 0 h 5143501"/>
              <a:gd name="connsiteX1" fmla="*/ 9151474 w 9151474"/>
              <a:gd name="connsiteY1" fmla="*/ 0 h 5143501"/>
              <a:gd name="connsiteX2" fmla="*/ 6201265 w 9151474"/>
              <a:gd name="connsiteY2" fmla="*/ 5143501 h 5143501"/>
              <a:gd name="connsiteX3" fmla="*/ 4579474 w 9151474"/>
              <a:gd name="connsiteY3" fmla="*/ 5143501 h 5143501"/>
              <a:gd name="connsiteX4" fmla="*/ 1528257 w 9151474"/>
              <a:gd name="connsiteY4" fmla="*/ 5143501 h 5143501"/>
              <a:gd name="connsiteX5" fmla="*/ 0 w 9151474"/>
              <a:gd name="connsiteY5" fmla="*/ 5143501 h 5143501"/>
              <a:gd name="connsiteX6" fmla="*/ 0 w 9151474"/>
              <a:gd name="connsiteY6" fmla="*/ 1 h 5143501"/>
              <a:gd name="connsiteX7" fmla="*/ 4478466 w 9151474"/>
              <a:gd name="connsiteY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474" h="5143501">
                <a:moveTo>
                  <a:pt x="4478466" y="0"/>
                </a:moveTo>
                <a:lnTo>
                  <a:pt x="9151474" y="0"/>
                </a:lnTo>
                <a:lnTo>
                  <a:pt x="6201265" y="5143501"/>
                </a:lnTo>
                <a:lnTo>
                  <a:pt x="4579474" y="5143501"/>
                </a:lnTo>
                <a:lnTo>
                  <a:pt x="1528257" y="5143501"/>
                </a:lnTo>
                <a:lnTo>
                  <a:pt x="0" y="5143501"/>
                </a:lnTo>
                <a:lnTo>
                  <a:pt x="0" y="1"/>
                </a:lnTo>
                <a:lnTo>
                  <a:pt x="447846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62187" y="0"/>
            <a:ext cx="4419628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2800" baseline="0">
                <a:solidFill>
                  <a:srgbClr val="F0A200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87184" y="3464573"/>
            <a:ext cx="1682496" cy="1427467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accent5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4A95-E83E-44C6-1339-C0C5AE83A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94" y="1700198"/>
            <a:ext cx="1740924" cy="17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3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4D6337E-C64B-FC4D-97A5-DF801AE6CE3E}"/>
              </a:ext>
            </a:extLst>
          </p:cNvPr>
          <p:cNvSpPr/>
          <p:nvPr userDrawn="1"/>
        </p:nvSpPr>
        <p:spPr>
          <a:xfrm>
            <a:off x="-7474" y="-1"/>
            <a:ext cx="9151474" cy="5143501"/>
          </a:xfrm>
          <a:custGeom>
            <a:avLst/>
            <a:gdLst>
              <a:gd name="connsiteX0" fmla="*/ 4478466 w 9151474"/>
              <a:gd name="connsiteY0" fmla="*/ 0 h 5143501"/>
              <a:gd name="connsiteX1" fmla="*/ 9151474 w 9151474"/>
              <a:gd name="connsiteY1" fmla="*/ 0 h 5143501"/>
              <a:gd name="connsiteX2" fmla="*/ 6201265 w 9151474"/>
              <a:gd name="connsiteY2" fmla="*/ 5143501 h 5143501"/>
              <a:gd name="connsiteX3" fmla="*/ 4579474 w 9151474"/>
              <a:gd name="connsiteY3" fmla="*/ 5143501 h 5143501"/>
              <a:gd name="connsiteX4" fmla="*/ 1528257 w 9151474"/>
              <a:gd name="connsiteY4" fmla="*/ 5143501 h 5143501"/>
              <a:gd name="connsiteX5" fmla="*/ 0 w 9151474"/>
              <a:gd name="connsiteY5" fmla="*/ 5143501 h 5143501"/>
              <a:gd name="connsiteX6" fmla="*/ 0 w 9151474"/>
              <a:gd name="connsiteY6" fmla="*/ 1 h 5143501"/>
              <a:gd name="connsiteX7" fmla="*/ 4478466 w 9151474"/>
              <a:gd name="connsiteY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1474" h="5143501">
                <a:moveTo>
                  <a:pt x="4478466" y="0"/>
                </a:moveTo>
                <a:lnTo>
                  <a:pt x="9151474" y="0"/>
                </a:lnTo>
                <a:lnTo>
                  <a:pt x="6201265" y="5143501"/>
                </a:lnTo>
                <a:lnTo>
                  <a:pt x="4579474" y="5143501"/>
                </a:lnTo>
                <a:lnTo>
                  <a:pt x="1528257" y="5143501"/>
                </a:lnTo>
                <a:lnTo>
                  <a:pt x="0" y="5143501"/>
                </a:lnTo>
                <a:lnTo>
                  <a:pt x="0" y="1"/>
                </a:lnTo>
                <a:lnTo>
                  <a:pt x="4478466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62187" y="0"/>
            <a:ext cx="4419628" cy="5143500"/>
          </a:xfrm>
        </p:spPr>
        <p:txBody>
          <a:bodyPr anchor="ctr" anchorCtr="0">
            <a:noAutofit/>
          </a:bodyPr>
          <a:lstStyle>
            <a:lvl1pPr algn="l">
              <a:lnSpc>
                <a:spcPts val="3000"/>
              </a:lnSpc>
              <a:defRPr sz="2800" baseline="0">
                <a:solidFill>
                  <a:srgbClr val="D36D24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87184" y="3464573"/>
            <a:ext cx="1682496" cy="1427467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accent6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4A95-E83E-44C6-1339-C0C5AE83A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95" y="1700198"/>
            <a:ext cx="1740923" cy="17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7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o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7DEC9B0-CDAE-7D49-AB22-5F33641D246E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B096449-F8DC-0E4E-A8F4-7022058CE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453" y="1899915"/>
            <a:ext cx="2245314" cy="224812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56696"/>
            <a:ext cx="5792883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231136"/>
            <a:ext cx="4737100" cy="1773936"/>
          </a:xfrm>
          <a:prstGeom prst="rect">
            <a:avLst/>
          </a:prstGeo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534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51435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1517400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115800"/>
            <a:ext cx="7416000" cy="1242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8/07/2024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C6574A-8BC2-0815-E22A-15DD95A3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64B964-B188-2773-EBCA-04D26360D4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4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e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BB1CAE6-A8C9-17B3-C553-8DBB3732797A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E5EB4-A172-1567-5F88-0AF46D106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454" y="1899915"/>
            <a:ext cx="2245313" cy="2248120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56696"/>
            <a:ext cx="5792883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rgbClr val="F0A20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7" y="2231136"/>
            <a:ext cx="4774046" cy="1773936"/>
          </a:xfrm>
          <a:prstGeom prst="rect">
            <a:avLst/>
          </a:prstGeo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0789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u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CE81A17-C6A1-9BE4-04AF-C95D144E0F96}"/>
              </a:ext>
            </a:extLst>
          </p:cNvPr>
          <p:cNvSpPr/>
          <p:nvPr userDrawn="1"/>
        </p:nvSpPr>
        <p:spPr>
          <a:xfrm>
            <a:off x="4638060" y="-1"/>
            <a:ext cx="4505940" cy="5143501"/>
          </a:xfrm>
          <a:custGeom>
            <a:avLst/>
            <a:gdLst>
              <a:gd name="connsiteX0" fmla="*/ 2950209 w 4505940"/>
              <a:gd name="connsiteY0" fmla="*/ 0 h 5143501"/>
              <a:gd name="connsiteX1" fmla="*/ 4505940 w 4505940"/>
              <a:gd name="connsiteY1" fmla="*/ 0 h 5143501"/>
              <a:gd name="connsiteX2" fmla="*/ 4505940 w 4505940"/>
              <a:gd name="connsiteY2" fmla="*/ 5143501 h 5143501"/>
              <a:gd name="connsiteX3" fmla="*/ 0 w 4505940"/>
              <a:gd name="connsiteY3" fmla="*/ 514350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940" h="5143501">
                <a:moveTo>
                  <a:pt x="2950209" y="0"/>
                </a:moveTo>
                <a:lnTo>
                  <a:pt x="4505940" y="0"/>
                </a:lnTo>
                <a:lnTo>
                  <a:pt x="4505940" y="5143501"/>
                </a:lnTo>
                <a:lnTo>
                  <a:pt x="0" y="514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56696"/>
            <a:ext cx="5669972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7" y="2231136"/>
            <a:ext cx="4746337" cy="1773936"/>
          </a:xfrm>
          <a:prstGeom prst="rect">
            <a:avLst/>
          </a:prstGeom>
        </p:spPr>
        <p:txBody>
          <a:bodyPr bIns="0" numCol="2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E6D4B-11B6-5570-EA0E-E473493C3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454" y="1899914"/>
            <a:ext cx="2245313" cy="224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59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1DC00D7-8FA6-EA4F-A570-60419B684444}"/>
              </a:ext>
            </a:extLst>
          </p:cNvPr>
          <p:cNvSpPr/>
          <p:nvPr userDrawn="1"/>
        </p:nvSpPr>
        <p:spPr>
          <a:xfrm flipH="1" flipV="1">
            <a:off x="-2" y="-1"/>
            <a:ext cx="9143997" cy="1947414"/>
          </a:xfrm>
          <a:custGeom>
            <a:avLst/>
            <a:gdLst>
              <a:gd name="connsiteX0" fmla="*/ 9143999 w 9143999"/>
              <a:gd name="connsiteY0" fmla="*/ 2591213 h 2591213"/>
              <a:gd name="connsiteX1" fmla="*/ 0 w 9143999"/>
              <a:gd name="connsiteY1" fmla="*/ 2591213 h 2591213"/>
              <a:gd name="connsiteX2" fmla="*/ 0 w 9143999"/>
              <a:gd name="connsiteY2" fmla="*/ 2083213 h 2591213"/>
              <a:gd name="connsiteX3" fmla="*/ 0 w 9143999"/>
              <a:gd name="connsiteY3" fmla="*/ 1309179 h 2591213"/>
              <a:gd name="connsiteX4" fmla="*/ 0 w 9143999"/>
              <a:gd name="connsiteY4" fmla="*/ 1301051 h 2591213"/>
              <a:gd name="connsiteX5" fmla="*/ 0 w 9143999"/>
              <a:gd name="connsiteY5" fmla="*/ 801179 h 2591213"/>
              <a:gd name="connsiteX6" fmla="*/ 0 w 9143999"/>
              <a:gd name="connsiteY6" fmla="*/ 793051 h 2591213"/>
              <a:gd name="connsiteX7" fmla="*/ 92766 w 9143999"/>
              <a:gd name="connsiteY7" fmla="*/ 793051 h 2591213"/>
              <a:gd name="connsiteX8" fmla="*/ 9143998 w 9143999"/>
              <a:gd name="connsiteY8" fmla="*/ 0 h 2591213"/>
              <a:gd name="connsiteX9" fmla="*/ 9143998 w 9143999"/>
              <a:gd name="connsiteY9" fmla="*/ 508000 h 2591213"/>
              <a:gd name="connsiteX10" fmla="*/ 9143998 w 9143999"/>
              <a:gd name="connsiteY10" fmla="*/ 793051 h 2591213"/>
              <a:gd name="connsiteX11" fmla="*/ 9143999 w 9143999"/>
              <a:gd name="connsiteY11" fmla="*/ 793051 h 2591213"/>
              <a:gd name="connsiteX12" fmla="*/ 9143999 w 9143999"/>
              <a:gd name="connsiteY12" fmla="*/ 1301051 h 2591213"/>
              <a:gd name="connsiteX13" fmla="*/ 9143999 w 9143999"/>
              <a:gd name="connsiteY13" fmla="*/ 2083213 h 25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3999" h="2591213">
                <a:moveTo>
                  <a:pt x="9143999" y="2591213"/>
                </a:moveTo>
                <a:lnTo>
                  <a:pt x="0" y="2591213"/>
                </a:lnTo>
                <a:lnTo>
                  <a:pt x="0" y="2083213"/>
                </a:lnTo>
                <a:lnTo>
                  <a:pt x="0" y="1309179"/>
                </a:lnTo>
                <a:lnTo>
                  <a:pt x="0" y="1301051"/>
                </a:lnTo>
                <a:lnTo>
                  <a:pt x="0" y="801179"/>
                </a:lnTo>
                <a:lnTo>
                  <a:pt x="0" y="793051"/>
                </a:lnTo>
                <a:lnTo>
                  <a:pt x="92766" y="793051"/>
                </a:lnTo>
                <a:lnTo>
                  <a:pt x="9143998" y="0"/>
                </a:lnTo>
                <a:lnTo>
                  <a:pt x="9143998" y="508000"/>
                </a:lnTo>
                <a:lnTo>
                  <a:pt x="9143998" y="793051"/>
                </a:lnTo>
                <a:lnTo>
                  <a:pt x="9143999" y="793051"/>
                </a:lnTo>
                <a:lnTo>
                  <a:pt x="9143999" y="1301051"/>
                </a:lnTo>
                <a:lnTo>
                  <a:pt x="9143999" y="20832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66344"/>
            <a:ext cx="6445827" cy="1408176"/>
          </a:xfrm>
        </p:spPr>
        <p:txBody>
          <a:bodyPr anchor="b" anchorCtr="0">
            <a:noAutofit/>
          </a:bodyPr>
          <a:lstStyle>
            <a:lvl1pPr indent="0" algn="l">
              <a:lnSpc>
                <a:spcPts val="2850"/>
              </a:lnSpc>
              <a:defRPr sz="2780">
                <a:solidFill>
                  <a:srgbClr val="E6331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624328"/>
            <a:ext cx="7920000" cy="1380744"/>
          </a:xfrm>
          <a:prstGeom prst="rect">
            <a:avLst/>
          </a:prstGeom>
        </p:spPr>
        <p:txBody>
          <a:bodyPr bIns="0" numCol="3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D68C1-71BA-4BEC-9C79-749D12DA8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141" y="147932"/>
            <a:ext cx="1087575" cy="10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1DC00D7-8FA6-EA4F-A570-60419B684444}"/>
              </a:ext>
            </a:extLst>
          </p:cNvPr>
          <p:cNvSpPr/>
          <p:nvPr userDrawn="1"/>
        </p:nvSpPr>
        <p:spPr>
          <a:xfrm flipH="1" flipV="1">
            <a:off x="-2" y="-1"/>
            <a:ext cx="9143997" cy="2463130"/>
          </a:xfrm>
          <a:custGeom>
            <a:avLst/>
            <a:gdLst>
              <a:gd name="connsiteX0" fmla="*/ 9143999 w 9143999"/>
              <a:gd name="connsiteY0" fmla="*/ 2591213 h 2591213"/>
              <a:gd name="connsiteX1" fmla="*/ 0 w 9143999"/>
              <a:gd name="connsiteY1" fmla="*/ 2591213 h 2591213"/>
              <a:gd name="connsiteX2" fmla="*/ 0 w 9143999"/>
              <a:gd name="connsiteY2" fmla="*/ 2083213 h 2591213"/>
              <a:gd name="connsiteX3" fmla="*/ 0 w 9143999"/>
              <a:gd name="connsiteY3" fmla="*/ 1309179 h 2591213"/>
              <a:gd name="connsiteX4" fmla="*/ 0 w 9143999"/>
              <a:gd name="connsiteY4" fmla="*/ 1301051 h 2591213"/>
              <a:gd name="connsiteX5" fmla="*/ 0 w 9143999"/>
              <a:gd name="connsiteY5" fmla="*/ 801179 h 2591213"/>
              <a:gd name="connsiteX6" fmla="*/ 0 w 9143999"/>
              <a:gd name="connsiteY6" fmla="*/ 793051 h 2591213"/>
              <a:gd name="connsiteX7" fmla="*/ 92766 w 9143999"/>
              <a:gd name="connsiteY7" fmla="*/ 793051 h 2591213"/>
              <a:gd name="connsiteX8" fmla="*/ 9143998 w 9143999"/>
              <a:gd name="connsiteY8" fmla="*/ 0 h 2591213"/>
              <a:gd name="connsiteX9" fmla="*/ 9143998 w 9143999"/>
              <a:gd name="connsiteY9" fmla="*/ 508000 h 2591213"/>
              <a:gd name="connsiteX10" fmla="*/ 9143998 w 9143999"/>
              <a:gd name="connsiteY10" fmla="*/ 793051 h 2591213"/>
              <a:gd name="connsiteX11" fmla="*/ 9143999 w 9143999"/>
              <a:gd name="connsiteY11" fmla="*/ 793051 h 2591213"/>
              <a:gd name="connsiteX12" fmla="*/ 9143999 w 9143999"/>
              <a:gd name="connsiteY12" fmla="*/ 1301051 h 2591213"/>
              <a:gd name="connsiteX13" fmla="*/ 9143999 w 9143999"/>
              <a:gd name="connsiteY13" fmla="*/ 2083213 h 25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3999" h="2591213">
                <a:moveTo>
                  <a:pt x="9143999" y="2591213"/>
                </a:moveTo>
                <a:lnTo>
                  <a:pt x="0" y="2591213"/>
                </a:lnTo>
                <a:lnTo>
                  <a:pt x="0" y="2083213"/>
                </a:lnTo>
                <a:lnTo>
                  <a:pt x="0" y="1309179"/>
                </a:lnTo>
                <a:lnTo>
                  <a:pt x="0" y="1301051"/>
                </a:lnTo>
                <a:lnTo>
                  <a:pt x="0" y="801179"/>
                </a:lnTo>
                <a:lnTo>
                  <a:pt x="0" y="793051"/>
                </a:lnTo>
                <a:lnTo>
                  <a:pt x="92766" y="793051"/>
                </a:lnTo>
                <a:lnTo>
                  <a:pt x="9143998" y="0"/>
                </a:lnTo>
                <a:lnTo>
                  <a:pt x="9143998" y="508000"/>
                </a:lnTo>
                <a:lnTo>
                  <a:pt x="9143998" y="793051"/>
                </a:lnTo>
                <a:lnTo>
                  <a:pt x="9143999" y="793051"/>
                </a:lnTo>
                <a:lnTo>
                  <a:pt x="9143999" y="1301051"/>
                </a:lnTo>
                <a:lnTo>
                  <a:pt x="9143999" y="20832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8" y="466344"/>
            <a:ext cx="6510481" cy="1408176"/>
          </a:xfrm>
        </p:spPr>
        <p:txBody>
          <a:bodyPr anchor="b" anchorCtr="0">
            <a:noAutofit/>
          </a:bodyPr>
          <a:lstStyle>
            <a:lvl1pPr indent="0" algn="l">
              <a:lnSpc>
                <a:spcPts val="2850"/>
              </a:lnSpc>
              <a:defRPr sz="278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624328"/>
            <a:ext cx="7920000" cy="1380744"/>
          </a:xfrm>
          <a:prstGeom prst="rect">
            <a:avLst/>
          </a:prstGeom>
        </p:spPr>
        <p:txBody>
          <a:bodyPr bIns="0" numCol="3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BF188-90D1-7268-4482-EF7E4DA0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122" y="252088"/>
            <a:ext cx="1197645" cy="11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63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r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1DC00D7-8FA6-EA4F-A570-60419B684444}"/>
              </a:ext>
            </a:extLst>
          </p:cNvPr>
          <p:cNvSpPr/>
          <p:nvPr userDrawn="1"/>
        </p:nvSpPr>
        <p:spPr>
          <a:xfrm flipH="1" flipV="1">
            <a:off x="-2" y="-1"/>
            <a:ext cx="9143997" cy="2463130"/>
          </a:xfrm>
          <a:custGeom>
            <a:avLst/>
            <a:gdLst>
              <a:gd name="connsiteX0" fmla="*/ 9143999 w 9143999"/>
              <a:gd name="connsiteY0" fmla="*/ 2591213 h 2591213"/>
              <a:gd name="connsiteX1" fmla="*/ 0 w 9143999"/>
              <a:gd name="connsiteY1" fmla="*/ 2591213 h 2591213"/>
              <a:gd name="connsiteX2" fmla="*/ 0 w 9143999"/>
              <a:gd name="connsiteY2" fmla="*/ 2083213 h 2591213"/>
              <a:gd name="connsiteX3" fmla="*/ 0 w 9143999"/>
              <a:gd name="connsiteY3" fmla="*/ 1309179 h 2591213"/>
              <a:gd name="connsiteX4" fmla="*/ 0 w 9143999"/>
              <a:gd name="connsiteY4" fmla="*/ 1301051 h 2591213"/>
              <a:gd name="connsiteX5" fmla="*/ 0 w 9143999"/>
              <a:gd name="connsiteY5" fmla="*/ 801179 h 2591213"/>
              <a:gd name="connsiteX6" fmla="*/ 0 w 9143999"/>
              <a:gd name="connsiteY6" fmla="*/ 793051 h 2591213"/>
              <a:gd name="connsiteX7" fmla="*/ 92766 w 9143999"/>
              <a:gd name="connsiteY7" fmla="*/ 793051 h 2591213"/>
              <a:gd name="connsiteX8" fmla="*/ 9143998 w 9143999"/>
              <a:gd name="connsiteY8" fmla="*/ 0 h 2591213"/>
              <a:gd name="connsiteX9" fmla="*/ 9143998 w 9143999"/>
              <a:gd name="connsiteY9" fmla="*/ 508000 h 2591213"/>
              <a:gd name="connsiteX10" fmla="*/ 9143998 w 9143999"/>
              <a:gd name="connsiteY10" fmla="*/ 793051 h 2591213"/>
              <a:gd name="connsiteX11" fmla="*/ 9143999 w 9143999"/>
              <a:gd name="connsiteY11" fmla="*/ 793051 h 2591213"/>
              <a:gd name="connsiteX12" fmla="*/ 9143999 w 9143999"/>
              <a:gd name="connsiteY12" fmla="*/ 1301051 h 2591213"/>
              <a:gd name="connsiteX13" fmla="*/ 9143999 w 9143999"/>
              <a:gd name="connsiteY13" fmla="*/ 2083213 h 259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3999" h="2591213">
                <a:moveTo>
                  <a:pt x="9143999" y="2591213"/>
                </a:moveTo>
                <a:lnTo>
                  <a:pt x="0" y="2591213"/>
                </a:lnTo>
                <a:lnTo>
                  <a:pt x="0" y="2083213"/>
                </a:lnTo>
                <a:lnTo>
                  <a:pt x="0" y="1309179"/>
                </a:lnTo>
                <a:lnTo>
                  <a:pt x="0" y="1301051"/>
                </a:lnTo>
                <a:lnTo>
                  <a:pt x="0" y="801179"/>
                </a:lnTo>
                <a:lnTo>
                  <a:pt x="0" y="793051"/>
                </a:lnTo>
                <a:lnTo>
                  <a:pt x="92766" y="793051"/>
                </a:lnTo>
                <a:lnTo>
                  <a:pt x="9143998" y="0"/>
                </a:lnTo>
                <a:lnTo>
                  <a:pt x="9143998" y="508000"/>
                </a:lnTo>
                <a:lnTo>
                  <a:pt x="9143998" y="793051"/>
                </a:lnTo>
                <a:lnTo>
                  <a:pt x="9143999" y="793051"/>
                </a:lnTo>
                <a:lnTo>
                  <a:pt x="9143999" y="1301051"/>
                </a:lnTo>
                <a:lnTo>
                  <a:pt x="9143999" y="20832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sz="135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37155686-58FC-A144-90EC-2DDF93FA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466344"/>
            <a:ext cx="6630554" cy="1408176"/>
          </a:xfrm>
        </p:spPr>
        <p:txBody>
          <a:bodyPr anchor="b" anchorCtr="0">
            <a:noAutofit/>
          </a:bodyPr>
          <a:lstStyle>
            <a:lvl1pPr indent="0" algn="l">
              <a:lnSpc>
                <a:spcPts val="2850"/>
              </a:lnSpc>
              <a:defRPr sz="278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2AEA6679-13F6-284A-A5CC-7A879725C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336" y="2624328"/>
            <a:ext cx="7920000" cy="1380744"/>
          </a:xfrm>
          <a:prstGeom prst="rect">
            <a:avLst/>
          </a:prstGeom>
        </p:spPr>
        <p:txBody>
          <a:bodyPr bIns="0" numCol="3" spcCol="720000">
            <a:no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BF188-90D1-7268-4482-EF7E4DA0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121" y="252088"/>
            <a:ext cx="1197644" cy="11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5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</p:spTree>
    <p:extLst>
      <p:ext uri="{BB962C8B-B14F-4D97-AF65-F5344CB8AC3E}">
        <p14:creationId xmlns:p14="http://schemas.microsoft.com/office/powerpoint/2010/main" val="247436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</p:spTree>
    <p:extLst>
      <p:ext uri="{BB962C8B-B14F-4D97-AF65-F5344CB8AC3E}">
        <p14:creationId xmlns:p14="http://schemas.microsoft.com/office/powerpoint/2010/main" val="234609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5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</p:spTree>
    <p:extLst>
      <p:ext uri="{BB962C8B-B14F-4D97-AF65-F5344CB8AC3E}">
        <p14:creationId xmlns:p14="http://schemas.microsoft.com/office/powerpoint/2010/main" val="301647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63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</p:spTree>
    <p:extLst>
      <p:ext uri="{BB962C8B-B14F-4D97-AF65-F5344CB8AC3E}">
        <p14:creationId xmlns:p14="http://schemas.microsoft.com/office/powerpoint/2010/main" val="69209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512000"/>
            <a:ext cx="7416000" cy="1566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105000"/>
            <a:ext cx="7416000" cy="124182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4771202"/>
            <a:ext cx="4435200" cy="2646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E2F65E-F1F5-2E24-B295-5FE871491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B4044-60EE-013E-C403-4E6D1FDB4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39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</p:spTree>
    <p:extLst>
      <p:ext uri="{BB962C8B-B14F-4D97-AF65-F5344CB8AC3E}">
        <p14:creationId xmlns:p14="http://schemas.microsoft.com/office/powerpoint/2010/main" val="1834197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</p:spTree>
    <p:extLst>
      <p:ext uri="{BB962C8B-B14F-4D97-AF65-F5344CB8AC3E}">
        <p14:creationId xmlns:p14="http://schemas.microsoft.com/office/powerpoint/2010/main" val="1869924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3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</p:spTree>
    <p:extLst>
      <p:ext uri="{BB962C8B-B14F-4D97-AF65-F5344CB8AC3E}">
        <p14:creationId xmlns:p14="http://schemas.microsoft.com/office/powerpoint/2010/main" val="4139277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2425" y="1193007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tx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1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248968"/>
            <a:ext cx="7011590" cy="3475433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32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9332452" y="4348"/>
            <a:ext cx="144018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450" b="0" i="0" baseline="0">
                <a:solidFill>
                  <a:schemeClr val="tx1"/>
                </a:solidFill>
              </a:defRPr>
            </a:lvl1pPr>
            <a:lvl2pPr marL="97111" marR="0" indent="-96441" algn="l" defTabSz="3850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50" baseline="0">
                <a:solidFill>
                  <a:schemeClr val="tx1"/>
                </a:solidFill>
              </a:defRPr>
            </a:lvl2pPr>
            <a:lvl3pPr>
              <a:defRPr sz="506"/>
            </a:lvl3pPr>
            <a:lvl4pPr>
              <a:defRPr sz="506"/>
            </a:lvl4pPr>
            <a:lvl5pPr>
              <a:defRPr sz="506"/>
            </a:lvl5pPr>
          </a:lstStyle>
          <a:p>
            <a:pPr lvl="0"/>
            <a:r>
              <a:rPr lang="en-US" noProof="0"/>
              <a:t>Use the Selection Pane (Alt+F10) to make the hidden shapes of the Agenda visible. Make sure you group them again after editing.</a:t>
            </a:r>
          </a:p>
          <a:p>
            <a:pPr lvl="0"/>
            <a:endParaRPr lang="en-US" noProof="0"/>
          </a:p>
          <a:p>
            <a:pPr lvl="0"/>
            <a:r>
              <a:rPr lang="en-US" noProof="0"/>
              <a:t>Expected groups are: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SP Agenda Section</a:t>
            </a:r>
          </a:p>
          <a:p>
            <a:pPr lvl="1"/>
            <a:r>
              <a:rPr lang="en-US" noProof="0"/>
              <a:t>SP Agenda Section Highlight</a:t>
            </a:r>
          </a:p>
          <a:p>
            <a:pPr lvl="1"/>
            <a:r>
              <a:rPr lang="en-US" noProof="0"/>
              <a:t>SP Agenda Subsection</a:t>
            </a:r>
          </a:p>
          <a:p>
            <a:pPr lvl="1"/>
            <a:r>
              <a:rPr lang="en-US" noProof="0"/>
              <a:t>SP Agenda Subsection Highlight</a:t>
            </a:r>
          </a:p>
          <a:p>
            <a:pPr lvl="0"/>
            <a:endParaRPr lang="en-US" noProof="0"/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endParaRPr lang="en-US" noProof="0"/>
          </a:p>
          <a:p>
            <a:pPr lvl="0"/>
            <a:r>
              <a:rPr lang="en-US" noProof="0"/>
              <a:t>Valid text placeholders are: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&lt;N&gt; for number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endParaRPr lang="en-US" noProof="0"/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6" name="SP Agenda Section" hidden="1"/>
          <p:cNvGrpSpPr>
            <a:grpSpLocks/>
          </p:cNvGrpSpPr>
          <p:nvPr userDrawn="1"/>
        </p:nvGrpSpPr>
        <p:grpSpPr>
          <a:xfrm>
            <a:off x="393701" y="1275161"/>
            <a:ext cx="6754813" cy="147161"/>
            <a:chOff x="1748382" y="2085631"/>
            <a:chExt cx="8706556" cy="369332"/>
          </a:xfrm>
        </p:grpSpPr>
        <p:sp>
          <p:nvSpPr>
            <p:cNvPr id="8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defTabSz="5250525">
                <a:tabLst>
                  <a:tab pos="5350535" algn="l"/>
                </a:tabLst>
              </a:pPr>
              <a:r>
                <a:rPr lang="en-US" sz="900" b="0"/>
                <a:t>&lt;TEXT&gt;</a:t>
              </a:r>
            </a:p>
          </p:txBody>
        </p:sp>
        <p:sp>
          <p:nvSpPr>
            <p:cNvPr id="9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900" b="0"/>
                <a:t>&lt;N&gt;</a:t>
              </a:r>
            </a:p>
          </p:txBody>
        </p:sp>
        <p:sp>
          <p:nvSpPr>
            <p:cNvPr id="10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US" sz="900" b="0"/>
                <a:t>&lt;P&gt;</a:t>
              </a:r>
            </a:p>
          </p:txBody>
        </p:sp>
        <p:sp>
          <p:nvSpPr>
            <p:cNvPr id="11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&lt;TIMESLOT&gt;</a:t>
              </a:r>
            </a:p>
          </p:txBody>
        </p:sp>
        <p:sp>
          <p:nvSpPr>
            <p:cNvPr id="12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&lt;RESPONSIBLE&gt;</a:t>
              </a:r>
            </a:p>
          </p:txBody>
        </p:sp>
        <p:sp>
          <p:nvSpPr>
            <p:cNvPr id="13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&lt;DURATION&gt;</a:t>
              </a:r>
            </a:p>
          </p:txBody>
        </p:sp>
      </p:grpSp>
      <p:grpSp>
        <p:nvGrpSpPr>
          <p:cNvPr id="42" name="SP Agenda Section Highlight" hidden="1"/>
          <p:cNvGrpSpPr>
            <a:grpSpLocks/>
          </p:cNvGrpSpPr>
          <p:nvPr userDrawn="1"/>
        </p:nvGrpSpPr>
        <p:grpSpPr>
          <a:xfrm>
            <a:off x="393701" y="1511381"/>
            <a:ext cx="6754813" cy="147161"/>
            <a:chOff x="1748382" y="2085631"/>
            <a:chExt cx="8706556" cy="369332"/>
          </a:xfrm>
        </p:grpSpPr>
        <p:sp>
          <p:nvSpPr>
            <p:cNvPr id="43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defTabSz="5250525">
                <a:tabLst>
                  <a:tab pos="5350535" algn="l"/>
                </a:tabLst>
              </a:pPr>
              <a:r>
                <a:rPr lang="en-US" sz="900" b="0"/>
                <a:t>&lt;TEXT&gt;</a:t>
              </a:r>
            </a:p>
          </p:txBody>
        </p:sp>
        <p:sp>
          <p:nvSpPr>
            <p:cNvPr id="44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900" b="0"/>
                <a:t>&lt;N&gt;</a:t>
              </a:r>
            </a:p>
          </p:txBody>
        </p:sp>
        <p:sp>
          <p:nvSpPr>
            <p:cNvPr id="45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US" sz="900" b="0"/>
                <a:t>&lt;P&gt;</a:t>
              </a:r>
            </a:p>
          </p:txBody>
        </p:sp>
        <p:sp>
          <p:nvSpPr>
            <p:cNvPr id="46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&lt;TIMESLOT&gt;</a:t>
              </a:r>
            </a:p>
          </p:txBody>
        </p:sp>
        <p:sp>
          <p:nvSpPr>
            <p:cNvPr id="47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&lt;RESPONSIBLE&gt;</a:t>
              </a:r>
            </a:p>
          </p:txBody>
        </p:sp>
        <p:sp>
          <p:nvSpPr>
            <p:cNvPr id="48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&lt;DURATION&gt;</a:t>
              </a:r>
            </a:p>
          </p:txBody>
        </p:sp>
      </p:grpSp>
      <p:grpSp>
        <p:nvGrpSpPr>
          <p:cNvPr id="49" name="SP Agenda Subsection" hidden="1"/>
          <p:cNvGrpSpPr>
            <a:grpSpLocks/>
          </p:cNvGrpSpPr>
          <p:nvPr userDrawn="1"/>
        </p:nvGrpSpPr>
        <p:grpSpPr>
          <a:xfrm>
            <a:off x="393701" y="1747601"/>
            <a:ext cx="6754813" cy="147161"/>
            <a:chOff x="1748382" y="2085631"/>
            <a:chExt cx="8706556" cy="369332"/>
          </a:xfrm>
        </p:grpSpPr>
        <p:sp>
          <p:nvSpPr>
            <p:cNvPr id="50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marL="128588" indent="-128588" defTabSz="5250525">
                <a:buFont typeface="Arial" panose="020B0604020202020204" pitchFamily="34" charset="0"/>
                <a:buChar char="•"/>
                <a:tabLst>
                  <a:tab pos="5350535" algn="l"/>
                </a:tabLst>
              </a:pPr>
              <a:r>
                <a:rPr lang="en-US" sz="900" b="0"/>
                <a:t>&lt;TEXT&gt;</a:t>
              </a:r>
            </a:p>
          </p:txBody>
        </p:sp>
        <p:sp>
          <p:nvSpPr>
            <p:cNvPr id="51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900" b="0"/>
                <a:t>&lt;N&gt;</a:t>
              </a:r>
            </a:p>
          </p:txBody>
        </p:sp>
        <p:sp>
          <p:nvSpPr>
            <p:cNvPr id="52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US" sz="900" b="0"/>
                <a:t>&lt;P&gt;</a:t>
              </a:r>
            </a:p>
          </p:txBody>
        </p:sp>
        <p:sp>
          <p:nvSpPr>
            <p:cNvPr id="53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&lt;TIMESLOT&gt;</a:t>
              </a:r>
            </a:p>
          </p:txBody>
        </p:sp>
        <p:sp>
          <p:nvSpPr>
            <p:cNvPr id="54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&lt;RESPONSIBLE&gt;</a:t>
              </a:r>
            </a:p>
          </p:txBody>
        </p:sp>
        <p:sp>
          <p:nvSpPr>
            <p:cNvPr id="55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&lt;DURATION&gt;</a:t>
              </a:r>
            </a:p>
          </p:txBody>
        </p:sp>
      </p:grpSp>
      <p:grpSp>
        <p:nvGrpSpPr>
          <p:cNvPr id="56" name="SP Agenda Subsection Highlight" hidden="1"/>
          <p:cNvGrpSpPr/>
          <p:nvPr userDrawn="1"/>
        </p:nvGrpSpPr>
        <p:grpSpPr>
          <a:xfrm>
            <a:off x="393701" y="1983821"/>
            <a:ext cx="6754813" cy="147161"/>
            <a:chOff x="1748382" y="2085631"/>
            <a:chExt cx="8706556" cy="369332"/>
          </a:xfrm>
        </p:grpSpPr>
        <p:sp>
          <p:nvSpPr>
            <p:cNvPr id="57" name="Textbox" hidden="1"/>
            <p:cNvSpPr txBox="1">
              <a:spLocks/>
            </p:cNvSpPr>
            <p:nvPr userDrawn="1"/>
          </p:nvSpPr>
          <p:spPr>
            <a:xfrm>
              <a:off x="2217938" y="2085631"/>
              <a:ext cx="384334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rtlCol="0" anchor="ctr">
              <a:normAutofit/>
            </a:bodyPr>
            <a:lstStyle/>
            <a:p>
              <a:pPr marL="128588" indent="-128588" defTabSz="5250525">
                <a:buFont typeface="Arial" panose="020B0604020202020204" pitchFamily="34" charset="0"/>
                <a:buChar char="•"/>
                <a:tabLst>
                  <a:tab pos="5350535" algn="l"/>
                </a:tabLst>
              </a:pPr>
              <a:r>
                <a:rPr lang="en-US" sz="900" b="0"/>
                <a:t>&lt;TEXT&gt;</a:t>
              </a:r>
            </a:p>
          </p:txBody>
        </p:sp>
        <p:sp>
          <p:nvSpPr>
            <p:cNvPr id="58" name="Textbox" hidden="1"/>
            <p:cNvSpPr txBox="1">
              <a:spLocks/>
            </p:cNvSpPr>
            <p:nvPr userDrawn="1"/>
          </p:nvSpPr>
          <p:spPr>
            <a:xfrm>
              <a:off x="1748382" y="2085631"/>
              <a:ext cx="379556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900" b="0"/>
                <a:t>&lt;N&gt;</a:t>
              </a:r>
            </a:p>
          </p:txBody>
        </p:sp>
        <p:sp>
          <p:nvSpPr>
            <p:cNvPr id="59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US" sz="900" b="0"/>
                <a:t>&lt;P&gt;</a:t>
              </a:r>
            </a:p>
          </p:txBody>
        </p:sp>
        <p:sp>
          <p:nvSpPr>
            <p:cNvPr id="60" name="Textbox" hidden="1"/>
            <p:cNvSpPr txBox="1">
              <a:spLocks/>
            </p:cNvSpPr>
            <p:nvPr userDrawn="1"/>
          </p:nvSpPr>
          <p:spPr>
            <a:xfrm>
              <a:off x="7646877" y="2085631"/>
              <a:ext cx="1257061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&lt;TIMESLOT&gt;</a:t>
              </a:r>
            </a:p>
          </p:txBody>
        </p:sp>
        <p:sp>
          <p:nvSpPr>
            <p:cNvPr id="61" name="Textbox" hidden="1"/>
            <p:cNvSpPr txBox="1">
              <a:spLocks/>
            </p:cNvSpPr>
            <p:nvPr userDrawn="1"/>
          </p:nvSpPr>
          <p:spPr>
            <a:xfrm>
              <a:off x="6160048" y="2085631"/>
              <a:ext cx="138806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&lt;RESPONSIBLE&gt;</a:t>
              </a:r>
            </a:p>
          </p:txBody>
        </p:sp>
        <p:sp>
          <p:nvSpPr>
            <p:cNvPr id="62" name="Textbox" hidden="1"/>
            <p:cNvSpPr txBox="1">
              <a:spLocks/>
            </p:cNvSpPr>
            <p:nvPr userDrawn="1"/>
          </p:nvSpPr>
          <p:spPr>
            <a:xfrm>
              <a:off x="8993939" y="2085631"/>
              <a:ext cx="684723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900" b="0"/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633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Agenda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352426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grpSp>
        <p:nvGrpSpPr>
          <p:cNvPr id="38" name="SP Agenda Section" hidden="1">
            <a:extLst>
              <a:ext uri="{FF2B5EF4-FFF2-40B4-BE49-F238E27FC236}">
                <a16:creationId xmlns:a16="http://schemas.microsoft.com/office/drawing/2014/main" id="{B1E6CA51-E8BA-4F2A-8D82-7EEFBC69C9B9}"/>
              </a:ext>
            </a:extLst>
          </p:cNvPr>
          <p:cNvGrpSpPr>
            <a:grpSpLocks/>
          </p:cNvGrpSpPr>
          <p:nvPr userDrawn="1"/>
        </p:nvGrpSpPr>
        <p:grpSpPr>
          <a:xfrm>
            <a:off x="9432706" y="2473554"/>
            <a:ext cx="6492956" cy="0"/>
            <a:chOff x="9432706" y="3882812"/>
            <a:chExt cx="6492956" cy="0"/>
          </a:xfrm>
        </p:grpSpPr>
        <p:sp>
          <p:nvSpPr>
            <p:cNvPr id="39" name="Textbox" hidden="1">
              <a:extLst>
                <a:ext uri="{FF2B5EF4-FFF2-40B4-BE49-F238E27FC236}">
                  <a16:creationId xmlns:a16="http://schemas.microsoft.com/office/drawing/2014/main" id="{2284C79E-0A15-4846-9E4E-6633A767AB9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969735" y="3882812"/>
              <a:ext cx="284667" cy="0"/>
            </a:xfrm>
            <a:prstGeom prst="rect">
              <a:avLst/>
            </a:prstGeom>
            <a:noFill/>
            <a:effectLst/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 defTabSz="5250525">
                <a:lnSpc>
                  <a:spcPct val="100000"/>
                </a:lnSpc>
                <a:tabLst>
                  <a:tab pos="5350535" algn="l"/>
                </a:tabLst>
              </a:pPr>
              <a:r>
                <a:rPr lang="en-US" sz="100" b="0" i="0" u="none" strike="noStrike">
                  <a:solidFill>
                    <a:schemeClr val="bg1"/>
                  </a:solidFill>
                  <a:latin typeface="Verdana" panose="020B0604030504040204" pitchFamily="34" charset="0"/>
                </a:rPr>
                <a:t>&lt;TEXT&gt;</a:t>
              </a:r>
            </a:p>
          </p:txBody>
        </p:sp>
        <p:sp>
          <p:nvSpPr>
            <p:cNvPr id="40" name="Textbox" hidden="1">
              <a:extLst>
                <a:ext uri="{FF2B5EF4-FFF2-40B4-BE49-F238E27FC236}">
                  <a16:creationId xmlns:a16="http://schemas.microsoft.com/office/drawing/2014/main" id="{8AE5AEE7-60BA-446C-9C4B-BB146F2E26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32706" y="3882812"/>
              <a:ext cx="284667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1" name="Textbox" hidden="1">
              <a:extLst>
                <a:ext uri="{FF2B5EF4-FFF2-40B4-BE49-F238E27FC236}">
                  <a16:creationId xmlns:a16="http://schemas.microsoft.com/office/drawing/2014/main" id="{ED6269D8-2B0E-4CA5-AE4B-4E13177F22A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447916" y="3882812"/>
              <a:ext cx="47774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2" name="Textbox" hidden="1">
              <a:extLst>
                <a:ext uri="{FF2B5EF4-FFF2-40B4-BE49-F238E27FC236}">
                  <a16:creationId xmlns:a16="http://schemas.microsoft.com/office/drawing/2014/main" id="{598075B5-80A7-422C-9CEB-1E308AED43C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856577" y="3882812"/>
              <a:ext cx="94279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43" name="Textbox" hidden="1">
              <a:extLst>
                <a:ext uri="{FF2B5EF4-FFF2-40B4-BE49-F238E27FC236}">
                  <a16:creationId xmlns:a16="http://schemas.microsoft.com/office/drawing/2014/main" id="{D03A90FA-1171-4D2C-90F6-5306AFCE40F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741456" y="3882812"/>
              <a:ext cx="104105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44" name="Textbox" hidden="1">
              <a:extLst>
                <a:ext uri="{FF2B5EF4-FFF2-40B4-BE49-F238E27FC236}">
                  <a16:creationId xmlns:a16="http://schemas.microsoft.com/office/drawing/2014/main" id="{2587404F-A7EC-4D2A-8072-6F4890EF311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866874" y="3882812"/>
              <a:ext cx="513542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45" name="SP Agenda Section Highlight" hidden="1">
            <a:extLst>
              <a:ext uri="{FF2B5EF4-FFF2-40B4-BE49-F238E27FC236}">
                <a16:creationId xmlns:a16="http://schemas.microsoft.com/office/drawing/2014/main" id="{4DC9A6F5-7950-4213-9B6B-8EC30700325F}"/>
              </a:ext>
            </a:extLst>
          </p:cNvPr>
          <p:cNvGrpSpPr/>
          <p:nvPr userDrawn="1"/>
        </p:nvGrpSpPr>
        <p:grpSpPr>
          <a:xfrm>
            <a:off x="393700" y="2473554"/>
            <a:ext cx="15531962" cy="0"/>
            <a:chOff x="393700" y="3298072"/>
            <a:chExt cx="15531962" cy="0"/>
          </a:xfrm>
        </p:grpSpPr>
        <p:sp>
          <p:nvSpPr>
            <p:cNvPr id="46" name="Textbox" hidden="1">
              <a:extLst>
                <a:ext uri="{FF2B5EF4-FFF2-40B4-BE49-F238E27FC236}">
                  <a16:creationId xmlns:a16="http://schemas.microsoft.com/office/drawing/2014/main" id="{AD6D2915-2B1F-45A0-BD7F-1B11683351A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3700" y="3298072"/>
              <a:ext cx="7888288" cy="0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b">
              <a:noAutofit/>
            </a:bodyPr>
            <a:lstStyle/>
            <a:p>
              <a:pPr algn="l" defTabSz="5250525">
                <a:lnSpc>
                  <a:spcPct val="95000"/>
                </a:lnSpc>
                <a:tabLst>
                  <a:tab pos="5350535" algn="l"/>
                </a:tabLst>
              </a:pPr>
              <a:r>
                <a:rPr lang="en-US" sz="2888" b="1" i="0" u="none" strike="noStrike">
                  <a:solidFill>
                    <a:schemeClr val="bg1"/>
                  </a:solidFill>
                  <a:latin typeface="Verdana" panose="020B0604030504040204" pitchFamily="34" charset="0"/>
                </a:rPr>
                <a:t>&lt;TEXT&gt;</a:t>
              </a:r>
            </a:p>
          </p:txBody>
        </p:sp>
        <p:sp>
          <p:nvSpPr>
            <p:cNvPr id="47" name="Textbox" hidden="1">
              <a:extLst>
                <a:ext uri="{FF2B5EF4-FFF2-40B4-BE49-F238E27FC236}">
                  <a16:creationId xmlns:a16="http://schemas.microsoft.com/office/drawing/2014/main" id="{325AA840-2550-4B20-8AE1-BD174384D81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32706" y="3298072"/>
              <a:ext cx="284667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788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8" name="Textbox" hidden="1">
              <a:extLst>
                <a:ext uri="{FF2B5EF4-FFF2-40B4-BE49-F238E27FC236}">
                  <a16:creationId xmlns:a16="http://schemas.microsoft.com/office/drawing/2014/main" id="{135135CF-FE49-4951-942D-D4B95F0095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447916" y="3298072"/>
              <a:ext cx="47774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788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9" name="Textbox" hidden="1">
              <a:extLst>
                <a:ext uri="{FF2B5EF4-FFF2-40B4-BE49-F238E27FC236}">
                  <a16:creationId xmlns:a16="http://schemas.microsoft.com/office/drawing/2014/main" id="{91758A3A-F069-4EF7-8028-82204583E92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856577" y="3298072"/>
              <a:ext cx="94279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88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50" name="Textbox" hidden="1">
              <a:extLst>
                <a:ext uri="{FF2B5EF4-FFF2-40B4-BE49-F238E27FC236}">
                  <a16:creationId xmlns:a16="http://schemas.microsoft.com/office/drawing/2014/main" id="{55549827-8249-4F56-82A7-56C687E3DDB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741456" y="3298072"/>
              <a:ext cx="104105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88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51" name="Textbox" hidden="1">
              <a:extLst>
                <a:ext uri="{FF2B5EF4-FFF2-40B4-BE49-F238E27FC236}">
                  <a16:creationId xmlns:a16="http://schemas.microsoft.com/office/drawing/2014/main" id="{7CDF3F39-ED49-458E-A425-29EDF8561A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866874" y="3298072"/>
              <a:ext cx="513542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788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52" name="SP Agenda Subsection" hidden="1">
            <a:extLst>
              <a:ext uri="{FF2B5EF4-FFF2-40B4-BE49-F238E27FC236}">
                <a16:creationId xmlns:a16="http://schemas.microsoft.com/office/drawing/2014/main" id="{DE6F9A34-02D6-4866-BAC8-BB2314B96324}"/>
              </a:ext>
            </a:extLst>
          </p:cNvPr>
          <p:cNvGrpSpPr>
            <a:grpSpLocks/>
          </p:cNvGrpSpPr>
          <p:nvPr userDrawn="1"/>
        </p:nvGrpSpPr>
        <p:grpSpPr>
          <a:xfrm>
            <a:off x="9432706" y="2473554"/>
            <a:ext cx="6492956" cy="0"/>
            <a:chOff x="9432706" y="3882812"/>
            <a:chExt cx="6492956" cy="0"/>
          </a:xfrm>
        </p:grpSpPr>
        <p:sp>
          <p:nvSpPr>
            <p:cNvPr id="53" name="Textbox" hidden="1">
              <a:extLst>
                <a:ext uri="{FF2B5EF4-FFF2-40B4-BE49-F238E27FC236}">
                  <a16:creationId xmlns:a16="http://schemas.microsoft.com/office/drawing/2014/main" id="{8531431A-03EF-4AF9-A1A2-4747BEE2BAB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969735" y="3882812"/>
              <a:ext cx="284667" cy="0"/>
            </a:xfrm>
            <a:prstGeom prst="rect">
              <a:avLst/>
            </a:prstGeom>
            <a:noFill/>
            <a:effectLst/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 defTabSz="5250525">
                <a:lnSpc>
                  <a:spcPct val="100000"/>
                </a:lnSpc>
                <a:tabLst>
                  <a:tab pos="5350535" algn="l"/>
                </a:tabLst>
              </a:pPr>
              <a:r>
                <a:rPr lang="en-US" sz="100" b="0" i="0" u="none" strike="noStrike">
                  <a:solidFill>
                    <a:schemeClr val="bg1"/>
                  </a:solidFill>
                  <a:latin typeface="Verdana" panose="020B0604030504040204" pitchFamily="34" charset="0"/>
                </a:rPr>
                <a:t>&lt;TEXT&gt;</a:t>
              </a:r>
            </a:p>
          </p:txBody>
        </p:sp>
        <p:sp>
          <p:nvSpPr>
            <p:cNvPr id="54" name="Textbox" hidden="1">
              <a:extLst>
                <a:ext uri="{FF2B5EF4-FFF2-40B4-BE49-F238E27FC236}">
                  <a16:creationId xmlns:a16="http://schemas.microsoft.com/office/drawing/2014/main" id="{EB31EA35-11C5-4424-B048-152869D4A15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32706" y="3882812"/>
              <a:ext cx="284667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55" name="Textbox" hidden="1">
              <a:extLst>
                <a:ext uri="{FF2B5EF4-FFF2-40B4-BE49-F238E27FC236}">
                  <a16:creationId xmlns:a16="http://schemas.microsoft.com/office/drawing/2014/main" id="{30E03BEB-213E-45FC-B368-E264C70D60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447916" y="3882812"/>
              <a:ext cx="47774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56" name="Textbox" hidden="1">
              <a:extLst>
                <a:ext uri="{FF2B5EF4-FFF2-40B4-BE49-F238E27FC236}">
                  <a16:creationId xmlns:a16="http://schemas.microsoft.com/office/drawing/2014/main" id="{CA4FDD9C-21D1-44F3-98E7-1D83F2FD77B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856577" y="3882812"/>
              <a:ext cx="94279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57" name="Textbox" hidden="1">
              <a:extLst>
                <a:ext uri="{FF2B5EF4-FFF2-40B4-BE49-F238E27FC236}">
                  <a16:creationId xmlns:a16="http://schemas.microsoft.com/office/drawing/2014/main" id="{E4701C49-8483-4737-95E0-4546C9019B7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741456" y="3882812"/>
              <a:ext cx="104105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58" name="Textbox" hidden="1">
              <a:extLst>
                <a:ext uri="{FF2B5EF4-FFF2-40B4-BE49-F238E27FC236}">
                  <a16:creationId xmlns:a16="http://schemas.microsoft.com/office/drawing/2014/main" id="{C9AEA27A-5F87-4662-9466-D54059F35AC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866874" y="3882812"/>
              <a:ext cx="513542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59" name="SP Agenda Subsection Highlight" hidden="1">
            <a:extLst>
              <a:ext uri="{FF2B5EF4-FFF2-40B4-BE49-F238E27FC236}">
                <a16:creationId xmlns:a16="http://schemas.microsoft.com/office/drawing/2014/main" id="{07D5CB87-0AB1-4836-9D54-814A620ACCB2}"/>
              </a:ext>
            </a:extLst>
          </p:cNvPr>
          <p:cNvGrpSpPr>
            <a:grpSpLocks/>
          </p:cNvGrpSpPr>
          <p:nvPr userDrawn="1"/>
        </p:nvGrpSpPr>
        <p:grpSpPr>
          <a:xfrm>
            <a:off x="9432706" y="2473554"/>
            <a:ext cx="6492956" cy="0"/>
            <a:chOff x="9432706" y="3882812"/>
            <a:chExt cx="6492956" cy="0"/>
          </a:xfrm>
        </p:grpSpPr>
        <p:sp>
          <p:nvSpPr>
            <p:cNvPr id="60" name="Textbox" hidden="1">
              <a:extLst>
                <a:ext uri="{FF2B5EF4-FFF2-40B4-BE49-F238E27FC236}">
                  <a16:creationId xmlns:a16="http://schemas.microsoft.com/office/drawing/2014/main" id="{14A6605F-A8F1-4457-AFD2-E39572B468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969735" y="3882812"/>
              <a:ext cx="284667" cy="0"/>
            </a:xfrm>
            <a:prstGeom prst="rect">
              <a:avLst/>
            </a:prstGeom>
            <a:noFill/>
            <a:effectLst/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 defTabSz="5250525">
                <a:lnSpc>
                  <a:spcPct val="100000"/>
                </a:lnSpc>
                <a:tabLst>
                  <a:tab pos="5350535" algn="l"/>
                </a:tabLst>
              </a:pPr>
              <a:r>
                <a:rPr lang="en-US" sz="100" b="0" i="0" u="none" strike="noStrike">
                  <a:solidFill>
                    <a:schemeClr val="bg1"/>
                  </a:solidFill>
                  <a:latin typeface="Verdana" panose="020B0604030504040204" pitchFamily="34" charset="0"/>
                </a:rPr>
                <a:t>&lt;TEXT&gt;</a:t>
              </a:r>
            </a:p>
          </p:txBody>
        </p:sp>
        <p:sp>
          <p:nvSpPr>
            <p:cNvPr id="61" name="Textbox" hidden="1">
              <a:extLst>
                <a:ext uri="{FF2B5EF4-FFF2-40B4-BE49-F238E27FC236}">
                  <a16:creationId xmlns:a16="http://schemas.microsoft.com/office/drawing/2014/main" id="{FB68FE5B-87FF-4546-BAB8-526F72057E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32706" y="3882812"/>
              <a:ext cx="284667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0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62" name="Textbox" hidden="1">
              <a:extLst>
                <a:ext uri="{FF2B5EF4-FFF2-40B4-BE49-F238E27FC236}">
                  <a16:creationId xmlns:a16="http://schemas.microsoft.com/office/drawing/2014/main" id="{B430240E-E82B-4495-905D-FE657E8331F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447916" y="3882812"/>
              <a:ext cx="47774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63" name="Textbox" hidden="1">
              <a:extLst>
                <a:ext uri="{FF2B5EF4-FFF2-40B4-BE49-F238E27FC236}">
                  <a16:creationId xmlns:a16="http://schemas.microsoft.com/office/drawing/2014/main" id="{889F9C0D-E7CB-4A51-B5A1-6193CA20BEF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856577" y="3882812"/>
              <a:ext cx="942796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64" name="Textbox" hidden="1">
              <a:extLst>
                <a:ext uri="{FF2B5EF4-FFF2-40B4-BE49-F238E27FC236}">
                  <a16:creationId xmlns:a16="http://schemas.microsoft.com/office/drawing/2014/main" id="{AA9D65CA-C0CD-443D-B920-F4365E2678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741456" y="3882812"/>
              <a:ext cx="104105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65" name="Textbox" hidden="1">
              <a:extLst>
                <a:ext uri="{FF2B5EF4-FFF2-40B4-BE49-F238E27FC236}">
                  <a16:creationId xmlns:a16="http://schemas.microsoft.com/office/drawing/2014/main" id="{038F32AB-5A91-4491-A398-D08A377B5E8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866874" y="3882812"/>
              <a:ext cx="513542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926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203651" y="1275160"/>
            <a:ext cx="4587925" cy="3449241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248968"/>
            <a:ext cx="3250247" cy="3475433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252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52425" y="1248968"/>
            <a:ext cx="8439150" cy="3475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380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249364"/>
            <a:ext cx="8439150" cy="3475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59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51435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567000"/>
            <a:ext cx="4400361" cy="1647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tx1"/>
                </a:solidFill>
                <a:latin typeface="+mj-lt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8/07/2024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C8CEDB-EBA9-758F-9CD8-9B3878C07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C36226-8C36-DA6A-7DD4-7AF659100F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3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257302"/>
            <a:ext cx="8439150" cy="3467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1825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1540936"/>
            <a:ext cx="8439150" cy="294615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244862"/>
            <a:ext cx="8439150" cy="26789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836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1539000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248967"/>
            <a:ext cx="2700000" cy="29408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2000" y="1538999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2002" y="1248966"/>
            <a:ext cx="2700000" cy="29408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65220" y="1539000"/>
            <a:ext cx="2700000" cy="294809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65219" y="1244359"/>
            <a:ext cx="2700000" cy="2986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991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51000" y="1248967"/>
            <a:ext cx="3996000" cy="3466880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242001"/>
            <a:ext cx="3996000" cy="3473846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552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6"/>
            <a:ext cx="3996000" cy="3475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248966"/>
            <a:ext cx="3996000" cy="3475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596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6"/>
            <a:ext cx="4110300" cy="323812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8" y="1593760"/>
            <a:ext cx="4111887" cy="2893333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88" y="1241823"/>
            <a:ext cx="4111887" cy="31551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4665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8" y="1593760"/>
            <a:ext cx="4111887" cy="2893333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89" y="1240522"/>
            <a:ext cx="4111887" cy="31551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52425" y="1593760"/>
            <a:ext cx="4111888" cy="2893333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52424" y="1248967"/>
            <a:ext cx="4111888" cy="30707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4487093"/>
            <a:ext cx="8439151" cy="23730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026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248967"/>
            <a:ext cx="3323893" cy="3475435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111575" y="1275160"/>
            <a:ext cx="4680000" cy="3449242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576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591338" y="1219575"/>
            <a:ext cx="3200237" cy="3504826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52425" y="1248966"/>
            <a:ext cx="4995650" cy="3475435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888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6557" y="1275160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505780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45004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4227" y="1275159"/>
            <a:ext cx="1998000" cy="945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61772" y="2307430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55408" y="2309807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08590" y="2307430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802227" y="2309807"/>
            <a:ext cx="1980000" cy="241697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51435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2551500"/>
            <a:ext cx="8856000" cy="2592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567000"/>
            <a:ext cx="3686547" cy="1647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+mj-lt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8/07/2024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228CF2-E25C-A0F4-0C43-C6C9F6ED3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F0E1DC-FEBC-5C08-72ED-87F2BFCFE6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5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7585" y="1277897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38675" y="1277897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52425" y="3048880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38675" y="3048880"/>
            <a:ext cx="41526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57585" y="1410160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53073" y="1410159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61334" y="3192158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53073" y="3192158"/>
            <a:ext cx="1587600" cy="119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130585" y="1410160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413007" y="1410160"/>
            <a:ext cx="2378268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101913" y="3192160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411675" y="3192159"/>
            <a:ext cx="2379600" cy="1458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54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425" y="1275160"/>
            <a:ext cx="2720579" cy="1539623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2088" y="1275160"/>
            <a:ext cx="2729487" cy="1544324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13141" y="1275160"/>
            <a:ext cx="2727722" cy="15433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52425" y="2874169"/>
            <a:ext cx="2720579" cy="1636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8735" y="2874168"/>
            <a:ext cx="2727722" cy="1640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62088" y="2874168"/>
            <a:ext cx="2729487" cy="1641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311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067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393420"/>
            <a:ext cx="4158000" cy="1271588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393420"/>
            <a:ext cx="4158000" cy="1271588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52424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25847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7" y="1393419"/>
            <a:ext cx="933121" cy="411956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6" y="1397938"/>
            <a:ext cx="933680" cy="411956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68642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4" y="1393420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33097" y="1393420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52424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25847" y="1279034"/>
            <a:ext cx="4158000" cy="3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50727" y="1393419"/>
            <a:ext cx="933121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52424" y="3187261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33095" y="3187261"/>
            <a:ext cx="4158000" cy="1271588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52424" y="3077639"/>
            <a:ext cx="4158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25847" y="3077639"/>
            <a:ext cx="41580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25327" y="3187263"/>
            <a:ext cx="956187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44277" y="3186157"/>
            <a:ext cx="933120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51096" y="1397938"/>
            <a:ext cx="933680" cy="411956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107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8735" y="1279476"/>
            <a:ext cx="2727722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2425" y="1279476"/>
            <a:ext cx="2720579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8132" y="1279476"/>
            <a:ext cx="2721769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08735" y="1388581"/>
            <a:ext cx="2727722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2425" y="1388581"/>
            <a:ext cx="2720579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69807" y="1388581"/>
            <a:ext cx="2721769" cy="288431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5055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475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74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825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00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52427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4757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7476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82525" y="1917000"/>
            <a:ext cx="1944000" cy="2546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40" y="4857750"/>
            <a:ext cx="4016375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488" noProof="0">
                <a:solidFill>
                  <a:schemeClr val="bg1"/>
                </a:solidFill>
              </a:rPr>
              <a:t>© 2020 Deloitte Belgium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561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50837" y="1249363"/>
            <a:ext cx="4153298" cy="3475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7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313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26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51435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567000"/>
            <a:ext cx="4400361" cy="1647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8/07/2024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2" y="3143732"/>
            <a:ext cx="3408509" cy="15846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5"/>
              </a:lnSpc>
              <a:spcBef>
                <a:spcPts val="0"/>
              </a:spcBef>
              <a:buNone/>
              <a:defRPr sz="1575">
                <a:latin typeface="Calibri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8" name="Rechthoek 17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229ADE-710E-39C1-0650-910B572D6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2E160A-8AAD-88DC-A92C-B95F68F55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388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8024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6401" y="4383887"/>
            <a:ext cx="4194008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013" b="1">
                <a:solidFill>
                  <a:schemeClr val="bg1"/>
                </a:solidFill>
              </a:defRPr>
            </a:lvl1pPr>
            <a:lvl2pPr marL="0" indent="0" algn="l">
              <a:buNone/>
              <a:defRPr sz="900" b="0">
                <a:solidFill>
                  <a:schemeClr val="bg1"/>
                </a:solidFill>
              </a:defRPr>
            </a:lvl2pPr>
            <a:lvl3pPr marL="685784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00" y="4772026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59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352425" y="343321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45287" y="545696"/>
            <a:ext cx="4050000" cy="405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00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6495" y="4383887"/>
            <a:ext cx="4195761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013" b="1">
                <a:solidFill>
                  <a:schemeClr val="tx1"/>
                </a:solidFill>
              </a:defRPr>
            </a:lvl1pPr>
            <a:lvl2pPr marL="0" indent="0" algn="l">
              <a:buNone/>
              <a:defRPr sz="900" b="0"/>
            </a:lvl2pPr>
            <a:lvl3pPr marL="685784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94" y="4772026"/>
            <a:ext cx="4195762" cy="2238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59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6494" y="342900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45287" y="545696"/>
            <a:ext cx="4050000" cy="405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817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57612" y="1147838"/>
            <a:ext cx="2835000" cy="2835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2138"/>
              </a:lnSpc>
              <a:defRPr sz="18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56401" y="4383887"/>
            <a:ext cx="4194008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4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00" y="4772026"/>
            <a:ext cx="4195762" cy="223838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59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52425" y="343321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36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159000" y="1147500"/>
            <a:ext cx="2835000" cy="2835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2138"/>
              </a:lnSpc>
              <a:defRPr sz="18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56495" y="4383887"/>
            <a:ext cx="4195761" cy="37923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4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6494" y="4772026"/>
            <a:ext cx="4195762" cy="2238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59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56494" y="342900"/>
            <a:ext cx="1498500" cy="2808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6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976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6" y="1275162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67659"/>
            <a:ext cx="7813676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 userDrawn="1"/>
        </p:nvSpPr>
        <p:spPr bwMode="gray">
          <a:xfrm>
            <a:off x="5976567" y="2334104"/>
            <a:ext cx="6334866" cy="2816908"/>
          </a:xfrm>
          <a:prstGeom prst="triangl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nl-BE" sz="1200" b="1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07760" y="3948102"/>
            <a:ext cx="1136650" cy="672703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63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3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 bwMode="gray">
          <a:xfrm>
            <a:off x="5976567" y="2334104"/>
            <a:ext cx="6334866" cy="2816908"/>
          </a:xfrm>
          <a:prstGeom prst="triangl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nl-BE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6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3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76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3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51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352426" y="1279253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2571750"/>
            <a:ext cx="7813675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5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31000"/>
            <a:ext cx="3708000" cy="2835000"/>
          </a:xfrm>
        </p:spPr>
        <p:txBody>
          <a:bodyPr bIns="0"/>
          <a:lstStyle>
            <a:lvl1pPr>
              <a:spcBef>
                <a:spcPts val="225"/>
              </a:spcBef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8/07/2024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431000"/>
            <a:ext cx="3672000" cy="2835000"/>
          </a:xfrm>
        </p:spPr>
        <p:txBody>
          <a:bodyPr bIns="0"/>
          <a:lstStyle>
            <a:lvl1pPr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5" name="Rechthoek 14"/>
          <p:cNvSpPr/>
          <p:nvPr userDrawn="1"/>
        </p:nvSpPr>
        <p:spPr>
          <a:xfrm>
            <a:off x="1" y="0"/>
            <a:ext cx="282207" cy="5143500"/>
          </a:xfrm>
          <a:prstGeom prst="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5116E5-7306-73D1-C973-819B6C974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42" y="4544299"/>
            <a:ext cx="759058" cy="357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07030A-DC20-2260-AFF6-2C4FE23E7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005" y="216000"/>
            <a:ext cx="1821067" cy="7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41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7" y="1279253"/>
            <a:ext cx="7813675" cy="1194302"/>
          </a:xfrm>
        </p:spPr>
        <p:txBody>
          <a:bodyPr anchor="b"/>
          <a:lstStyle>
            <a:lvl1pPr>
              <a:lnSpc>
                <a:spcPct val="95000"/>
              </a:lnSpc>
              <a:defRPr sz="2166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2571750"/>
            <a:ext cx="7905750" cy="11748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166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02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4" y="1193008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1575">
                <a:solidFill>
                  <a:schemeClr val="bg1"/>
                </a:solidFill>
              </a:defRPr>
            </a:lvl1pPr>
            <a:lvl2pPr marL="342892" indent="-342892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992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4" y="1193008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1575">
                <a:solidFill>
                  <a:schemeClr val="bg1"/>
                </a:solidFill>
              </a:defRPr>
            </a:lvl1pPr>
            <a:lvl2pPr marL="342892" indent="-342892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725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4" y="1193008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1575">
                <a:solidFill>
                  <a:schemeClr val="bg1"/>
                </a:solidFill>
              </a:defRPr>
            </a:lvl1pPr>
            <a:lvl2pPr marL="342892" indent="-342892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364" y="1193008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1575">
                <a:solidFill>
                  <a:schemeClr val="bg1"/>
                </a:solidFill>
              </a:defRPr>
            </a:lvl1pPr>
            <a:lvl2pPr marL="342892" indent="-342892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368800" y="4857752"/>
            <a:ext cx="3672420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Presentation title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27" y="4857752"/>
            <a:ext cx="4016375" cy="112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en-US" sz="366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366" noProof="0">
                <a:solidFill>
                  <a:schemeClr val="bg1"/>
                </a:solidFill>
              </a:rPr>
            </a:br>
            <a:r>
              <a:rPr lang="en-US" sz="366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560595" y="4857752"/>
            <a:ext cx="230981" cy="56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366" noProof="0" smtClean="0">
                <a:solidFill>
                  <a:schemeClr val="bg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366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61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2426" y="1193008"/>
            <a:ext cx="6772203" cy="3531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1575">
                <a:solidFill>
                  <a:schemeClr val="tx1"/>
                </a:solidFill>
              </a:defRPr>
            </a:lvl1pPr>
            <a:lvl2pPr marL="342892" indent="-342892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48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248968"/>
            <a:ext cx="7011590" cy="3475433"/>
          </a:xfrm>
          <a:prstGeom prst="rect">
            <a:avLst/>
          </a:prstGeom>
        </p:spPr>
        <p:txBody>
          <a:bodyPr/>
          <a:lstStyle>
            <a:lvl1pPr>
              <a:tabLst>
                <a:tab pos="5046934" algn="r"/>
              </a:tabLst>
              <a:defRPr/>
            </a:lvl1pPr>
            <a:lvl2pPr>
              <a:tabLst>
                <a:tab pos="5046934" algn="r"/>
              </a:tabLst>
              <a:defRPr/>
            </a:lvl2pPr>
            <a:lvl3pPr>
              <a:tabLst>
                <a:tab pos="5046934" algn="r"/>
              </a:tabLst>
              <a:defRPr/>
            </a:lvl3pPr>
            <a:lvl4pPr>
              <a:tabLst>
                <a:tab pos="5046934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  <a:lvl6pPr>
              <a:tabLst>
                <a:tab pos="5046934" algn="r"/>
              </a:tabLst>
              <a:defRPr/>
            </a:lvl6pPr>
            <a:lvl7pPr>
              <a:tabLst>
                <a:tab pos="5046934" algn="r"/>
              </a:tabLst>
              <a:defRPr/>
            </a:lvl7pPr>
            <a:lvl8pPr>
              <a:tabLst>
                <a:tab pos="5046934" algn="r"/>
              </a:tabLst>
              <a:defRPr/>
            </a:lvl8pPr>
            <a:lvl9pPr>
              <a:tabLst>
                <a:tab pos="5046934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9034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203652" y="1275160"/>
            <a:ext cx="4587925" cy="3449241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7" y="1248968"/>
            <a:ext cx="3250247" cy="3475433"/>
          </a:xfrm>
          <a:prstGeom prst="rect">
            <a:avLst/>
          </a:prstGeom>
        </p:spPr>
        <p:txBody>
          <a:bodyPr/>
          <a:lstStyle>
            <a:lvl1pPr>
              <a:tabLst>
                <a:tab pos="3771806" algn="r"/>
              </a:tabLst>
              <a:defRPr/>
            </a:lvl1pPr>
            <a:lvl2pPr>
              <a:tabLst>
                <a:tab pos="3771806" algn="r"/>
              </a:tabLst>
              <a:defRPr/>
            </a:lvl2pPr>
            <a:lvl3pPr>
              <a:tabLst>
                <a:tab pos="3771806" algn="r"/>
              </a:tabLst>
              <a:defRPr/>
            </a:lvl3pPr>
            <a:lvl4pPr>
              <a:tabLst>
                <a:tab pos="3771806" algn="r"/>
              </a:tabLst>
              <a:defRPr/>
            </a:lvl4pPr>
            <a:lvl5pPr>
              <a:tabLst>
                <a:tab pos="3771806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698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52425" y="1248968"/>
            <a:ext cx="8439150" cy="3475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91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552518"/>
            <a:ext cx="8439150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5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301940"/>
            <a:ext cx="8439150" cy="25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125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249364"/>
            <a:ext cx="8439150" cy="3475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0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69.xml"/><Relationship Id="rId63" Type="http://schemas.openxmlformats.org/officeDocument/2006/relationships/slideLayout" Target="../slideLayouts/slideLayout90.xml"/><Relationship Id="rId84" Type="http://schemas.openxmlformats.org/officeDocument/2006/relationships/slideLayout" Target="../slideLayouts/slideLayout111.xml"/><Relationship Id="rId138" Type="http://schemas.openxmlformats.org/officeDocument/2006/relationships/slideLayout" Target="../slideLayouts/slideLayout165.xml"/><Relationship Id="rId159" Type="http://schemas.openxmlformats.org/officeDocument/2006/relationships/slideLayout" Target="../slideLayouts/slideLayout186.xml"/><Relationship Id="rId170" Type="http://schemas.openxmlformats.org/officeDocument/2006/relationships/slideLayout" Target="../slideLayouts/slideLayout197.xml"/><Relationship Id="rId107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80.xml"/><Relationship Id="rId74" Type="http://schemas.openxmlformats.org/officeDocument/2006/relationships/slideLayout" Target="../slideLayouts/slideLayout101.xml"/><Relationship Id="rId128" Type="http://schemas.openxmlformats.org/officeDocument/2006/relationships/slideLayout" Target="../slideLayouts/slideLayout155.xml"/><Relationship Id="rId149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32.xml"/><Relationship Id="rId95" Type="http://schemas.openxmlformats.org/officeDocument/2006/relationships/slideLayout" Target="../slideLayouts/slideLayout122.xml"/><Relationship Id="rId160" Type="http://schemas.openxmlformats.org/officeDocument/2006/relationships/slideLayout" Target="../slideLayouts/slideLayout187.xml"/><Relationship Id="rId181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70.xml"/><Relationship Id="rId64" Type="http://schemas.openxmlformats.org/officeDocument/2006/relationships/slideLayout" Target="../slideLayouts/slideLayout91.xml"/><Relationship Id="rId118" Type="http://schemas.openxmlformats.org/officeDocument/2006/relationships/slideLayout" Target="../slideLayouts/slideLayout145.xml"/><Relationship Id="rId139" Type="http://schemas.openxmlformats.org/officeDocument/2006/relationships/slideLayout" Target="../slideLayouts/slideLayout166.xml"/><Relationship Id="rId85" Type="http://schemas.openxmlformats.org/officeDocument/2006/relationships/slideLayout" Target="../slideLayouts/slideLayout112.xml"/><Relationship Id="rId150" Type="http://schemas.openxmlformats.org/officeDocument/2006/relationships/slideLayout" Target="../slideLayouts/slideLayout177.xml"/><Relationship Id="rId171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60.xml"/><Relationship Id="rId108" Type="http://schemas.openxmlformats.org/officeDocument/2006/relationships/slideLayout" Target="../slideLayouts/slideLayout135.xml"/><Relationship Id="rId129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23.xml"/><Relationship Id="rId140" Type="http://schemas.openxmlformats.org/officeDocument/2006/relationships/slideLayout" Target="../slideLayouts/slideLayout167.xml"/><Relationship Id="rId161" Type="http://schemas.openxmlformats.org/officeDocument/2006/relationships/slideLayout" Target="../slideLayouts/slideLayout188.xml"/><Relationship Id="rId182" Type="http://schemas.openxmlformats.org/officeDocument/2006/relationships/theme" Target="../theme/theme2.xml"/><Relationship Id="rId6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50.xml"/><Relationship Id="rId119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113.xml"/><Relationship Id="rId130" Type="http://schemas.openxmlformats.org/officeDocument/2006/relationships/slideLayout" Target="../slideLayouts/slideLayout157.xml"/><Relationship Id="rId151" Type="http://schemas.openxmlformats.org/officeDocument/2006/relationships/slideLayout" Target="../slideLayouts/slideLayout178.xml"/><Relationship Id="rId172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66.xml"/><Relationship Id="rId109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6" Type="http://schemas.openxmlformats.org/officeDocument/2006/relationships/slideLayout" Target="../slideLayouts/slideLayout103.xml"/><Relationship Id="rId97" Type="http://schemas.openxmlformats.org/officeDocument/2006/relationships/slideLayout" Target="../slideLayouts/slideLayout124.xml"/><Relationship Id="rId104" Type="http://schemas.openxmlformats.org/officeDocument/2006/relationships/slideLayout" Target="../slideLayouts/slideLayout131.xml"/><Relationship Id="rId120" Type="http://schemas.openxmlformats.org/officeDocument/2006/relationships/slideLayout" Target="../slideLayouts/slideLayout147.xml"/><Relationship Id="rId125" Type="http://schemas.openxmlformats.org/officeDocument/2006/relationships/slideLayout" Target="../slideLayouts/slideLayout152.xml"/><Relationship Id="rId141" Type="http://schemas.openxmlformats.org/officeDocument/2006/relationships/slideLayout" Target="../slideLayouts/slideLayout168.xml"/><Relationship Id="rId146" Type="http://schemas.openxmlformats.org/officeDocument/2006/relationships/slideLayout" Target="../slideLayouts/slideLayout173.xml"/><Relationship Id="rId167" Type="http://schemas.openxmlformats.org/officeDocument/2006/relationships/slideLayout" Target="../slideLayouts/slideLayout194.xml"/><Relationship Id="rId188" Type="http://schemas.openxmlformats.org/officeDocument/2006/relationships/image" Target="../media/image3.png"/><Relationship Id="rId7" Type="http://schemas.openxmlformats.org/officeDocument/2006/relationships/slideLayout" Target="../slideLayouts/slideLayout34.xml"/><Relationship Id="rId71" Type="http://schemas.openxmlformats.org/officeDocument/2006/relationships/slideLayout" Target="../slideLayouts/slideLayout98.xml"/><Relationship Id="rId92" Type="http://schemas.openxmlformats.org/officeDocument/2006/relationships/slideLayout" Target="../slideLayouts/slideLayout119.xml"/><Relationship Id="rId162" Type="http://schemas.openxmlformats.org/officeDocument/2006/relationships/slideLayout" Target="../slideLayouts/slideLayout189.xml"/><Relationship Id="rId183" Type="http://schemas.openxmlformats.org/officeDocument/2006/relationships/tags" Target="../tags/tag1.xml"/><Relationship Id="rId2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66" Type="http://schemas.openxmlformats.org/officeDocument/2006/relationships/slideLayout" Target="../slideLayouts/slideLayout93.xml"/><Relationship Id="rId87" Type="http://schemas.openxmlformats.org/officeDocument/2006/relationships/slideLayout" Target="../slideLayouts/slideLayout114.xml"/><Relationship Id="rId110" Type="http://schemas.openxmlformats.org/officeDocument/2006/relationships/slideLayout" Target="../slideLayouts/slideLayout137.xml"/><Relationship Id="rId115" Type="http://schemas.openxmlformats.org/officeDocument/2006/relationships/slideLayout" Target="../slideLayouts/slideLayout142.xml"/><Relationship Id="rId131" Type="http://schemas.openxmlformats.org/officeDocument/2006/relationships/slideLayout" Target="../slideLayouts/slideLayout158.xml"/><Relationship Id="rId136" Type="http://schemas.openxmlformats.org/officeDocument/2006/relationships/slideLayout" Target="../slideLayouts/slideLayout163.xml"/><Relationship Id="rId157" Type="http://schemas.openxmlformats.org/officeDocument/2006/relationships/slideLayout" Target="../slideLayouts/slideLayout184.xml"/><Relationship Id="rId178" Type="http://schemas.openxmlformats.org/officeDocument/2006/relationships/slideLayout" Target="../slideLayouts/slideLayout205.xml"/><Relationship Id="rId61" Type="http://schemas.openxmlformats.org/officeDocument/2006/relationships/slideLayout" Target="../slideLayouts/slideLayout88.xml"/><Relationship Id="rId82" Type="http://schemas.openxmlformats.org/officeDocument/2006/relationships/slideLayout" Target="../slideLayouts/slideLayout109.xml"/><Relationship Id="rId152" Type="http://schemas.openxmlformats.org/officeDocument/2006/relationships/slideLayout" Target="../slideLayouts/slideLayout179.xml"/><Relationship Id="rId173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83.xml"/><Relationship Id="rId77" Type="http://schemas.openxmlformats.org/officeDocument/2006/relationships/slideLayout" Target="../slideLayouts/slideLayout104.xml"/><Relationship Id="rId100" Type="http://schemas.openxmlformats.org/officeDocument/2006/relationships/slideLayout" Target="../slideLayouts/slideLayout127.xml"/><Relationship Id="rId105" Type="http://schemas.openxmlformats.org/officeDocument/2006/relationships/slideLayout" Target="../slideLayouts/slideLayout132.xml"/><Relationship Id="rId126" Type="http://schemas.openxmlformats.org/officeDocument/2006/relationships/slideLayout" Target="../slideLayouts/slideLayout153.xml"/><Relationship Id="rId147" Type="http://schemas.openxmlformats.org/officeDocument/2006/relationships/slideLayout" Target="../slideLayouts/slideLayout174.xml"/><Relationship Id="rId168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72" Type="http://schemas.openxmlformats.org/officeDocument/2006/relationships/slideLayout" Target="../slideLayouts/slideLayout99.xml"/><Relationship Id="rId93" Type="http://schemas.openxmlformats.org/officeDocument/2006/relationships/slideLayout" Target="../slideLayouts/slideLayout120.xml"/><Relationship Id="rId98" Type="http://schemas.openxmlformats.org/officeDocument/2006/relationships/slideLayout" Target="../slideLayouts/slideLayout125.xml"/><Relationship Id="rId121" Type="http://schemas.openxmlformats.org/officeDocument/2006/relationships/slideLayout" Target="../slideLayouts/slideLayout148.xml"/><Relationship Id="rId142" Type="http://schemas.openxmlformats.org/officeDocument/2006/relationships/slideLayout" Target="../slideLayouts/slideLayout169.xml"/><Relationship Id="rId163" Type="http://schemas.openxmlformats.org/officeDocument/2006/relationships/slideLayout" Target="../slideLayouts/slideLayout190.xml"/><Relationship Id="rId184" Type="http://schemas.openxmlformats.org/officeDocument/2006/relationships/oleObject" Target="../embeddings/oleObject1.bin"/><Relationship Id="rId189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73.xml"/><Relationship Id="rId67" Type="http://schemas.openxmlformats.org/officeDocument/2006/relationships/slideLayout" Target="../slideLayouts/slideLayout94.xml"/><Relationship Id="rId116" Type="http://schemas.openxmlformats.org/officeDocument/2006/relationships/slideLayout" Target="../slideLayouts/slideLayout143.xml"/><Relationship Id="rId137" Type="http://schemas.openxmlformats.org/officeDocument/2006/relationships/slideLayout" Target="../slideLayouts/slideLayout164.xml"/><Relationship Id="rId158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89.xml"/><Relationship Id="rId83" Type="http://schemas.openxmlformats.org/officeDocument/2006/relationships/slideLayout" Target="../slideLayouts/slideLayout110.xml"/><Relationship Id="rId88" Type="http://schemas.openxmlformats.org/officeDocument/2006/relationships/slideLayout" Target="../slideLayouts/slideLayout115.xml"/><Relationship Id="rId111" Type="http://schemas.openxmlformats.org/officeDocument/2006/relationships/slideLayout" Target="../slideLayouts/slideLayout138.xml"/><Relationship Id="rId132" Type="http://schemas.openxmlformats.org/officeDocument/2006/relationships/slideLayout" Target="../slideLayouts/slideLayout159.xml"/><Relationship Id="rId153" Type="http://schemas.openxmlformats.org/officeDocument/2006/relationships/slideLayout" Target="../slideLayouts/slideLayout180.xml"/><Relationship Id="rId174" Type="http://schemas.openxmlformats.org/officeDocument/2006/relationships/slideLayout" Target="../slideLayouts/slideLayout201.xml"/><Relationship Id="rId179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84.xml"/><Relationship Id="rId106" Type="http://schemas.openxmlformats.org/officeDocument/2006/relationships/slideLayout" Target="../slideLayouts/slideLayout133.xml"/><Relationship Id="rId127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79.xml"/><Relationship Id="rId73" Type="http://schemas.openxmlformats.org/officeDocument/2006/relationships/slideLayout" Target="../slideLayouts/slideLayout100.xml"/><Relationship Id="rId78" Type="http://schemas.openxmlformats.org/officeDocument/2006/relationships/slideLayout" Target="../slideLayouts/slideLayout105.xml"/><Relationship Id="rId94" Type="http://schemas.openxmlformats.org/officeDocument/2006/relationships/slideLayout" Target="../slideLayouts/slideLayout121.xml"/><Relationship Id="rId99" Type="http://schemas.openxmlformats.org/officeDocument/2006/relationships/slideLayout" Target="../slideLayouts/slideLayout126.xml"/><Relationship Id="rId101" Type="http://schemas.openxmlformats.org/officeDocument/2006/relationships/slideLayout" Target="../slideLayouts/slideLayout128.xml"/><Relationship Id="rId122" Type="http://schemas.openxmlformats.org/officeDocument/2006/relationships/slideLayout" Target="../slideLayouts/slideLayout149.xml"/><Relationship Id="rId143" Type="http://schemas.openxmlformats.org/officeDocument/2006/relationships/slideLayout" Target="../slideLayouts/slideLayout170.xml"/><Relationship Id="rId148" Type="http://schemas.openxmlformats.org/officeDocument/2006/relationships/slideLayout" Target="../slideLayouts/slideLayout175.xml"/><Relationship Id="rId164" Type="http://schemas.openxmlformats.org/officeDocument/2006/relationships/slideLayout" Target="../slideLayouts/slideLayout191.xml"/><Relationship Id="rId169" Type="http://schemas.openxmlformats.org/officeDocument/2006/relationships/slideLayout" Target="../slideLayouts/slideLayout196.xml"/><Relationship Id="rId185" Type="http://schemas.openxmlformats.org/officeDocument/2006/relationships/image" Target="../media/image21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80" Type="http://schemas.openxmlformats.org/officeDocument/2006/relationships/slideLayout" Target="../slideLayouts/slideLayout207.xml"/><Relationship Id="rId26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16.xml"/><Relationship Id="rId112" Type="http://schemas.openxmlformats.org/officeDocument/2006/relationships/slideLayout" Target="../slideLayouts/slideLayout139.xml"/><Relationship Id="rId133" Type="http://schemas.openxmlformats.org/officeDocument/2006/relationships/slideLayout" Target="../slideLayouts/slideLayout160.xml"/><Relationship Id="rId154" Type="http://schemas.openxmlformats.org/officeDocument/2006/relationships/slideLayout" Target="../slideLayouts/slideLayout181.xml"/><Relationship Id="rId175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106.xml"/><Relationship Id="rId102" Type="http://schemas.openxmlformats.org/officeDocument/2006/relationships/slideLayout" Target="../slideLayouts/slideLayout129.xml"/><Relationship Id="rId123" Type="http://schemas.openxmlformats.org/officeDocument/2006/relationships/slideLayout" Target="../slideLayouts/slideLayout150.xml"/><Relationship Id="rId144" Type="http://schemas.openxmlformats.org/officeDocument/2006/relationships/slideLayout" Target="../slideLayouts/slideLayout171.xml"/><Relationship Id="rId90" Type="http://schemas.openxmlformats.org/officeDocument/2006/relationships/slideLayout" Target="../slideLayouts/slideLayout117.xml"/><Relationship Id="rId165" Type="http://schemas.openxmlformats.org/officeDocument/2006/relationships/slideLayout" Target="../slideLayouts/slideLayout192.xml"/><Relationship Id="rId186" Type="http://schemas.openxmlformats.org/officeDocument/2006/relationships/image" Target="../media/image1.png"/><Relationship Id="rId27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96.xml"/><Relationship Id="rId113" Type="http://schemas.openxmlformats.org/officeDocument/2006/relationships/slideLayout" Target="../slideLayouts/slideLayout140.xml"/><Relationship Id="rId134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07.xml"/><Relationship Id="rId155" Type="http://schemas.openxmlformats.org/officeDocument/2006/relationships/slideLayout" Target="../slideLayouts/slideLayout182.xml"/><Relationship Id="rId176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86.xml"/><Relationship Id="rId103" Type="http://schemas.openxmlformats.org/officeDocument/2006/relationships/slideLayout" Target="../slideLayouts/slideLayout130.xml"/><Relationship Id="rId124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97.xml"/><Relationship Id="rId91" Type="http://schemas.openxmlformats.org/officeDocument/2006/relationships/slideLayout" Target="../slideLayouts/slideLayout118.xml"/><Relationship Id="rId145" Type="http://schemas.openxmlformats.org/officeDocument/2006/relationships/slideLayout" Target="../slideLayouts/slideLayout172.xml"/><Relationship Id="rId166" Type="http://schemas.openxmlformats.org/officeDocument/2006/relationships/slideLayout" Target="../slideLayouts/slideLayout193.xml"/><Relationship Id="rId187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76.xml"/><Relationship Id="rId114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87.xml"/><Relationship Id="rId81" Type="http://schemas.openxmlformats.org/officeDocument/2006/relationships/slideLayout" Target="../slideLayouts/slideLayout108.xml"/><Relationship Id="rId135" Type="http://schemas.openxmlformats.org/officeDocument/2006/relationships/slideLayout" Target="../slideLayouts/slideLayout162.xml"/><Relationship Id="rId156" Type="http://schemas.openxmlformats.org/officeDocument/2006/relationships/slideLayout" Target="../slideLayouts/slideLayout183.xml"/><Relationship Id="rId177" Type="http://schemas.openxmlformats.org/officeDocument/2006/relationships/slideLayout" Target="../slideLayouts/slideLayout2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4754700"/>
            <a:ext cx="90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8/07/2024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4754700"/>
            <a:ext cx="189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47547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436400"/>
            <a:ext cx="7444800" cy="32643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9" r:id="rId10"/>
    <p:sldLayoutId id="2147483793" r:id="rId11"/>
    <p:sldLayoutId id="2147483761" r:id="rId12"/>
    <p:sldLayoutId id="2147483760" r:id="rId13"/>
    <p:sldLayoutId id="2147483763" r:id="rId14"/>
    <p:sldLayoutId id="2147483773" r:id="rId15"/>
    <p:sldLayoutId id="2147483771" r:id="rId16"/>
    <p:sldLayoutId id="2147483772" r:id="rId17"/>
    <p:sldLayoutId id="2147483765" r:id="rId18"/>
    <p:sldLayoutId id="2147483774" r:id="rId19"/>
    <p:sldLayoutId id="2147483775" r:id="rId20"/>
    <p:sldLayoutId id="2147483766" r:id="rId21"/>
    <p:sldLayoutId id="2147483767" r:id="rId22"/>
    <p:sldLayoutId id="2147483759" r:id="rId23"/>
    <p:sldLayoutId id="2147483768" r:id="rId24"/>
    <p:sldLayoutId id="2147483776" r:id="rId25"/>
    <p:sldLayoutId id="2147483777" r:id="rId26"/>
    <p:sldLayoutId id="2147483976" r:id="rId27"/>
  </p:sldLayoutIdLst>
  <p:txStyles>
    <p:titleStyle>
      <a:lvl1pPr algn="l" defTabSz="685800" rtl="0" eaLnBrk="1" latinLnBrk="0" hangingPunct="1">
        <a:lnSpc>
          <a:spcPts val="2850"/>
        </a:lnSpc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marR="0" indent="-216000" algn="l" defTabSz="685800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9"/>
        </a:buBlip>
        <a:tabLst/>
        <a:defRPr sz="165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432000" marR="0" indent="-216000" algn="l" defTabSz="685800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30"/>
        </a:buBlip>
        <a:tabLst/>
        <a:defRPr sz="165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648000" marR="0" indent="-216000" algn="l" defTabSz="685800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85000"/>
        <a:buFontTx/>
        <a:buBlip>
          <a:blip r:embed="rId31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864000" marR="0" indent="-216000" algn="l" defTabSz="685800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32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080000" marR="0" indent="-216000" algn="l" defTabSz="685800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9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C311853-81A8-4F44-B6DE-DEDE460704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3"/>
            </p:custDataLst>
            <p:extLst>
              <p:ext uri="{D42A27DB-BD31-4B8C-83A1-F6EECF244321}">
                <p14:modId xmlns:p14="http://schemas.microsoft.com/office/powerpoint/2010/main" val="393130203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4" imgW="592" imgH="595" progId="TCLayout.ActiveDocument.1">
                  <p:embed/>
                </p:oleObj>
              </mc:Choice>
              <mc:Fallback>
                <p:oleObj name="think-cell Slide" r:id="rId18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C311853-81A8-4F44-B6DE-DEDE46070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436400"/>
            <a:ext cx="7444800" cy="32643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B3210-2A62-4CB0-861D-4BA1155ED179}"/>
              </a:ext>
            </a:extLst>
          </p:cNvPr>
          <p:cNvSpPr txBox="1"/>
          <p:nvPr userDrawn="1"/>
        </p:nvSpPr>
        <p:spPr>
          <a:xfrm>
            <a:off x="8558216" y="4857750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en-US" sz="488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  <p:sldLayoutId id="2147483852" r:id="rId58"/>
    <p:sldLayoutId id="2147483853" r:id="rId59"/>
    <p:sldLayoutId id="2147483854" r:id="rId60"/>
    <p:sldLayoutId id="2147483855" r:id="rId61"/>
    <p:sldLayoutId id="2147483856" r:id="rId62"/>
    <p:sldLayoutId id="2147483857" r:id="rId63"/>
    <p:sldLayoutId id="2147483858" r:id="rId64"/>
    <p:sldLayoutId id="2147483859" r:id="rId65"/>
    <p:sldLayoutId id="2147483860" r:id="rId66"/>
    <p:sldLayoutId id="2147483861" r:id="rId67"/>
    <p:sldLayoutId id="2147483862" r:id="rId68"/>
    <p:sldLayoutId id="2147483863" r:id="rId69"/>
    <p:sldLayoutId id="2147483864" r:id="rId70"/>
    <p:sldLayoutId id="2147483865" r:id="rId71"/>
    <p:sldLayoutId id="2147483866" r:id="rId72"/>
    <p:sldLayoutId id="2147483867" r:id="rId73"/>
    <p:sldLayoutId id="2147483868" r:id="rId74"/>
    <p:sldLayoutId id="2147483869" r:id="rId75"/>
    <p:sldLayoutId id="2147483870" r:id="rId76"/>
    <p:sldLayoutId id="2147483871" r:id="rId77"/>
    <p:sldLayoutId id="2147483872" r:id="rId78"/>
    <p:sldLayoutId id="2147483873" r:id="rId79"/>
    <p:sldLayoutId id="2147483874" r:id="rId80"/>
    <p:sldLayoutId id="2147483875" r:id="rId81"/>
    <p:sldLayoutId id="2147483876" r:id="rId82"/>
    <p:sldLayoutId id="2147483877" r:id="rId83"/>
    <p:sldLayoutId id="2147483878" r:id="rId84"/>
    <p:sldLayoutId id="2147483879" r:id="rId85"/>
    <p:sldLayoutId id="2147483880" r:id="rId86"/>
    <p:sldLayoutId id="2147483881" r:id="rId87"/>
    <p:sldLayoutId id="2147483882" r:id="rId88"/>
    <p:sldLayoutId id="2147483883" r:id="rId89"/>
    <p:sldLayoutId id="2147483884" r:id="rId90"/>
    <p:sldLayoutId id="2147483885" r:id="rId91"/>
    <p:sldLayoutId id="2147483886" r:id="rId92"/>
    <p:sldLayoutId id="2147483887" r:id="rId93"/>
    <p:sldLayoutId id="2147483888" r:id="rId94"/>
    <p:sldLayoutId id="2147483889" r:id="rId95"/>
    <p:sldLayoutId id="2147483890" r:id="rId96"/>
    <p:sldLayoutId id="2147483891" r:id="rId97"/>
    <p:sldLayoutId id="2147483892" r:id="rId98"/>
    <p:sldLayoutId id="2147483893" r:id="rId99"/>
    <p:sldLayoutId id="2147483894" r:id="rId100"/>
    <p:sldLayoutId id="2147483895" r:id="rId101"/>
    <p:sldLayoutId id="2147483896" r:id="rId102"/>
    <p:sldLayoutId id="2147483897" r:id="rId103"/>
    <p:sldLayoutId id="2147483898" r:id="rId104"/>
    <p:sldLayoutId id="2147483899" r:id="rId105"/>
    <p:sldLayoutId id="2147483900" r:id="rId106"/>
    <p:sldLayoutId id="2147483901" r:id="rId107"/>
    <p:sldLayoutId id="2147483902" r:id="rId108"/>
    <p:sldLayoutId id="2147483903" r:id="rId109"/>
    <p:sldLayoutId id="2147483904" r:id="rId110"/>
    <p:sldLayoutId id="2147483905" r:id="rId111"/>
    <p:sldLayoutId id="2147483906" r:id="rId112"/>
    <p:sldLayoutId id="2147483907" r:id="rId113"/>
    <p:sldLayoutId id="2147483908" r:id="rId114"/>
    <p:sldLayoutId id="2147483909" r:id="rId115"/>
    <p:sldLayoutId id="2147483910" r:id="rId116"/>
    <p:sldLayoutId id="2147483911" r:id="rId117"/>
    <p:sldLayoutId id="2147483912" r:id="rId118"/>
    <p:sldLayoutId id="2147483913" r:id="rId119"/>
    <p:sldLayoutId id="2147483914" r:id="rId120"/>
    <p:sldLayoutId id="2147483915" r:id="rId121"/>
    <p:sldLayoutId id="2147483916" r:id="rId122"/>
    <p:sldLayoutId id="2147483917" r:id="rId123"/>
    <p:sldLayoutId id="2147483918" r:id="rId124"/>
    <p:sldLayoutId id="2147483919" r:id="rId125"/>
    <p:sldLayoutId id="2147483920" r:id="rId126"/>
    <p:sldLayoutId id="2147483921" r:id="rId127"/>
    <p:sldLayoutId id="2147483922" r:id="rId128"/>
    <p:sldLayoutId id="2147483923" r:id="rId129"/>
    <p:sldLayoutId id="2147483924" r:id="rId130"/>
    <p:sldLayoutId id="2147483925" r:id="rId131"/>
    <p:sldLayoutId id="2147483926" r:id="rId132"/>
    <p:sldLayoutId id="2147483927" r:id="rId133"/>
    <p:sldLayoutId id="2147483928" r:id="rId134"/>
    <p:sldLayoutId id="2147483929" r:id="rId135"/>
    <p:sldLayoutId id="2147483930" r:id="rId136"/>
    <p:sldLayoutId id="2147483931" r:id="rId137"/>
    <p:sldLayoutId id="2147483932" r:id="rId138"/>
    <p:sldLayoutId id="2147483933" r:id="rId139"/>
    <p:sldLayoutId id="2147483934" r:id="rId140"/>
    <p:sldLayoutId id="2147483935" r:id="rId141"/>
    <p:sldLayoutId id="2147483936" r:id="rId142"/>
    <p:sldLayoutId id="2147483937" r:id="rId143"/>
    <p:sldLayoutId id="2147483938" r:id="rId144"/>
    <p:sldLayoutId id="2147483939" r:id="rId145"/>
    <p:sldLayoutId id="2147483940" r:id="rId146"/>
    <p:sldLayoutId id="2147483941" r:id="rId147"/>
    <p:sldLayoutId id="2147483942" r:id="rId148"/>
    <p:sldLayoutId id="2147483943" r:id="rId149"/>
    <p:sldLayoutId id="2147483944" r:id="rId150"/>
    <p:sldLayoutId id="2147483945" r:id="rId151"/>
    <p:sldLayoutId id="2147483946" r:id="rId152"/>
    <p:sldLayoutId id="2147483947" r:id="rId153"/>
    <p:sldLayoutId id="2147483948" r:id="rId154"/>
    <p:sldLayoutId id="2147483949" r:id="rId155"/>
    <p:sldLayoutId id="2147483950" r:id="rId156"/>
    <p:sldLayoutId id="2147483951" r:id="rId157"/>
    <p:sldLayoutId id="2147483952" r:id="rId158"/>
    <p:sldLayoutId id="2147483953" r:id="rId159"/>
    <p:sldLayoutId id="2147483954" r:id="rId160"/>
    <p:sldLayoutId id="2147483955" r:id="rId161"/>
    <p:sldLayoutId id="2147483956" r:id="rId162"/>
    <p:sldLayoutId id="2147483957" r:id="rId163"/>
    <p:sldLayoutId id="2147483958" r:id="rId164"/>
    <p:sldLayoutId id="2147483959" r:id="rId165"/>
    <p:sldLayoutId id="2147483960" r:id="rId166"/>
    <p:sldLayoutId id="2147483961" r:id="rId167"/>
    <p:sldLayoutId id="2147483962" r:id="rId168"/>
    <p:sldLayoutId id="2147483963" r:id="rId169"/>
    <p:sldLayoutId id="2147483964" r:id="rId170"/>
    <p:sldLayoutId id="2147483965" r:id="rId171"/>
    <p:sldLayoutId id="2147483966" r:id="rId172"/>
    <p:sldLayoutId id="2147483967" r:id="rId173"/>
    <p:sldLayoutId id="2147483968" r:id="rId174"/>
    <p:sldLayoutId id="2147483969" r:id="rId175"/>
    <p:sldLayoutId id="2147483970" r:id="rId176"/>
    <p:sldLayoutId id="2147483971" r:id="rId177"/>
    <p:sldLayoutId id="2147483972" r:id="rId178"/>
    <p:sldLayoutId id="2147483973" r:id="rId179"/>
    <p:sldLayoutId id="2147483974" r:id="rId180"/>
    <p:sldLayoutId id="2147483975" r:id="rId181"/>
  </p:sldLayoutIdLst>
  <p:txStyles>
    <p:titleStyle>
      <a:lvl1pPr algn="l" defTabSz="685783" rtl="0" eaLnBrk="1" latinLnBrk="0" hangingPunct="1">
        <a:lnSpc>
          <a:spcPts val="2850"/>
        </a:lnSpc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5" marR="0" indent="-215995" algn="l" defTabSz="685783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186"/>
        </a:buBlip>
        <a:tabLst/>
        <a:defRPr sz="165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431990" marR="0" indent="-215995" algn="l" defTabSz="685783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187"/>
        </a:buBlip>
        <a:tabLst/>
        <a:defRPr sz="165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647984" marR="0" indent="-215995" algn="l" defTabSz="685783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85000"/>
        <a:buFontTx/>
        <a:buBlip>
          <a:blip r:embed="rId188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863978" marR="0" indent="-215995" algn="l" defTabSz="685783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189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079973" marR="0" indent="-215995" algn="l" defTabSz="685783" rtl="0" eaLnBrk="1" fontAlgn="auto" latinLnBrk="0" hangingPunct="1">
        <a:lnSpc>
          <a:spcPct val="12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186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3.png"/><Relationship Id="rId18" Type="http://schemas.openxmlformats.org/officeDocument/2006/relationships/image" Target="../media/image43.png"/><Relationship Id="rId3" Type="http://schemas.openxmlformats.org/officeDocument/2006/relationships/image" Target="../media/image25.png"/><Relationship Id="rId21" Type="http://schemas.openxmlformats.org/officeDocument/2006/relationships/image" Target="../media/image46.svg"/><Relationship Id="rId7" Type="http://schemas.openxmlformats.org/officeDocument/2006/relationships/image" Target="../media/image37.png"/><Relationship Id="rId12" Type="http://schemas.openxmlformats.org/officeDocument/2006/relationships/image" Target="../media/image2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11" Type="http://schemas.openxmlformats.org/officeDocument/2006/relationships/image" Target="../media/image1.png"/><Relationship Id="rId5" Type="http://schemas.openxmlformats.org/officeDocument/2006/relationships/image" Target="../media/image35.png"/><Relationship Id="rId15" Type="http://schemas.openxmlformats.org/officeDocument/2006/relationships/chart" Target="../charts/chart1.xml"/><Relationship Id="rId23" Type="http://schemas.openxmlformats.org/officeDocument/2006/relationships/image" Target="../media/image48.svg"/><Relationship Id="rId10" Type="http://schemas.openxmlformats.org/officeDocument/2006/relationships/image" Target="../media/image40.svg"/><Relationship Id="rId19" Type="http://schemas.openxmlformats.org/officeDocument/2006/relationships/image" Target="../media/image44.svg"/><Relationship Id="rId4" Type="http://schemas.microsoft.com/office/2007/relationships/hdphoto" Target="../media/hdphoto1.wdp"/><Relationship Id="rId9" Type="http://schemas.openxmlformats.org/officeDocument/2006/relationships/image" Target="../media/image39.png"/><Relationship Id="rId14" Type="http://schemas.openxmlformats.org/officeDocument/2006/relationships/image" Target="../media/image4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.png"/><Relationship Id="rId18" Type="http://schemas.openxmlformats.org/officeDocument/2006/relationships/image" Target="../media/image43.png"/><Relationship Id="rId3" Type="http://schemas.openxmlformats.org/officeDocument/2006/relationships/image" Target="../media/image25.png"/><Relationship Id="rId21" Type="http://schemas.openxmlformats.org/officeDocument/2006/relationships/image" Target="../media/image46.sv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svg"/><Relationship Id="rId11" Type="http://schemas.openxmlformats.org/officeDocument/2006/relationships/image" Target="../media/image39.png"/><Relationship Id="rId5" Type="http://schemas.openxmlformats.org/officeDocument/2006/relationships/image" Target="../media/image41.png"/><Relationship Id="rId15" Type="http://schemas.openxmlformats.org/officeDocument/2006/relationships/image" Target="../media/image3.png"/><Relationship Id="rId23" Type="http://schemas.openxmlformats.org/officeDocument/2006/relationships/image" Target="../media/image48.svg"/><Relationship Id="rId10" Type="http://schemas.openxmlformats.org/officeDocument/2006/relationships/image" Target="../media/image38.svg"/><Relationship Id="rId19" Type="http://schemas.openxmlformats.org/officeDocument/2006/relationships/image" Target="../media/image44.sv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2.png"/><Relationship Id="rId2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raft-OenV-personeelsAPIs-vr-SWL/personal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DB1F33F-25BD-675A-271D-CB95AA355AB9}"/>
              </a:ext>
            </a:extLst>
          </p:cNvPr>
          <p:cNvSpPr txBox="1">
            <a:spLocks/>
          </p:cNvSpPr>
          <p:nvPr/>
        </p:nvSpPr>
        <p:spPr>
          <a:xfrm>
            <a:off x="628650" y="183987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b="1" err="1">
                <a:latin typeface="Calibiri"/>
                <a:cs typeface="Quire Sans" panose="020B0502040400020003" pitchFamily="34" charset="0"/>
              </a:rPr>
              <a:t>RL’s</a:t>
            </a:r>
            <a:endParaRPr lang="nl-BE" b="1">
              <a:latin typeface="Calibiri"/>
              <a:cs typeface="Quire Sans" panose="020B0502040400020003" pitchFamily="34" charset="0"/>
            </a:endParaRPr>
          </a:p>
        </p:txBody>
      </p:sp>
      <p:pic>
        <p:nvPicPr>
          <p:cNvPr id="2" name="Picture 1" descr="A person writing on a paper&#10;&#10;Description automatically generated">
            <a:extLst>
              <a:ext uri="{FF2B5EF4-FFF2-40B4-BE49-F238E27FC236}">
                <a16:creationId xmlns:a16="http://schemas.microsoft.com/office/drawing/2014/main" id="{98D4529E-5577-2CBE-2430-40887258F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6"/>
          <a:stretch/>
        </p:blipFill>
        <p:spPr>
          <a:xfrm>
            <a:off x="-133" y="-1924050"/>
            <a:ext cx="5873070" cy="7067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CC9926-78FE-8799-5257-BCAFBC256BC4}"/>
              </a:ext>
            </a:extLst>
          </p:cNvPr>
          <p:cNvSpPr/>
          <p:nvPr/>
        </p:nvSpPr>
        <p:spPr>
          <a:xfrm rot="10800000">
            <a:off x="-174728" y="4133833"/>
            <a:ext cx="3816000" cy="1009665"/>
          </a:xfrm>
          <a:prstGeom prst="rect">
            <a:avLst/>
          </a:prstGeom>
          <a:solidFill>
            <a:srgbClr val="D26E2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i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C12FAE-2E02-F265-74F7-71E3B7237DA3}"/>
              </a:ext>
            </a:extLst>
          </p:cNvPr>
          <p:cNvSpPr txBox="1">
            <a:spLocks/>
          </p:cNvSpPr>
          <p:nvPr/>
        </p:nvSpPr>
        <p:spPr>
          <a:xfrm>
            <a:off x="477854" y="4264478"/>
            <a:ext cx="1977153" cy="879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000">
                <a:solidFill>
                  <a:schemeClr val="bg1">
                    <a:lumMod val="95000"/>
                  </a:schemeClr>
                </a:solidFill>
                <a:latin typeface="Calibiri"/>
              </a:rPr>
              <a:t>AGODI</a:t>
            </a:r>
          </a:p>
          <a:p>
            <a:pPr>
              <a:lnSpc>
                <a:spcPct val="100000"/>
              </a:lnSpc>
            </a:pPr>
            <a:r>
              <a:rPr lang="nl-BE" sz="1400">
                <a:solidFill>
                  <a:schemeClr val="bg1">
                    <a:lumMod val="95000"/>
                  </a:schemeClr>
                </a:solidFill>
                <a:latin typeface="Calibiri"/>
              </a:rPr>
              <a:t>AGENTSCHAP VOOR</a:t>
            </a:r>
          </a:p>
          <a:p>
            <a:pPr>
              <a:lnSpc>
                <a:spcPct val="100000"/>
              </a:lnSpc>
            </a:pPr>
            <a:r>
              <a:rPr lang="nl-BE" sz="1400">
                <a:solidFill>
                  <a:schemeClr val="bg1">
                    <a:lumMod val="95000"/>
                  </a:schemeClr>
                </a:solidFill>
                <a:latin typeface="Calibiri"/>
              </a:rPr>
              <a:t>ONDERWIJSDIENSTEN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75D128F-BE93-451C-3625-7AE47C8F79DD}"/>
              </a:ext>
            </a:extLst>
          </p:cNvPr>
          <p:cNvSpPr/>
          <p:nvPr/>
        </p:nvSpPr>
        <p:spPr>
          <a:xfrm>
            <a:off x="3276600" y="342900"/>
            <a:ext cx="2905125" cy="4800600"/>
          </a:xfrm>
          <a:prstGeom prst="triangle">
            <a:avLst>
              <a:gd name="adj" fmla="val 100000"/>
            </a:avLst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i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2A270-E53D-3E53-5E2A-EE26B8022373}"/>
              </a:ext>
            </a:extLst>
          </p:cNvPr>
          <p:cNvSpPr/>
          <p:nvPr/>
        </p:nvSpPr>
        <p:spPr>
          <a:xfrm rot="18104199">
            <a:off x="1186433" y="2215214"/>
            <a:ext cx="6789372" cy="568575"/>
          </a:xfrm>
          <a:prstGeom prst="rect">
            <a:avLst/>
          </a:prstGeom>
          <a:solidFill>
            <a:srgbClr val="D570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iri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DD3284A-55E7-57BB-BC4C-08D40D10FE0B}"/>
              </a:ext>
            </a:extLst>
          </p:cNvPr>
          <p:cNvSpPr txBox="1">
            <a:spLocks/>
          </p:cNvSpPr>
          <p:nvPr/>
        </p:nvSpPr>
        <p:spPr>
          <a:xfrm>
            <a:off x="4716813" y="2668177"/>
            <a:ext cx="3816000" cy="122932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7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BE">
                <a:solidFill>
                  <a:schemeClr val="bg1"/>
                </a:solidFill>
                <a:latin typeface="Calibiri"/>
              </a:rPr>
              <a:t>Infosessie Softwareleveranciers</a:t>
            </a:r>
          </a:p>
          <a:p>
            <a:pPr marL="0" indent="0" algn="r">
              <a:buNone/>
            </a:pPr>
            <a:r>
              <a:rPr lang="nl-BE">
                <a:solidFill>
                  <a:schemeClr val="bg1"/>
                </a:solidFill>
                <a:latin typeface="Calibiri"/>
              </a:rPr>
              <a:t>9 juli 2024</a:t>
            </a:r>
          </a:p>
          <a:p>
            <a:pPr marL="0" indent="0" algn="r">
              <a:buNone/>
            </a:pPr>
            <a:r>
              <a:rPr lang="nl-BE">
                <a:solidFill>
                  <a:schemeClr val="bg1"/>
                </a:solidFill>
                <a:latin typeface="Calibiri"/>
              </a:rPr>
              <a:t>Frédéric Melaerts</a:t>
            </a:r>
            <a:endParaRPr lang="en-BE">
              <a:solidFill>
                <a:schemeClr val="bg1"/>
              </a:solidFill>
              <a:latin typeface="Calibiri"/>
            </a:endParaRPr>
          </a:p>
          <a:p>
            <a:pPr algn="r"/>
            <a:endParaRPr lang="nl-BE">
              <a:latin typeface="Calibi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88ACB9-A4E1-CBA1-6109-9C77F52571BD}"/>
              </a:ext>
            </a:extLst>
          </p:cNvPr>
          <p:cNvGrpSpPr/>
          <p:nvPr/>
        </p:nvGrpSpPr>
        <p:grpSpPr>
          <a:xfrm>
            <a:off x="7391452" y="1706926"/>
            <a:ext cx="1595914" cy="581106"/>
            <a:chOff x="7399072" y="1580988"/>
            <a:chExt cx="1595914" cy="581106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06BF6069-CAF1-726F-6D16-AAE4E278E828}"/>
                </a:ext>
              </a:extLst>
            </p:cNvPr>
            <p:cNvSpPr txBox="1">
              <a:spLocks/>
            </p:cNvSpPr>
            <p:nvPr/>
          </p:nvSpPr>
          <p:spPr>
            <a:xfrm>
              <a:off x="7399884" y="1580988"/>
              <a:ext cx="1595102" cy="58110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685800" rtl="0" eaLnBrk="1" latinLnBrk="0" hangingPunct="1">
                <a:lnSpc>
                  <a:spcPts val="2850"/>
                </a:lnSpc>
                <a:spcBef>
                  <a:spcPct val="0"/>
                </a:spcBef>
                <a:buNone/>
                <a:defRPr sz="2775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l-BE">
                  <a:solidFill>
                    <a:schemeClr val="bg1"/>
                  </a:solidFill>
                  <a:latin typeface="Calibiri"/>
                </a:rPr>
                <a:t>Persona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2D3479-B0DC-3C4F-290D-10FDD8BBB441}"/>
                </a:ext>
              </a:extLst>
            </p:cNvPr>
            <p:cNvSpPr/>
            <p:nvPr/>
          </p:nvSpPr>
          <p:spPr>
            <a:xfrm>
              <a:off x="7399072" y="1889746"/>
              <a:ext cx="1156460" cy="66844"/>
            </a:xfrm>
            <a:prstGeom prst="rect">
              <a:avLst/>
            </a:prstGeom>
            <a:solidFill>
              <a:srgbClr val="D57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iri"/>
              </a:endParaRPr>
            </a:p>
          </p:txBody>
        </p:sp>
      </p:grpSp>
      <p:pic>
        <p:nvPicPr>
          <p:cNvPr id="20" name="Picture 2" descr="Evaluaties &amp; enquêtes">
            <a:extLst>
              <a:ext uri="{FF2B5EF4-FFF2-40B4-BE49-F238E27FC236}">
                <a16:creationId xmlns:a16="http://schemas.microsoft.com/office/drawing/2014/main" id="{8CCF7846-39DE-EDF9-B31F-CE8C42E8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54" r="81029"/>
          <a:stretch/>
        </p:blipFill>
        <p:spPr bwMode="auto">
          <a:xfrm>
            <a:off x="6667072" y="4386254"/>
            <a:ext cx="369388" cy="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FCC126E9-1BA2-8BB9-8CD3-1396C20C9B16}"/>
              </a:ext>
            </a:extLst>
          </p:cNvPr>
          <p:cNvSpPr txBox="1">
            <a:spLocks/>
          </p:cNvSpPr>
          <p:nvPr/>
        </p:nvSpPr>
        <p:spPr>
          <a:xfrm>
            <a:off x="6424934" y="4467153"/>
            <a:ext cx="2107015" cy="58110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7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BE" b="1">
                <a:solidFill>
                  <a:schemeClr val="bg1"/>
                </a:solidFill>
                <a:latin typeface="Calibiri"/>
              </a:rPr>
              <a:t>Vlaanderen</a:t>
            </a:r>
          </a:p>
          <a:p>
            <a:pPr marL="0" indent="0" algn="r">
              <a:buNone/>
            </a:pPr>
            <a:r>
              <a:rPr lang="nl-BE" sz="1200">
                <a:solidFill>
                  <a:schemeClr val="bg1"/>
                </a:solidFill>
                <a:latin typeface="Calibiri"/>
              </a:rPr>
              <a:t>is onderwijs &amp; vorming</a:t>
            </a:r>
            <a:endParaRPr lang="en-BE" sz="1200">
              <a:solidFill>
                <a:schemeClr val="bg1"/>
              </a:solidFill>
              <a:latin typeface="Calibiri"/>
            </a:endParaRPr>
          </a:p>
          <a:p>
            <a:pPr algn="r"/>
            <a:endParaRPr lang="nl-BE">
              <a:latin typeface="Calibiri"/>
            </a:endParaRPr>
          </a:p>
        </p:txBody>
      </p:sp>
    </p:spTree>
    <p:extLst>
      <p:ext uri="{BB962C8B-B14F-4D97-AF65-F5344CB8AC3E}">
        <p14:creationId xmlns:p14="http://schemas.microsoft.com/office/powerpoint/2010/main" val="371831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660F7A-F13D-4FD8-1104-18E87C110859}"/>
              </a:ext>
            </a:extLst>
          </p:cNvPr>
          <p:cNvSpPr/>
          <p:nvPr/>
        </p:nvSpPr>
        <p:spPr>
          <a:xfrm rot="2400000">
            <a:off x="-1031135" y="4208563"/>
            <a:ext cx="2631817" cy="1374948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0B48590C-941E-2E0C-F1EB-45CC7A7B2BF5}"/>
              </a:ext>
            </a:extLst>
          </p:cNvPr>
          <p:cNvGrpSpPr/>
          <p:nvPr/>
        </p:nvGrpSpPr>
        <p:grpSpPr>
          <a:xfrm>
            <a:off x="6461549" y="1434958"/>
            <a:ext cx="1800000" cy="1800003"/>
            <a:chOff x="5739296" y="1362866"/>
            <a:chExt cx="1800000" cy="18000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5CDE7B-29DA-6B66-6195-57F51E06825F}"/>
                </a:ext>
              </a:extLst>
            </p:cNvPr>
            <p:cNvSpPr/>
            <p:nvPr/>
          </p:nvSpPr>
          <p:spPr>
            <a:xfrm>
              <a:off x="5739296" y="1362866"/>
              <a:ext cx="1800000" cy="1800003"/>
            </a:xfrm>
            <a:prstGeom prst="ellipse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026" name="Picture 2" descr="Stevie Maes - Agentschap voor Onderwijsdiensten | LinkedIn">
              <a:extLst>
                <a:ext uri="{FF2B5EF4-FFF2-40B4-BE49-F238E27FC236}">
                  <a16:creationId xmlns:a16="http://schemas.microsoft.com/office/drawing/2014/main" id="{C13CA9EF-EDF5-5DDC-A987-E32BD88B8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696" y="1584268"/>
              <a:ext cx="1357200" cy="1357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ubtitle 3">
            <a:extLst>
              <a:ext uri="{FF2B5EF4-FFF2-40B4-BE49-F238E27FC236}">
                <a16:creationId xmlns:a16="http://schemas.microsoft.com/office/drawing/2014/main" id="{79D0E359-26D6-0276-9C88-675CD44F550B}"/>
              </a:ext>
            </a:extLst>
          </p:cNvPr>
          <p:cNvSpPr txBox="1">
            <a:spLocks/>
          </p:cNvSpPr>
          <p:nvPr/>
        </p:nvSpPr>
        <p:spPr>
          <a:xfrm>
            <a:off x="5483969" y="3423476"/>
            <a:ext cx="3755159" cy="1242000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i="1">
                <a:latin typeface="Calibri"/>
                <a:ea typeface="Calibri"/>
                <a:cs typeface="Calibri"/>
              </a:rPr>
              <a:t>Stevie Maes</a:t>
            </a:r>
          </a:p>
          <a:p>
            <a:r>
              <a:rPr lang="nl-BE" i="1">
                <a:latin typeface="Calibri"/>
                <a:ea typeface="Calibri"/>
                <a:cs typeface="Calibri"/>
              </a:rPr>
              <a:t>AGODI Functioneel Analist</a:t>
            </a:r>
          </a:p>
          <a:p>
            <a:r>
              <a:rPr lang="nl-BE" i="1">
                <a:latin typeface="Calibri"/>
                <a:ea typeface="Calibri"/>
                <a:cs typeface="Calibri"/>
              </a:rPr>
              <a:t>stevie.maes@ond.vlaanderen.be </a:t>
            </a:r>
            <a:endParaRPr lang="en-BE" i="1">
              <a:latin typeface="Calibri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6ADC9-1179-A152-40BF-7EE561466DE2}"/>
              </a:ext>
            </a:extLst>
          </p:cNvPr>
          <p:cNvGrpSpPr/>
          <p:nvPr/>
        </p:nvGrpSpPr>
        <p:grpSpPr>
          <a:xfrm>
            <a:off x="3385136" y="1464201"/>
            <a:ext cx="2373727" cy="2225311"/>
            <a:chOff x="3790897" y="1604152"/>
            <a:chExt cx="2373727" cy="2225311"/>
          </a:xfrm>
        </p:grpSpPr>
        <p:sp>
          <p:nvSpPr>
            <p:cNvPr id="2057" name="TextBox 2056">
              <a:extLst>
                <a:ext uri="{FF2B5EF4-FFF2-40B4-BE49-F238E27FC236}">
                  <a16:creationId xmlns:a16="http://schemas.microsoft.com/office/drawing/2014/main" id="{D48DF8EC-8737-34C0-724D-82706FF43F71}"/>
                </a:ext>
              </a:extLst>
            </p:cNvPr>
            <p:cNvSpPr txBox="1"/>
            <p:nvPr/>
          </p:nvSpPr>
          <p:spPr>
            <a:xfrm>
              <a:off x="3790897" y="3552464"/>
              <a:ext cx="2373727" cy="27699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indent="0" algn="ctr">
                <a:lnSpc>
                  <a:spcPct val="100000"/>
                </a:lnSpc>
                <a:buNone/>
                <a:defRPr sz="1200">
                  <a:solidFill>
                    <a:srgbClr val="FFFFFF"/>
                  </a:solidFill>
                </a:defRPr>
              </a:lvl1pPr>
            </a:lstStyle>
            <a:p>
              <a:r>
                <a:rPr lang="nl-BE" i="1">
                  <a:latin typeface="Calibri"/>
                  <a:ea typeface="Calibri"/>
                  <a:cs typeface="Calibri"/>
                </a:rPr>
                <a:t>persona.onderwijs@vlaanderen.be</a:t>
              </a:r>
            </a:p>
          </p:txBody>
        </p:sp>
        <p:grpSp>
          <p:nvGrpSpPr>
            <p:cNvPr id="2050" name="Group 2049">
              <a:extLst>
                <a:ext uri="{FF2B5EF4-FFF2-40B4-BE49-F238E27FC236}">
                  <a16:creationId xmlns:a16="http://schemas.microsoft.com/office/drawing/2014/main" id="{11CCD5AC-A0DC-02B0-2420-04EAD93CAA30}"/>
                </a:ext>
              </a:extLst>
            </p:cNvPr>
            <p:cNvGrpSpPr/>
            <p:nvPr/>
          </p:nvGrpSpPr>
          <p:grpSpPr>
            <a:xfrm>
              <a:off x="4077761" y="1604152"/>
              <a:ext cx="1800000" cy="1800003"/>
              <a:chOff x="1109355" y="1465989"/>
              <a:chExt cx="1800000" cy="18000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283878-726F-537D-2F70-DE806C384B9D}"/>
                  </a:ext>
                </a:extLst>
              </p:cNvPr>
              <p:cNvSpPr/>
              <p:nvPr/>
            </p:nvSpPr>
            <p:spPr>
              <a:xfrm>
                <a:off x="1109355" y="1465989"/>
                <a:ext cx="1800000" cy="1800003"/>
              </a:xfrm>
              <a:prstGeom prst="ellipse">
                <a:avLst/>
              </a:prstGeom>
              <a:solidFill>
                <a:srgbClr val="D26E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49" name="Oval 2048">
                <a:extLst>
                  <a:ext uri="{FF2B5EF4-FFF2-40B4-BE49-F238E27FC236}">
                    <a16:creationId xmlns:a16="http://schemas.microsoft.com/office/drawing/2014/main" id="{83057EF5-CC84-426D-4A84-35375844FFB9}"/>
                  </a:ext>
                </a:extLst>
              </p:cNvPr>
              <p:cNvSpPr/>
              <p:nvPr/>
            </p:nvSpPr>
            <p:spPr>
              <a:xfrm>
                <a:off x="1289355" y="1645990"/>
                <a:ext cx="1440000" cy="1440000"/>
              </a:xfrm>
              <a:prstGeom prst="ellipse">
                <a:avLst/>
              </a:prstGeom>
              <a:solidFill>
                <a:srgbClr val="2221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atin typeface="Calibri"/>
                  <a:ea typeface="Calibri"/>
                  <a:cs typeface="Calibri"/>
                </a:endParaRPr>
              </a:p>
            </p:txBody>
          </p:sp>
          <p:pic>
            <p:nvPicPr>
              <p:cNvPr id="2048" name="Graphic 2047" descr="Email with solid fill">
                <a:extLst>
                  <a:ext uri="{FF2B5EF4-FFF2-40B4-BE49-F238E27FC236}">
                    <a16:creationId xmlns:a16="http://schemas.microsoft.com/office/drawing/2014/main" id="{E747747B-F678-A392-EF0C-ACB34C174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52155" y="1865928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3A2422-7125-CDA8-A968-4C3D0AAF88F8}"/>
              </a:ext>
            </a:extLst>
          </p:cNvPr>
          <p:cNvGrpSpPr/>
          <p:nvPr/>
        </p:nvGrpSpPr>
        <p:grpSpPr>
          <a:xfrm>
            <a:off x="-121778" y="1434958"/>
            <a:ext cx="3755159" cy="3170647"/>
            <a:chOff x="-1288754" y="1342668"/>
            <a:chExt cx="3755159" cy="3170647"/>
          </a:xfrm>
        </p:grpSpPr>
        <p:sp>
          <p:nvSpPr>
            <p:cNvPr id="5" name="Subtitle 3">
              <a:extLst>
                <a:ext uri="{FF2B5EF4-FFF2-40B4-BE49-F238E27FC236}">
                  <a16:creationId xmlns:a16="http://schemas.microsoft.com/office/drawing/2014/main" id="{362BE8C6-6B2D-2147-49D2-4C04F4CCE3F7}"/>
                </a:ext>
              </a:extLst>
            </p:cNvPr>
            <p:cNvSpPr txBox="1">
              <a:spLocks/>
            </p:cNvSpPr>
            <p:nvPr/>
          </p:nvSpPr>
          <p:spPr>
            <a:xfrm>
              <a:off x="-1288754" y="3271315"/>
              <a:ext cx="3755159" cy="1242000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nl-BE" sz="1200" i="1">
                  <a:solidFill>
                    <a:srgbClr val="FFFFFF"/>
                  </a:solidFill>
                  <a:latin typeface="Calibiri"/>
                  <a:ea typeface="Calibri"/>
                  <a:cs typeface="Calibri"/>
                </a:rPr>
                <a:t>Frédéric Melaerts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nl-BE" sz="1200" i="1">
                  <a:solidFill>
                    <a:srgbClr val="FFFFFF"/>
                  </a:solidFill>
                  <a:latin typeface="Calibiri"/>
                  <a:ea typeface="Calibri"/>
                  <a:cs typeface="Calibri"/>
                </a:rPr>
                <a:t>AGODI </a:t>
              </a:r>
              <a:r>
                <a:rPr lang="nl-BE" sz="1200" i="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Functioneel</a:t>
              </a:r>
              <a:r>
                <a:rPr lang="nl-BE" sz="1200" i="1">
                  <a:solidFill>
                    <a:srgbClr val="FFFFFF"/>
                  </a:solidFill>
                  <a:latin typeface="Calibiri"/>
                  <a:ea typeface="Calibri"/>
                  <a:cs typeface="Calibri"/>
                </a:rPr>
                <a:t> Analist</a:t>
              </a:r>
            </a:p>
            <a:p>
              <a:pPr marL="0" indent="0" algn="ctr">
                <a:lnSpc>
                  <a:spcPct val="100000"/>
                </a:lnSpc>
                <a:buNone/>
              </a:pPr>
              <a:r>
                <a:rPr lang="nl-BE" sz="1200" i="1">
                  <a:solidFill>
                    <a:srgbClr val="FFFFFF"/>
                  </a:solidFill>
                  <a:latin typeface="Calibiri"/>
                  <a:ea typeface="Calibri"/>
                  <a:cs typeface="Calibri"/>
                </a:rPr>
                <a:t>frederic.melaerts@ond.vlaanderen.be </a:t>
              </a:r>
              <a:endParaRPr lang="en-BE" sz="1200" i="1">
                <a:solidFill>
                  <a:srgbClr val="FFFFFF"/>
                </a:solidFill>
                <a:latin typeface="Calibiri"/>
                <a:ea typeface="Calibri"/>
                <a:cs typeface="Calibri"/>
              </a:endParaRPr>
            </a:p>
          </p:txBody>
        </p:sp>
        <p:grpSp>
          <p:nvGrpSpPr>
            <p:cNvPr id="2052" name="Group 2051">
              <a:extLst>
                <a:ext uri="{FF2B5EF4-FFF2-40B4-BE49-F238E27FC236}">
                  <a16:creationId xmlns:a16="http://schemas.microsoft.com/office/drawing/2014/main" id="{CF82BD31-84AF-ED67-5C83-D235F6A85473}"/>
                </a:ext>
              </a:extLst>
            </p:cNvPr>
            <p:cNvGrpSpPr/>
            <p:nvPr/>
          </p:nvGrpSpPr>
          <p:grpSpPr>
            <a:xfrm>
              <a:off x="-311174" y="1342668"/>
              <a:ext cx="1800000" cy="1800003"/>
              <a:chOff x="3087041" y="1052610"/>
              <a:chExt cx="1800000" cy="180000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48F1964-271D-C6E8-CC5B-0909DDB4BCFE}"/>
                  </a:ext>
                </a:extLst>
              </p:cNvPr>
              <p:cNvSpPr/>
              <p:nvPr/>
            </p:nvSpPr>
            <p:spPr>
              <a:xfrm>
                <a:off x="3087041" y="1052610"/>
                <a:ext cx="1800000" cy="1800003"/>
              </a:xfrm>
              <a:prstGeom prst="ellipse">
                <a:avLst/>
              </a:prstGeom>
              <a:solidFill>
                <a:srgbClr val="D26E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atin typeface="Calibri"/>
                  <a:ea typeface="Calibri"/>
                  <a:cs typeface="Calibri"/>
                </a:endParaRPr>
              </a:p>
            </p:txBody>
          </p:sp>
          <p:pic>
            <p:nvPicPr>
              <p:cNvPr id="4" name="Picture 3" descr="A person wearing glasses and smiling&#10;&#10;Description automatically generated">
                <a:extLst>
                  <a:ext uri="{FF2B5EF4-FFF2-40B4-BE49-F238E27FC236}">
                    <a16:creationId xmlns:a16="http://schemas.microsoft.com/office/drawing/2014/main" id="{DE69824F-5415-790B-4C45-E9656F65D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357" y="1274012"/>
                <a:ext cx="1279368" cy="1357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contourClr>
                  <a:srgbClr val="333333"/>
                </a:contourClr>
              </a:sp3d>
            </p:spPr>
          </p:pic>
        </p:grpSp>
      </p:grpSp>
      <p:sp>
        <p:nvSpPr>
          <p:cNvPr id="2053" name="Title 1">
            <a:extLst>
              <a:ext uri="{FF2B5EF4-FFF2-40B4-BE49-F238E27FC236}">
                <a16:creationId xmlns:a16="http://schemas.microsoft.com/office/drawing/2014/main" id="{7D25EA51-87C7-83CF-3490-C43BAF6BCAD9}"/>
              </a:ext>
            </a:extLst>
          </p:cNvPr>
          <p:cNvSpPr txBox="1">
            <a:spLocks/>
          </p:cNvSpPr>
          <p:nvPr/>
        </p:nvSpPr>
        <p:spPr>
          <a:xfrm>
            <a:off x="628650" y="183987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CONTACTS PERSONA</a:t>
            </a:r>
          </a:p>
        </p:txBody>
      </p: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E7FE514C-0A56-081B-CC08-CD1D0CCBBB9D}"/>
              </a:ext>
            </a:extLst>
          </p:cNvPr>
          <p:cNvSpPr/>
          <p:nvPr/>
        </p:nvSpPr>
        <p:spPr>
          <a:xfrm rot="2400000">
            <a:off x="7502707" y="-595759"/>
            <a:ext cx="2631817" cy="1374948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3A1B8D08-0667-177E-A2AE-1B4239B60394}"/>
              </a:ext>
            </a:extLst>
          </p:cNvPr>
          <p:cNvGrpSpPr/>
          <p:nvPr/>
        </p:nvGrpSpPr>
        <p:grpSpPr>
          <a:xfrm flipH="1">
            <a:off x="-775634" y="4175456"/>
            <a:ext cx="1681333" cy="1583319"/>
            <a:chOff x="8275101" y="4292024"/>
            <a:chExt cx="1681333" cy="1583319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12F95CE-A087-0308-6A0D-2B0310677A97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5FFFF6DC-F3D1-5297-4378-19B3CCFF300D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2059" name="Picture 2" descr="Evaluaties &amp; enquêtes">
              <a:extLst>
                <a:ext uri="{FF2B5EF4-FFF2-40B4-BE49-F238E27FC236}">
                  <a16:creationId xmlns:a16="http://schemas.microsoft.com/office/drawing/2014/main" id="{D1F5D2D2-6139-615C-C805-A3792CE71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r="81029"/>
            <a:stretch/>
          </p:blipFill>
          <p:spPr bwMode="auto">
            <a:xfrm>
              <a:off x="8730143" y="4514757"/>
              <a:ext cx="369388" cy="75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528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telescope overlooking the ocean&#10;&#10;Description automatically generated">
            <a:extLst>
              <a:ext uri="{FF2B5EF4-FFF2-40B4-BE49-F238E27FC236}">
                <a16:creationId xmlns:a16="http://schemas.microsoft.com/office/drawing/2014/main" id="{D14A795E-8253-6112-47DA-F8766F1DF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3" t="16360" r="25082"/>
          <a:stretch/>
        </p:blipFill>
        <p:spPr>
          <a:xfrm>
            <a:off x="-379935" y="420734"/>
            <a:ext cx="4020984" cy="430203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AF2C46-88F9-7BED-8DC8-BB78F1EDCA94}"/>
              </a:ext>
            </a:extLst>
          </p:cNvPr>
          <p:cNvSpPr/>
          <p:nvPr/>
        </p:nvSpPr>
        <p:spPr>
          <a:xfrm rot="20100000" flipH="1">
            <a:off x="3202959" y="-2019690"/>
            <a:ext cx="6788290" cy="82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B20393-EC8C-41AC-E217-34B197B7E7E9}"/>
              </a:ext>
            </a:extLst>
          </p:cNvPr>
          <p:cNvSpPr/>
          <p:nvPr/>
        </p:nvSpPr>
        <p:spPr>
          <a:xfrm rot="18104199">
            <a:off x="1768979" y="-646418"/>
            <a:ext cx="982363" cy="964928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C1ACF-04CD-27EE-10CD-ED6295D2700C}"/>
              </a:ext>
            </a:extLst>
          </p:cNvPr>
          <p:cNvGrpSpPr/>
          <p:nvPr/>
        </p:nvGrpSpPr>
        <p:grpSpPr>
          <a:xfrm>
            <a:off x="4321972" y="1557147"/>
            <a:ext cx="485131" cy="466956"/>
            <a:chOff x="708746" y="3781863"/>
            <a:chExt cx="540000" cy="540000"/>
          </a:xfrm>
          <a:solidFill>
            <a:srgbClr val="222124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C841855-1061-4D2B-1AE4-6CC9C47DB710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latin typeface="Calibri"/>
                  <a:ea typeface="Calibri"/>
                  <a:cs typeface="Calibri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CC5C03-48CC-612F-9B34-4DA5EF5717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A3816-74C0-9D7A-911E-FB1CCD078F31}"/>
              </a:ext>
            </a:extLst>
          </p:cNvPr>
          <p:cNvGrpSpPr/>
          <p:nvPr/>
        </p:nvGrpSpPr>
        <p:grpSpPr>
          <a:xfrm>
            <a:off x="4329434" y="2243256"/>
            <a:ext cx="485131" cy="466956"/>
            <a:chOff x="708746" y="3781863"/>
            <a:chExt cx="540000" cy="540000"/>
          </a:xfrm>
          <a:solidFill>
            <a:srgbClr val="222124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BA7867C-8473-8B03-27B5-D87167561A6B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latin typeface="Calibri"/>
                  <a:ea typeface="Calibri"/>
                  <a:cs typeface="Calibri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3EBFC5-CF60-2DB6-E213-2EF6D818E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51E8A7-2689-C4CE-701F-4F2478BAE4AD}"/>
              </a:ext>
            </a:extLst>
          </p:cNvPr>
          <p:cNvGrpSpPr/>
          <p:nvPr/>
        </p:nvGrpSpPr>
        <p:grpSpPr>
          <a:xfrm>
            <a:off x="4332858" y="2943344"/>
            <a:ext cx="485131" cy="466956"/>
            <a:chOff x="708746" y="3781863"/>
            <a:chExt cx="540000" cy="540000"/>
          </a:xfrm>
          <a:solidFill>
            <a:srgbClr val="22212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293D90-AA82-F96C-64AC-890AAE8183B8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latin typeface="Calibri"/>
                  <a:ea typeface="Calibri"/>
                  <a:cs typeface="Calibri"/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CE34B4-07E3-5EB8-7AD9-BDDDC6B8C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9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FD1B4-842C-3AE3-E415-66CD062C5FDD}"/>
              </a:ext>
            </a:extLst>
          </p:cNvPr>
          <p:cNvGrpSpPr/>
          <p:nvPr/>
        </p:nvGrpSpPr>
        <p:grpSpPr>
          <a:xfrm>
            <a:off x="4321972" y="3598663"/>
            <a:ext cx="485131" cy="466956"/>
            <a:chOff x="708746" y="3781863"/>
            <a:chExt cx="540000" cy="540000"/>
          </a:xfrm>
          <a:solidFill>
            <a:srgbClr val="222124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10BD3A-EF22-B288-4C57-B568F6D2EE18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latin typeface="Calibri"/>
                  <a:ea typeface="Calibri"/>
                  <a:cs typeface="Calibri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6836943-E5AA-E0AB-E540-5517DCC2F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1EE5A5D-051E-0D61-5415-6A2CE066BC7A}"/>
              </a:ext>
            </a:extLst>
          </p:cNvPr>
          <p:cNvSpPr txBox="1">
            <a:spLocks/>
          </p:cNvSpPr>
          <p:nvPr/>
        </p:nvSpPr>
        <p:spPr>
          <a:xfrm>
            <a:off x="4945328" y="1589122"/>
            <a:ext cx="1236708" cy="388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>
                <a:solidFill>
                  <a:srgbClr val="222124"/>
                </a:solidFill>
                <a:latin typeface="Calibri"/>
                <a:ea typeface="Calibri"/>
                <a:cs typeface="Calibri"/>
              </a:rPr>
              <a:t>HIGH LEVEL</a:t>
            </a:r>
          </a:p>
          <a:p>
            <a:endParaRPr lang="nl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  <a:p>
            <a:endParaRPr lang="en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906907C-41B2-3399-5D0A-E9AB86EDE892}"/>
              </a:ext>
            </a:extLst>
          </p:cNvPr>
          <p:cNvSpPr txBox="1">
            <a:spLocks/>
          </p:cNvSpPr>
          <p:nvPr/>
        </p:nvSpPr>
        <p:spPr>
          <a:xfrm>
            <a:off x="4945328" y="2285788"/>
            <a:ext cx="1236708" cy="388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>
                <a:solidFill>
                  <a:srgbClr val="222124"/>
                </a:solidFill>
                <a:latin typeface="Calibri"/>
                <a:ea typeface="Calibri"/>
                <a:cs typeface="Calibri"/>
              </a:rPr>
              <a:t>TERUGBLIK</a:t>
            </a:r>
          </a:p>
          <a:p>
            <a:endParaRPr lang="nl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  <a:p>
            <a:endParaRPr lang="en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8C7B52-76C8-31D2-EAA5-A8D56324A930}"/>
              </a:ext>
            </a:extLst>
          </p:cNvPr>
          <p:cNvSpPr txBox="1">
            <a:spLocks/>
          </p:cNvSpPr>
          <p:nvPr/>
        </p:nvSpPr>
        <p:spPr>
          <a:xfrm>
            <a:off x="4945328" y="3005136"/>
            <a:ext cx="1236708" cy="388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>
                <a:solidFill>
                  <a:srgbClr val="222124"/>
                </a:solidFill>
                <a:latin typeface="Calibri"/>
                <a:ea typeface="Calibri"/>
                <a:cs typeface="Calibri"/>
              </a:rPr>
              <a:t>CIJFERS</a:t>
            </a:r>
          </a:p>
          <a:p>
            <a:endParaRPr lang="nl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  <a:p>
            <a:endParaRPr lang="en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671D000-4B0B-D05D-4845-93EEA6BC54BE}"/>
              </a:ext>
            </a:extLst>
          </p:cNvPr>
          <p:cNvSpPr txBox="1">
            <a:spLocks/>
          </p:cNvSpPr>
          <p:nvPr/>
        </p:nvSpPr>
        <p:spPr>
          <a:xfrm>
            <a:off x="4945327" y="3666193"/>
            <a:ext cx="2036497" cy="388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>
                <a:solidFill>
                  <a:srgbClr val="222124"/>
                </a:solidFill>
                <a:latin typeface="Calibri"/>
                <a:ea typeface="Calibri"/>
                <a:cs typeface="Calibri"/>
              </a:rPr>
              <a:t>VOORUITBLIK 2024</a:t>
            </a:r>
          </a:p>
          <a:p>
            <a:endParaRPr lang="nl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  <a:p>
            <a:endParaRPr lang="en-BE" sz="1800">
              <a:solidFill>
                <a:srgbClr val="222124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B060B9E-F968-89D1-77A9-35AFE4A41033}"/>
              </a:ext>
            </a:extLst>
          </p:cNvPr>
          <p:cNvSpPr txBox="1">
            <a:spLocks/>
          </p:cNvSpPr>
          <p:nvPr/>
        </p:nvSpPr>
        <p:spPr>
          <a:xfrm>
            <a:off x="628650" y="183987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b="1">
                <a:latin typeface="Calibri"/>
                <a:ea typeface="Calibri"/>
                <a:cs typeface="Calibri"/>
              </a:rPr>
              <a:t>AGENDA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E41BC-DC8D-EA9B-B06D-B361054D6A52}"/>
              </a:ext>
            </a:extLst>
          </p:cNvPr>
          <p:cNvSpPr/>
          <p:nvPr/>
        </p:nvSpPr>
        <p:spPr>
          <a:xfrm rot="20244495">
            <a:off x="2726240" y="-678984"/>
            <a:ext cx="569061" cy="6707184"/>
          </a:xfrm>
          <a:prstGeom prst="rect">
            <a:avLst/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10557A-1A6E-C4C5-6E12-3AB001BAF30D}"/>
              </a:ext>
            </a:extLst>
          </p:cNvPr>
          <p:cNvGrpSpPr/>
          <p:nvPr/>
        </p:nvGrpSpPr>
        <p:grpSpPr>
          <a:xfrm>
            <a:off x="8280594" y="4296851"/>
            <a:ext cx="1681333" cy="1583319"/>
            <a:chOff x="8275101" y="4292024"/>
            <a:chExt cx="1681333" cy="15833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7733A8-3F84-F7FC-C100-0A6E76DCC2DE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09AB07-F5EA-33EC-38F3-CF2E438A7796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27" name="Picture 2" descr="Evaluaties &amp; enquêtes">
              <a:extLst>
                <a:ext uri="{FF2B5EF4-FFF2-40B4-BE49-F238E27FC236}">
                  <a16:creationId xmlns:a16="http://schemas.microsoft.com/office/drawing/2014/main" id="{8BC4A194-3DF3-B72C-4BC0-08E53F3D5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r="81029"/>
            <a:stretch/>
          </p:blipFill>
          <p:spPr bwMode="auto">
            <a:xfrm>
              <a:off x="8730143" y="4514757"/>
              <a:ext cx="369388" cy="75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935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C7B6278D-BA35-8B91-8E5E-CD1DA9C94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51" y="0"/>
            <a:ext cx="6816401" cy="51434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9F741B-8E68-5B29-BF01-A730C072293A}"/>
              </a:ext>
            </a:extLst>
          </p:cNvPr>
          <p:cNvSpPr/>
          <p:nvPr/>
        </p:nvSpPr>
        <p:spPr>
          <a:xfrm rot="19078896">
            <a:off x="-653964" y="-1892692"/>
            <a:ext cx="5890788" cy="9276307"/>
          </a:xfrm>
          <a:prstGeom prst="rect">
            <a:avLst/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02A270-E53D-3E53-5E2A-EE26B8022373}"/>
              </a:ext>
            </a:extLst>
          </p:cNvPr>
          <p:cNvSpPr/>
          <p:nvPr/>
        </p:nvSpPr>
        <p:spPr>
          <a:xfrm rot="19080000">
            <a:off x="-1225219" y="3463830"/>
            <a:ext cx="2450438" cy="3589243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DB1F33F-25BD-675A-271D-CB95AA355AB9}"/>
              </a:ext>
            </a:extLst>
          </p:cNvPr>
          <p:cNvSpPr txBox="1">
            <a:spLocks/>
          </p:cNvSpPr>
          <p:nvPr/>
        </p:nvSpPr>
        <p:spPr>
          <a:xfrm>
            <a:off x="658910" y="1291895"/>
            <a:ext cx="4088132" cy="4647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HIGH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AB30C6-CCB0-3586-9922-2F383BFB2A22}"/>
              </a:ext>
            </a:extLst>
          </p:cNvPr>
          <p:cNvSpPr txBox="1">
            <a:spLocks/>
          </p:cNvSpPr>
          <p:nvPr/>
        </p:nvSpPr>
        <p:spPr>
          <a:xfrm>
            <a:off x="658767" y="2212827"/>
            <a:ext cx="5657864" cy="6035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1. Personalia (</a:t>
            </a:r>
            <a:r>
              <a:rPr lang="nl-BE" sz="1800" i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registratie</a:t>
            </a:r>
            <a:r>
              <a:rPr lang="nl-BE"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en </a:t>
            </a:r>
            <a:r>
              <a:rPr lang="nl-BE" sz="1800" i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verwerking</a:t>
            </a:r>
            <a:r>
              <a:rPr lang="nl-BE"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)</a:t>
            </a:r>
            <a:endParaRPr lang="en-BE" sz="1800"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E6C96-BC31-672C-C9BF-2A04EA025FE9}"/>
              </a:ext>
            </a:extLst>
          </p:cNvPr>
          <p:cNvSpPr/>
          <p:nvPr/>
        </p:nvSpPr>
        <p:spPr>
          <a:xfrm rot="19075237">
            <a:off x="6046816" y="3194384"/>
            <a:ext cx="5844836" cy="1401077"/>
          </a:xfrm>
          <a:prstGeom prst="rect">
            <a:avLst/>
          </a:prstGeom>
          <a:solidFill>
            <a:srgbClr val="D26E2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019464-F830-691A-5073-14FD4F803464}"/>
              </a:ext>
            </a:extLst>
          </p:cNvPr>
          <p:cNvSpPr/>
          <p:nvPr/>
        </p:nvSpPr>
        <p:spPr>
          <a:xfrm rot="13680000">
            <a:off x="2757880" y="-1224627"/>
            <a:ext cx="2444788" cy="1162141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A539DB-1DD1-F0AC-A100-44C35C867FF3}"/>
              </a:ext>
            </a:extLst>
          </p:cNvPr>
          <p:cNvSpPr/>
          <p:nvPr/>
        </p:nvSpPr>
        <p:spPr>
          <a:xfrm rot="19053695">
            <a:off x="8758227" y="3950997"/>
            <a:ext cx="2948873" cy="1761613"/>
          </a:xfrm>
          <a:prstGeom prst="rect">
            <a:avLst/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14A07EA-3340-01FB-470B-69F8E3248A28}"/>
              </a:ext>
            </a:extLst>
          </p:cNvPr>
          <p:cNvSpPr txBox="1">
            <a:spLocks/>
          </p:cNvSpPr>
          <p:nvPr/>
        </p:nvSpPr>
        <p:spPr>
          <a:xfrm>
            <a:off x="629237" y="1708773"/>
            <a:ext cx="4088132" cy="4647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b="1" i="1">
                <a:solidFill>
                  <a:srgbClr val="D26E25"/>
                </a:solidFill>
                <a:latin typeface="Calibri"/>
                <a:ea typeface="Calibri"/>
                <a:cs typeface="Calibri"/>
              </a:rPr>
              <a:t>Verschillende tracks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0C2DD9-07ED-42E9-1E94-AEDAF612D055}"/>
              </a:ext>
            </a:extLst>
          </p:cNvPr>
          <p:cNvSpPr txBox="1">
            <a:spLocks/>
          </p:cNvSpPr>
          <p:nvPr/>
        </p:nvSpPr>
        <p:spPr>
          <a:xfrm>
            <a:off x="644706" y="2611572"/>
            <a:ext cx="5657864" cy="4593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2. Registratie van opdrachten en dienstonderbrekingen</a:t>
            </a:r>
            <a:endParaRPr lang="en-BE" sz="1800"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A75855-61A2-E571-CEFE-A03A0E51BAC7}"/>
              </a:ext>
            </a:extLst>
          </p:cNvPr>
          <p:cNvSpPr txBox="1">
            <a:spLocks/>
          </p:cNvSpPr>
          <p:nvPr/>
        </p:nvSpPr>
        <p:spPr>
          <a:xfrm>
            <a:off x="644706" y="2994489"/>
            <a:ext cx="5657864" cy="382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3. </a:t>
            </a:r>
            <a:r>
              <a:rPr lang="nl-BE" sz="1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Uitfaseering</a:t>
            </a:r>
            <a:r>
              <a:rPr lang="nl-BE" sz="1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Edison</a:t>
            </a:r>
            <a:endParaRPr lang="en-BE" sz="1800"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1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D866F3-B9AC-71DD-F0D3-41449610F414}"/>
              </a:ext>
            </a:extLst>
          </p:cNvPr>
          <p:cNvSpPr/>
          <p:nvPr/>
        </p:nvSpPr>
        <p:spPr>
          <a:xfrm>
            <a:off x="241441" y="740658"/>
            <a:ext cx="8671017" cy="4186462"/>
          </a:xfrm>
          <a:prstGeom prst="roundRect">
            <a:avLst>
              <a:gd name="adj" fmla="val 2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112FBC-DFFE-ACF2-47A4-8CD7ABA20CF0}"/>
              </a:ext>
            </a:extLst>
          </p:cNvPr>
          <p:cNvSpPr/>
          <p:nvPr/>
        </p:nvSpPr>
        <p:spPr>
          <a:xfrm>
            <a:off x="3024773" y="3471537"/>
            <a:ext cx="3094453" cy="1172778"/>
          </a:xfrm>
          <a:prstGeom prst="roundRect">
            <a:avLst>
              <a:gd name="adj" fmla="val 8787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>
              <a:latin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23D407-C8D3-488B-2DAB-C8B546989A0E}"/>
              </a:ext>
            </a:extLst>
          </p:cNvPr>
          <p:cNvSpPr txBox="1">
            <a:spLocks/>
          </p:cNvSpPr>
          <p:nvPr/>
        </p:nvSpPr>
        <p:spPr>
          <a:xfrm>
            <a:off x="241441" y="194155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>
                <a:solidFill>
                  <a:schemeClr val="bg1"/>
                </a:solidFill>
                <a:latin typeface="Calibri"/>
                <a:cs typeface="Calibri"/>
              </a:rPr>
              <a:t>HIGH LEVEL -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0C4F04-6272-B1AB-4FFC-6AA6B9B29806}"/>
              </a:ext>
            </a:extLst>
          </p:cNvPr>
          <p:cNvSpPr txBox="1">
            <a:spLocks/>
          </p:cNvSpPr>
          <p:nvPr/>
        </p:nvSpPr>
        <p:spPr>
          <a:xfrm>
            <a:off x="604343" y="124429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3300">
              <a:latin typeface="Calibri"/>
              <a:cs typeface="Calibri"/>
            </a:endParaRPr>
          </a:p>
        </p:txBody>
      </p:sp>
      <p:sp>
        <p:nvSpPr>
          <p:cNvPr id="1054" name="Stroomdiagram: Alternatief proces 19">
            <a:extLst>
              <a:ext uri="{FF2B5EF4-FFF2-40B4-BE49-F238E27FC236}">
                <a16:creationId xmlns:a16="http://schemas.microsoft.com/office/drawing/2014/main" id="{37E904A9-71AC-8FC4-CE11-6EAEB97C7987}"/>
              </a:ext>
            </a:extLst>
          </p:cNvPr>
          <p:cNvSpPr/>
          <p:nvPr/>
        </p:nvSpPr>
        <p:spPr>
          <a:xfrm>
            <a:off x="6649021" y="1165073"/>
            <a:ext cx="1370852" cy="3478325"/>
          </a:xfrm>
          <a:prstGeom prst="flowChartAlternateProces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BE">
                <a:solidFill>
                  <a:schemeClr val="accent2"/>
                </a:solidFill>
                <a:latin typeface="Calibri"/>
                <a:cs typeface="Calibri"/>
              </a:rPr>
              <a:t>EPD</a:t>
            </a:r>
          </a:p>
        </p:txBody>
      </p:sp>
      <p:sp>
        <p:nvSpPr>
          <p:cNvPr id="1055" name="Stroomdiagram: Alternatief proces 20">
            <a:extLst>
              <a:ext uri="{FF2B5EF4-FFF2-40B4-BE49-F238E27FC236}">
                <a16:creationId xmlns:a16="http://schemas.microsoft.com/office/drawing/2014/main" id="{29C1D6F6-F640-A1AF-2674-615B0757471C}"/>
              </a:ext>
            </a:extLst>
          </p:cNvPr>
          <p:cNvSpPr/>
          <p:nvPr/>
        </p:nvSpPr>
        <p:spPr>
          <a:xfrm>
            <a:off x="6874523" y="2201430"/>
            <a:ext cx="926116" cy="2102709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D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>
                <a:solidFill>
                  <a:schemeClr val="accent2"/>
                </a:solidFill>
                <a:latin typeface="Calibri"/>
                <a:cs typeface="Calibri"/>
              </a:rPr>
              <a:t>Verwerking</a:t>
            </a:r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1D490481-A622-5E43-AA4B-13E536D2FB89}"/>
              </a:ext>
            </a:extLst>
          </p:cNvPr>
          <p:cNvGrpSpPr/>
          <p:nvPr/>
        </p:nvGrpSpPr>
        <p:grpSpPr>
          <a:xfrm>
            <a:off x="1272267" y="1579713"/>
            <a:ext cx="1344218" cy="604021"/>
            <a:chOff x="2551066" y="-250121"/>
            <a:chExt cx="1821734" cy="1023157"/>
          </a:xfrm>
          <a:solidFill>
            <a:srgbClr val="D26E25"/>
          </a:solidFill>
        </p:grpSpPr>
        <p:sp>
          <p:nvSpPr>
            <p:cNvPr id="1066" name="Rectangle: Rounded Corners 1065">
              <a:extLst>
                <a:ext uri="{FF2B5EF4-FFF2-40B4-BE49-F238E27FC236}">
                  <a16:creationId xmlns:a16="http://schemas.microsoft.com/office/drawing/2014/main" id="{DCD9F087-86E5-0D17-C8C1-9087E02716EC}"/>
                </a:ext>
              </a:extLst>
            </p:cNvPr>
            <p:cNvSpPr/>
            <p:nvPr/>
          </p:nvSpPr>
          <p:spPr>
            <a:xfrm>
              <a:off x="2551066" y="-250121"/>
              <a:ext cx="1821734" cy="10231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cs typeface="Calibri"/>
              </a:endParaRPr>
            </a:p>
          </p:txBody>
        </p:sp>
        <p:sp>
          <p:nvSpPr>
            <p:cNvPr id="1068" name="Rectangle: Rounded Corners 1067">
              <a:extLst>
                <a:ext uri="{FF2B5EF4-FFF2-40B4-BE49-F238E27FC236}">
                  <a16:creationId xmlns:a16="http://schemas.microsoft.com/office/drawing/2014/main" id="{CFB2431B-DB83-7886-0980-8089B4459B58}"/>
                </a:ext>
              </a:extLst>
            </p:cNvPr>
            <p:cNvSpPr/>
            <p:nvPr/>
          </p:nvSpPr>
          <p:spPr>
            <a:xfrm>
              <a:off x="2624100" y="-185705"/>
              <a:ext cx="1675667" cy="89432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latin typeface="Calibri"/>
                  <a:cs typeface="Calibri"/>
                </a:rPr>
                <a:t>Personalia</a:t>
              </a:r>
            </a:p>
          </p:txBody>
        </p: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24AE170A-99C3-B3D6-AB1B-2F661A799BC1}"/>
              </a:ext>
            </a:extLst>
          </p:cNvPr>
          <p:cNvGrpSpPr/>
          <p:nvPr/>
        </p:nvGrpSpPr>
        <p:grpSpPr>
          <a:xfrm>
            <a:off x="1278409" y="2436801"/>
            <a:ext cx="1331934" cy="597111"/>
            <a:chOff x="2551066" y="-250121"/>
            <a:chExt cx="1821734" cy="1023157"/>
          </a:xfrm>
          <a:solidFill>
            <a:srgbClr val="D26E25"/>
          </a:solidFill>
        </p:grpSpPr>
        <p:sp>
          <p:nvSpPr>
            <p:cNvPr id="1071" name="Rectangle: Rounded Corners 1070">
              <a:extLst>
                <a:ext uri="{FF2B5EF4-FFF2-40B4-BE49-F238E27FC236}">
                  <a16:creationId xmlns:a16="http://schemas.microsoft.com/office/drawing/2014/main" id="{5A38A93B-0005-A32E-758D-98D4A05D7F18}"/>
                </a:ext>
              </a:extLst>
            </p:cNvPr>
            <p:cNvSpPr/>
            <p:nvPr/>
          </p:nvSpPr>
          <p:spPr>
            <a:xfrm>
              <a:off x="2551066" y="-250121"/>
              <a:ext cx="1821734" cy="10231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cs typeface="Calibri"/>
              </a:endParaRPr>
            </a:p>
          </p:txBody>
        </p:sp>
        <p:sp>
          <p:nvSpPr>
            <p:cNvPr id="1072" name="Rectangle: Rounded Corners 1071">
              <a:extLst>
                <a:ext uri="{FF2B5EF4-FFF2-40B4-BE49-F238E27FC236}">
                  <a16:creationId xmlns:a16="http://schemas.microsoft.com/office/drawing/2014/main" id="{D388FB2E-E200-C421-86E3-B0335E5457C2}"/>
                </a:ext>
              </a:extLst>
            </p:cNvPr>
            <p:cNvSpPr/>
            <p:nvPr/>
          </p:nvSpPr>
          <p:spPr>
            <a:xfrm>
              <a:off x="2624100" y="-185705"/>
              <a:ext cx="1675667" cy="89432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latin typeface="Calibri"/>
                  <a:cs typeface="Calibri"/>
                </a:rPr>
                <a:t>O&amp;DO</a:t>
              </a: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818671A3-943D-CC70-35EA-9FD14F4885C1}"/>
              </a:ext>
            </a:extLst>
          </p:cNvPr>
          <p:cNvGrpSpPr/>
          <p:nvPr/>
        </p:nvGrpSpPr>
        <p:grpSpPr>
          <a:xfrm>
            <a:off x="1272267" y="3778672"/>
            <a:ext cx="1344219" cy="597111"/>
            <a:chOff x="2551066" y="-250121"/>
            <a:chExt cx="1821734" cy="1023157"/>
          </a:xfrm>
          <a:solidFill>
            <a:srgbClr val="D26E25"/>
          </a:solidFill>
        </p:grpSpPr>
        <p:sp>
          <p:nvSpPr>
            <p:cNvPr id="1075" name="Rectangle: Rounded Corners 1074">
              <a:extLst>
                <a:ext uri="{FF2B5EF4-FFF2-40B4-BE49-F238E27FC236}">
                  <a16:creationId xmlns:a16="http://schemas.microsoft.com/office/drawing/2014/main" id="{001A14B1-822B-B99A-1437-F3BC2A8D25F6}"/>
                </a:ext>
              </a:extLst>
            </p:cNvPr>
            <p:cNvSpPr/>
            <p:nvPr/>
          </p:nvSpPr>
          <p:spPr>
            <a:xfrm>
              <a:off x="2551066" y="-250121"/>
              <a:ext cx="1821734" cy="102315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cs typeface="Calibri"/>
              </a:endParaRPr>
            </a:p>
          </p:txBody>
        </p:sp>
        <p:sp>
          <p:nvSpPr>
            <p:cNvPr id="1076" name="Rectangle: Rounded Corners 1075">
              <a:extLst>
                <a:ext uri="{FF2B5EF4-FFF2-40B4-BE49-F238E27FC236}">
                  <a16:creationId xmlns:a16="http://schemas.microsoft.com/office/drawing/2014/main" id="{9B20DE57-3651-954F-0892-D91FA58D01E9}"/>
                </a:ext>
              </a:extLst>
            </p:cNvPr>
            <p:cNvSpPr/>
            <p:nvPr/>
          </p:nvSpPr>
          <p:spPr>
            <a:xfrm>
              <a:off x="2624100" y="-185705"/>
              <a:ext cx="1675667" cy="894324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>
                  <a:latin typeface="Calibri"/>
                  <a:cs typeface="Calibri"/>
                </a:rPr>
                <a:t>Overige </a:t>
              </a:r>
              <a:r>
                <a:rPr lang="nl-BE" err="1">
                  <a:latin typeface="Calibri"/>
                  <a:cs typeface="Calibri"/>
                </a:rPr>
                <a:t>RL’s</a:t>
              </a:r>
              <a:endParaRPr lang="nl-BE">
                <a:latin typeface="Calibri"/>
                <a:cs typeface="Calibri"/>
              </a:endParaRPr>
            </a:p>
          </p:txBody>
        </p:sp>
      </p:grpSp>
      <p:sp>
        <p:nvSpPr>
          <p:cNvPr id="1078" name="Rectangle: Rounded Corners 1077">
            <a:extLst>
              <a:ext uri="{FF2B5EF4-FFF2-40B4-BE49-F238E27FC236}">
                <a16:creationId xmlns:a16="http://schemas.microsoft.com/office/drawing/2014/main" id="{8018215B-1E94-8AB7-C4F8-75A9DBCCDC63}"/>
              </a:ext>
            </a:extLst>
          </p:cNvPr>
          <p:cNvSpPr/>
          <p:nvPr/>
        </p:nvSpPr>
        <p:spPr>
          <a:xfrm>
            <a:off x="3024773" y="1206299"/>
            <a:ext cx="3094453" cy="2201095"/>
          </a:xfrm>
          <a:prstGeom prst="roundRect">
            <a:avLst>
              <a:gd name="adj" fmla="val 8787"/>
            </a:avLst>
          </a:prstGeom>
          <a:solidFill>
            <a:srgbClr val="2221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>
                <a:latin typeface="Calibri"/>
                <a:cs typeface="Calibri"/>
              </a:rPr>
              <a:t>PERSONA</a:t>
            </a:r>
          </a:p>
        </p:txBody>
      </p:sp>
      <p:sp>
        <p:nvSpPr>
          <p:cNvPr id="1079" name="Stroomdiagram: Alternatief proces 3">
            <a:extLst>
              <a:ext uri="{FF2B5EF4-FFF2-40B4-BE49-F238E27FC236}">
                <a16:creationId xmlns:a16="http://schemas.microsoft.com/office/drawing/2014/main" id="{D8E9C168-F822-156C-963F-34445B1BBF49}"/>
              </a:ext>
            </a:extLst>
          </p:cNvPr>
          <p:cNvSpPr/>
          <p:nvPr/>
        </p:nvSpPr>
        <p:spPr>
          <a:xfrm>
            <a:off x="3253811" y="1687886"/>
            <a:ext cx="926116" cy="159909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D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>
                <a:solidFill>
                  <a:schemeClr val="accent2"/>
                </a:solidFill>
                <a:latin typeface="Calibri"/>
                <a:cs typeface="Calibri"/>
              </a:rPr>
              <a:t>Registratie</a:t>
            </a:r>
          </a:p>
        </p:txBody>
      </p:sp>
      <p:sp>
        <p:nvSpPr>
          <p:cNvPr id="1080" name="Stroomdiagram: Alternatief proces 4">
            <a:extLst>
              <a:ext uri="{FF2B5EF4-FFF2-40B4-BE49-F238E27FC236}">
                <a16:creationId xmlns:a16="http://schemas.microsoft.com/office/drawing/2014/main" id="{C66446CB-68A1-3F18-89A3-5933ABCAD352}"/>
              </a:ext>
            </a:extLst>
          </p:cNvPr>
          <p:cNvSpPr/>
          <p:nvPr/>
        </p:nvSpPr>
        <p:spPr>
          <a:xfrm>
            <a:off x="4948573" y="1772413"/>
            <a:ext cx="926116" cy="100074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D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>
                <a:solidFill>
                  <a:schemeClr val="accent2"/>
                </a:solidFill>
                <a:latin typeface="Calibri"/>
                <a:cs typeface="Calibri"/>
              </a:rPr>
              <a:t>Verwerking</a:t>
            </a:r>
          </a:p>
        </p:txBody>
      </p:sp>
      <p:sp>
        <p:nvSpPr>
          <p:cNvPr id="1081" name="Tekstvak 25">
            <a:extLst>
              <a:ext uri="{FF2B5EF4-FFF2-40B4-BE49-F238E27FC236}">
                <a16:creationId xmlns:a16="http://schemas.microsoft.com/office/drawing/2014/main" id="{5059FBC7-1F74-F2DA-1D82-09301294204A}"/>
              </a:ext>
            </a:extLst>
          </p:cNvPr>
          <p:cNvSpPr txBox="1"/>
          <p:nvPr/>
        </p:nvSpPr>
        <p:spPr>
          <a:xfrm>
            <a:off x="4615953" y="2800307"/>
            <a:ext cx="1312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nl-BE">
                <a:latin typeface="Calibri"/>
                <a:cs typeface="Calibri"/>
              </a:rPr>
              <a:t>Opdrachten en </a:t>
            </a:r>
            <a:r>
              <a:rPr lang="nl-BE" err="1">
                <a:latin typeface="Calibri"/>
                <a:cs typeface="Calibri"/>
              </a:rPr>
              <a:t>DO’s</a:t>
            </a:r>
            <a:endParaRPr lang="nl-BE">
              <a:latin typeface="Calibri"/>
              <a:cs typeface="Calibri"/>
            </a:endParaRPr>
          </a:p>
        </p:txBody>
      </p:sp>
      <p:sp>
        <p:nvSpPr>
          <p:cNvPr id="1082" name="Tekstvak 15">
            <a:extLst>
              <a:ext uri="{FF2B5EF4-FFF2-40B4-BE49-F238E27FC236}">
                <a16:creationId xmlns:a16="http://schemas.microsoft.com/office/drawing/2014/main" id="{5340D611-BFC5-D59B-DBA7-67893B9DF966}"/>
              </a:ext>
            </a:extLst>
          </p:cNvPr>
          <p:cNvSpPr txBox="1"/>
          <p:nvPr/>
        </p:nvSpPr>
        <p:spPr>
          <a:xfrm>
            <a:off x="4569264" y="3814448"/>
            <a:ext cx="1312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nl-BE">
                <a:solidFill>
                  <a:schemeClr val="tx1"/>
                </a:solidFill>
                <a:latin typeface="Calibri"/>
                <a:cs typeface="Calibri"/>
              </a:rPr>
              <a:t>Overige </a:t>
            </a:r>
            <a:r>
              <a:rPr lang="nl-BE" err="1">
                <a:solidFill>
                  <a:schemeClr val="tx1"/>
                </a:solidFill>
                <a:latin typeface="Calibri"/>
                <a:cs typeface="Calibri"/>
              </a:rPr>
              <a:t>RL’s</a:t>
            </a:r>
            <a:endParaRPr lang="nl-BE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084" name="Straight Arrow Connector 1083">
            <a:extLst>
              <a:ext uri="{FF2B5EF4-FFF2-40B4-BE49-F238E27FC236}">
                <a16:creationId xmlns:a16="http://schemas.microsoft.com/office/drawing/2014/main" id="{A40AEC1C-8446-66DE-3CA2-6B6F03408C50}"/>
              </a:ext>
            </a:extLst>
          </p:cNvPr>
          <p:cNvCxnSpPr>
            <a:cxnSpLocks/>
            <a:stCxn id="1066" idx="3"/>
          </p:cNvCxnSpPr>
          <p:nvPr/>
        </p:nvCxnSpPr>
        <p:spPr>
          <a:xfrm>
            <a:off x="2616485" y="1881724"/>
            <a:ext cx="637326" cy="0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Arrow Connector 1084">
            <a:extLst>
              <a:ext uri="{FF2B5EF4-FFF2-40B4-BE49-F238E27FC236}">
                <a16:creationId xmlns:a16="http://schemas.microsoft.com/office/drawing/2014/main" id="{F1EA6A3F-7D0F-067A-D377-DBD3D18DF908}"/>
              </a:ext>
            </a:extLst>
          </p:cNvPr>
          <p:cNvCxnSpPr>
            <a:cxnSpLocks/>
            <a:stCxn id="1071" idx="3"/>
          </p:cNvCxnSpPr>
          <p:nvPr/>
        </p:nvCxnSpPr>
        <p:spPr>
          <a:xfrm>
            <a:off x="2610343" y="2735357"/>
            <a:ext cx="643468" cy="0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Straight Arrow Connector 1087">
            <a:extLst>
              <a:ext uri="{FF2B5EF4-FFF2-40B4-BE49-F238E27FC236}">
                <a16:creationId xmlns:a16="http://schemas.microsoft.com/office/drawing/2014/main" id="{56C0183F-BEBF-1763-21E5-690EFB047624}"/>
              </a:ext>
            </a:extLst>
          </p:cNvPr>
          <p:cNvCxnSpPr>
            <a:cxnSpLocks/>
            <a:stCxn id="1075" idx="3"/>
          </p:cNvCxnSpPr>
          <p:nvPr/>
        </p:nvCxnSpPr>
        <p:spPr>
          <a:xfrm>
            <a:off x="2616486" y="4077228"/>
            <a:ext cx="637325" cy="0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56A70D8-4C39-163B-D1D6-1900E3669D6D}"/>
              </a:ext>
            </a:extLst>
          </p:cNvPr>
          <p:cNvGrpSpPr/>
          <p:nvPr/>
        </p:nvGrpSpPr>
        <p:grpSpPr>
          <a:xfrm>
            <a:off x="8275101" y="4292024"/>
            <a:ext cx="1681333" cy="1583319"/>
            <a:chOff x="8275101" y="4292024"/>
            <a:chExt cx="1681333" cy="1583319"/>
          </a:xfrm>
        </p:grpSpPr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C54D964F-2A56-9F17-C819-C2C496B7EB67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cs typeface="Calibri"/>
              </a:endParaRPr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D01D7769-3A10-F0AC-103D-143CDA5675F9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cs typeface="Calibri"/>
              </a:endParaRPr>
            </a:p>
          </p:txBody>
        </p:sp>
        <p:pic>
          <p:nvPicPr>
            <p:cNvPr id="1097" name="Picture 2" descr="Evaluaties &amp; enquêtes">
              <a:extLst>
                <a:ext uri="{FF2B5EF4-FFF2-40B4-BE49-F238E27FC236}">
                  <a16:creationId xmlns:a16="http://schemas.microsoft.com/office/drawing/2014/main" id="{6A0B41A7-EEB4-F3E5-3E48-7A430E63A1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r="81029"/>
            <a:stretch/>
          </p:blipFill>
          <p:spPr bwMode="auto">
            <a:xfrm>
              <a:off x="8730143" y="4514757"/>
              <a:ext cx="369388" cy="75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98" name="Straight Arrow Connector 1097">
            <a:extLst>
              <a:ext uri="{FF2B5EF4-FFF2-40B4-BE49-F238E27FC236}">
                <a16:creationId xmlns:a16="http://schemas.microsoft.com/office/drawing/2014/main" id="{F4B6B35A-5998-AE29-A332-DA2FDA233832}"/>
              </a:ext>
            </a:extLst>
          </p:cNvPr>
          <p:cNvCxnSpPr>
            <a:cxnSpLocks/>
            <a:stCxn id="1080" idx="3"/>
          </p:cNvCxnSpPr>
          <p:nvPr/>
        </p:nvCxnSpPr>
        <p:spPr>
          <a:xfrm>
            <a:off x="5874689" y="2272783"/>
            <a:ext cx="768646" cy="0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Straight Arrow Connector 1102">
            <a:extLst>
              <a:ext uri="{FF2B5EF4-FFF2-40B4-BE49-F238E27FC236}">
                <a16:creationId xmlns:a16="http://schemas.microsoft.com/office/drawing/2014/main" id="{B21C4F60-28D6-EB6C-B2FD-F0D80F6AD83D}"/>
              </a:ext>
            </a:extLst>
          </p:cNvPr>
          <p:cNvCxnSpPr>
            <a:cxnSpLocks/>
          </p:cNvCxnSpPr>
          <p:nvPr/>
        </p:nvCxnSpPr>
        <p:spPr>
          <a:xfrm>
            <a:off x="4204234" y="3041803"/>
            <a:ext cx="2649004" cy="0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Straight Arrow Connector 1105">
            <a:extLst>
              <a:ext uri="{FF2B5EF4-FFF2-40B4-BE49-F238E27FC236}">
                <a16:creationId xmlns:a16="http://schemas.microsoft.com/office/drawing/2014/main" id="{8ED45E7B-8D65-DC1C-609C-03B7678438D5}"/>
              </a:ext>
            </a:extLst>
          </p:cNvPr>
          <p:cNvCxnSpPr>
            <a:cxnSpLocks/>
          </p:cNvCxnSpPr>
          <p:nvPr/>
        </p:nvCxnSpPr>
        <p:spPr>
          <a:xfrm flipV="1">
            <a:off x="4179927" y="4065158"/>
            <a:ext cx="2694596" cy="4368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Straight Arrow Connector 1114">
            <a:extLst>
              <a:ext uri="{FF2B5EF4-FFF2-40B4-BE49-F238E27FC236}">
                <a16:creationId xmlns:a16="http://schemas.microsoft.com/office/drawing/2014/main" id="{C52C223A-EE05-F30D-3324-87CB9CBC8E67}"/>
              </a:ext>
            </a:extLst>
          </p:cNvPr>
          <p:cNvCxnSpPr>
            <a:cxnSpLocks/>
            <a:endCxn id="1080" idx="1"/>
          </p:cNvCxnSpPr>
          <p:nvPr/>
        </p:nvCxnSpPr>
        <p:spPr>
          <a:xfrm>
            <a:off x="4225169" y="2272783"/>
            <a:ext cx="723404" cy="0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9" name="Tekstvak 25">
            <a:extLst>
              <a:ext uri="{FF2B5EF4-FFF2-40B4-BE49-F238E27FC236}">
                <a16:creationId xmlns:a16="http://schemas.microsoft.com/office/drawing/2014/main" id="{D8E369E6-DB78-AE6A-E8D2-783F25657F8F}"/>
              </a:ext>
            </a:extLst>
          </p:cNvPr>
          <p:cNvSpPr txBox="1"/>
          <p:nvPr/>
        </p:nvSpPr>
        <p:spPr>
          <a:xfrm>
            <a:off x="4219475" y="1990339"/>
            <a:ext cx="683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solidFill>
                  <a:schemeClr val="bg1"/>
                </a:solidFill>
                <a:latin typeface="Calibri"/>
                <a:cs typeface="Calibri"/>
              </a:rPr>
              <a:t>Personalia</a:t>
            </a:r>
          </a:p>
        </p:txBody>
      </p:sp>
      <p:sp>
        <p:nvSpPr>
          <p:cNvPr id="4" name="Stroomdiagram: Alternatief proces 3">
            <a:extLst>
              <a:ext uri="{FF2B5EF4-FFF2-40B4-BE49-F238E27FC236}">
                <a16:creationId xmlns:a16="http://schemas.microsoft.com/office/drawing/2014/main" id="{15F6E2AD-0A0C-5621-0654-0E8112305882}"/>
              </a:ext>
            </a:extLst>
          </p:cNvPr>
          <p:cNvSpPr/>
          <p:nvPr/>
        </p:nvSpPr>
        <p:spPr>
          <a:xfrm>
            <a:off x="3253811" y="3548977"/>
            <a:ext cx="926116" cy="102387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D26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>
                <a:solidFill>
                  <a:schemeClr val="accent2"/>
                </a:solidFill>
                <a:latin typeface="Calibri"/>
                <a:cs typeface="Calibri"/>
              </a:rPr>
              <a:t>Registratie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5F9FED-CB53-BE3B-D03A-421CBA2455B2}"/>
              </a:ext>
            </a:extLst>
          </p:cNvPr>
          <p:cNvGrpSpPr/>
          <p:nvPr/>
        </p:nvGrpSpPr>
        <p:grpSpPr>
          <a:xfrm>
            <a:off x="685051" y="1579713"/>
            <a:ext cx="540000" cy="540000"/>
            <a:chOff x="708746" y="3781863"/>
            <a:chExt cx="540000" cy="540000"/>
          </a:xfrm>
          <a:solidFill>
            <a:srgbClr val="22212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ADF1A8-C7AA-EA85-5B1B-DAA68A05744E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00">
                  <a:latin typeface="Calibri"/>
                  <a:cs typeface="Calibri"/>
                </a:rPr>
                <a:t>08</a:t>
              </a:r>
            </a:p>
            <a:p>
              <a:pPr algn="ctr"/>
              <a:r>
                <a:rPr lang="nl-BE" sz="1000">
                  <a:latin typeface="Calibri"/>
                  <a:cs typeface="Calibri"/>
                </a:rPr>
                <a:t>04</a:t>
              </a:r>
              <a:endParaRPr lang="nl-BE" sz="800">
                <a:latin typeface="Calibri"/>
                <a:cs typeface="Calibri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D906E2-C667-31F4-908E-3E22F5E18E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BC4BDF-197E-2DD6-C45B-6251B673BB3D}"/>
              </a:ext>
            </a:extLst>
          </p:cNvPr>
          <p:cNvGrpSpPr/>
          <p:nvPr/>
        </p:nvGrpSpPr>
        <p:grpSpPr>
          <a:xfrm>
            <a:off x="671044" y="2466362"/>
            <a:ext cx="540000" cy="540000"/>
            <a:chOff x="708746" y="3781863"/>
            <a:chExt cx="540000" cy="540000"/>
          </a:xfrm>
          <a:solidFill>
            <a:srgbClr val="22212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A2DF7A-91AD-4EEC-8885-8C5F162773C8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00">
                  <a:latin typeface="Calibri"/>
                  <a:cs typeface="Calibri"/>
                </a:rPr>
                <a:t>08</a:t>
              </a:r>
            </a:p>
            <a:p>
              <a:pPr algn="ctr"/>
              <a:r>
                <a:rPr lang="nl-BE" sz="1000">
                  <a:latin typeface="Calibri"/>
                  <a:cs typeface="Calibri"/>
                </a:rPr>
                <a:t>04</a:t>
              </a:r>
              <a:endParaRPr lang="nl-BE" sz="800">
                <a:latin typeface="Calibri"/>
                <a:cs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20A9B7-5D98-6ECA-BC19-12E50C063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83220-D93C-8EF8-CB6A-F3F28EB7504E}"/>
              </a:ext>
            </a:extLst>
          </p:cNvPr>
          <p:cNvGrpSpPr/>
          <p:nvPr/>
        </p:nvGrpSpPr>
        <p:grpSpPr>
          <a:xfrm>
            <a:off x="685356" y="3807227"/>
            <a:ext cx="540000" cy="540000"/>
            <a:chOff x="708746" y="3781863"/>
            <a:chExt cx="540000" cy="540000"/>
          </a:xfrm>
          <a:solidFill>
            <a:schemeClr val="tx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0E8DCB-5F11-D423-33E2-2447900E2158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00">
                  <a:latin typeface="Calibri"/>
                  <a:cs typeface="Calibri"/>
                </a:rPr>
                <a:t>08</a:t>
              </a:r>
            </a:p>
            <a:p>
              <a:pPr algn="ctr"/>
              <a:r>
                <a:rPr lang="nl-BE" sz="1000">
                  <a:latin typeface="Calibri"/>
                  <a:cs typeface="Calibri"/>
                </a:rPr>
                <a:t>04</a:t>
              </a:r>
              <a:endParaRPr lang="nl-BE" sz="800">
                <a:latin typeface="Calibri"/>
                <a:cs typeface="Calibr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D54582-C095-7460-C323-8D2AD7E9D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solidFill>
              <a:srgbClr val="2221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latin typeface="Calibri"/>
                  <a:cs typeface="Calibri"/>
                </a:rPr>
                <a:t>3</a:t>
              </a:r>
            </a:p>
          </p:txBody>
        </p:sp>
      </p:grp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5C1AA8B-3760-8E51-7849-B3B4D86710A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462313" y="3290232"/>
            <a:ext cx="1042284" cy="529644"/>
          </a:xfrm>
          <a:prstGeom prst="bentConnector3">
            <a:avLst>
              <a:gd name="adj1" fmla="val 99805"/>
            </a:avLst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kstvak 15">
            <a:extLst>
              <a:ext uri="{FF2B5EF4-FFF2-40B4-BE49-F238E27FC236}">
                <a16:creationId xmlns:a16="http://schemas.microsoft.com/office/drawing/2014/main" id="{AA1AE1C3-480A-DB28-FF7D-B77103510A68}"/>
              </a:ext>
            </a:extLst>
          </p:cNvPr>
          <p:cNvSpPr txBox="1"/>
          <p:nvPr/>
        </p:nvSpPr>
        <p:spPr>
          <a:xfrm>
            <a:off x="4615953" y="3143762"/>
            <a:ext cx="1312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nl-BE">
                <a:latin typeface="Calibri"/>
                <a:cs typeface="Calibri"/>
              </a:rPr>
              <a:t>Overige </a:t>
            </a:r>
            <a:r>
              <a:rPr lang="nl-BE" err="1">
                <a:latin typeface="Calibri"/>
                <a:cs typeface="Calibri"/>
              </a:rPr>
              <a:t>RL’s</a:t>
            </a:r>
            <a:endParaRPr lang="nl-BE">
              <a:latin typeface="Calibri"/>
              <a:cs typeface="Calibri"/>
            </a:endParaRPr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508DAC72-094E-1BD7-C80E-C4C3D1795F40}"/>
              </a:ext>
            </a:extLst>
          </p:cNvPr>
          <p:cNvCxnSpPr>
            <a:cxnSpLocks/>
          </p:cNvCxnSpPr>
          <p:nvPr/>
        </p:nvCxnSpPr>
        <p:spPr>
          <a:xfrm flipV="1">
            <a:off x="4179927" y="3139878"/>
            <a:ext cx="2673311" cy="10353"/>
          </a:xfrm>
          <a:prstGeom prst="straightConnector1">
            <a:avLst/>
          </a:prstGeom>
          <a:ln w="19050">
            <a:solidFill>
              <a:srgbClr val="D26E2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81" grpId="0"/>
      <p:bldP spid="1082" grpId="0"/>
      <p:bldP spid="1119" grpId="0"/>
      <p:bldP spid="4" grpId="0" animBg="1"/>
      <p:bldP spid="10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9F741B-8E68-5B29-BF01-A730C072293A}"/>
              </a:ext>
            </a:extLst>
          </p:cNvPr>
          <p:cNvSpPr/>
          <p:nvPr/>
        </p:nvSpPr>
        <p:spPr>
          <a:xfrm>
            <a:off x="5709128" y="-2195"/>
            <a:ext cx="4391403" cy="5436816"/>
          </a:xfrm>
          <a:prstGeom prst="rect">
            <a:avLst/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cs typeface="Calibri"/>
            </a:endParaRPr>
          </a:p>
        </p:txBody>
      </p:sp>
      <p:pic>
        <p:nvPicPr>
          <p:cNvPr id="17" name="Picture 16" descr="A group of mailboxes on a wall&#10;&#10;Description automatically generated">
            <a:extLst>
              <a:ext uri="{FF2B5EF4-FFF2-40B4-BE49-F238E27FC236}">
                <a16:creationId xmlns:a16="http://schemas.microsoft.com/office/drawing/2014/main" id="{2EAA7D8B-4EC8-75E9-61E4-260533C69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10" y="420734"/>
            <a:ext cx="6785823" cy="430203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D06B46-EDCF-8EC4-DDD2-0B90C5D5C905}"/>
              </a:ext>
            </a:extLst>
          </p:cNvPr>
          <p:cNvSpPr/>
          <p:nvPr/>
        </p:nvSpPr>
        <p:spPr>
          <a:xfrm rot="1500000">
            <a:off x="-132199" y="-1770409"/>
            <a:ext cx="6788290" cy="73031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cs typeface="Calibri"/>
            </a:endParaRPr>
          </a:p>
        </p:txBody>
      </p:sp>
      <p:graphicFrame>
        <p:nvGraphicFramePr>
          <p:cNvPr id="5" name="Tabel 9">
            <a:extLst>
              <a:ext uri="{FF2B5EF4-FFF2-40B4-BE49-F238E27FC236}">
                <a16:creationId xmlns:a16="http://schemas.microsoft.com/office/drawing/2014/main" id="{A93C22A9-72D8-41DF-6A20-5AB4E1F84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01308"/>
              </p:ext>
            </p:extLst>
          </p:nvPr>
        </p:nvGraphicFramePr>
        <p:xfrm>
          <a:off x="2569363" y="2598937"/>
          <a:ext cx="2679690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79690">
                  <a:extLst>
                    <a:ext uri="{9D8B030D-6E8A-4147-A177-3AD203B41FA5}">
                      <a16:colId xmlns:a16="http://schemas.microsoft.com/office/drawing/2014/main" val="3020005031"/>
                    </a:ext>
                  </a:extLst>
                </a:gridCol>
              </a:tblGrid>
              <a:tr h="500941">
                <a:tc>
                  <a:txBody>
                    <a:bodyPr/>
                    <a:lstStyle/>
                    <a:p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3) </a:t>
                      </a:r>
                      <a:r>
                        <a:rPr lang="nl-BE" sz="1400" u="sng">
                          <a:solidFill>
                            <a:schemeClr val="bg1"/>
                          </a:solidFill>
                          <a:latin typeface="Calibri"/>
                        </a:rPr>
                        <a:t>Registratie</a:t>
                      </a:r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 overige </a:t>
                      </a:r>
                      <a:r>
                        <a:rPr lang="nl-BE" sz="1400" err="1">
                          <a:solidFill>
                            <a:schemeClr val="bg1"/>
                          </a:solidFill>
                          <a:latin typeface="Calibri"/>
                        </a:rPr>
                        <a:t>RL’s</a:t>
                      </a:r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 Personeel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25135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8 - cumul </a:t>
                      </a:r>
                      <a:r>
                        <a:rPr lang="nl-BE" sz="1000" b="0">
                          <a:latin typeface="Calibri"/>
                        </a:rPr>
                        <a:t>(stopgezet)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80084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10 - melden </a:t>
                      </a:r>
                      <a:r>
                        <a:rPr lang="nl-BE" sz="1000" b="1" err="1">
                          <a:latin typeface="Calibri"/>
                        </a:rPr>
                        <a:t>plage</a:t>
                      </a:r>
                      <a:r>
                        <a:rPr lang="nl-BE" sz="1000" b="1">
                          <a:latin typeface="Calibri"/>
                        </a:rPr>
                        <a:t>-uren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4391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11 - </a:t>
                      </a:r>
                      <a:r>
                        <a:rPr lang="nl-BE" sz="1000" b="1" err="1">
                          <a:latin typeface="Calibri"/>
                        </a:rPr>
                        <a:t>Dimona</a:t>
                      </a:r>
                      <a:endParaRPr lang="nl-BE" sz="1000" b="1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33557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13 - premies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46189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16 - IGU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29787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17 - VAA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22212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18 - stopzetting VAA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167271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6C4E63AD-3E37-4633-426E-B1EEF340D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48722"/>
              </p:ext>
            </p:extLst>
          </p:nvPr>
        </p:nvGraphicFramePr>
        <p:xfrm>
          <a:off x="468193" y="936058"/>
          <a:ext cx="1906893" cy="1981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06893">
                  <a:extLst>
                    <a:ext uri="{9D8B030D-6E8A-4147-A177-3AD203B41FA5}">
                      <a16:colId xmlns:a16="http://schemas.microsoft.com/office/drawing/2014/main" val="3184481817"/>
                    </a:ext>
                  </a:extLst>
                </a:gridCol>
              </a:tblGrid>
              <a:tr h="500941">
                <a:tc>
                  <a:txBody>
                    <a:bodyPr/>
                    <a:lstStyle/>
                    <a:p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1) </a:t>
                      </a:r>
                      <a:r>
                        <a:rPr lang="nl-BE" sz="1400" u="sng">
                          <a:solidFill>
                            <a:schemeClr val="bg1"/>
                          </a:solidFill>
                          <a:latin typeface="Calibri"/>
                        </a:rPr>
                        <a:t>Registratie</a:t>
                      </a:r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 en </a:t>
                      </a:r>
                      <a:r>
                        <a:rPr lang="nl-BE" sz="1400" u="sng">
                          <a:solidFill>
                            <a:schemeClr val="bg1"/>
                          </a:solidFill>
                          <a:latin typeface="Calibri"/>
                        </a:rPr>
                        <a:t>verwerking</a:t>
                      </a:r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 Personalia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25135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5 - woonplaats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201508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6 - verblijfplaats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45614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7 - familiale toestand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2349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9 - </a:t>
                      </a:r>
                      <a:r>
                        <a:rPr lang="nl-BE" sz="1000" b="1" err="1">
                          <a:latin typeface="Calibri"/>
                        </a:rPr>
                        <a:t>immatriculatie</a:t>
                      </a:r>
                      <a:endParaRPr lang="nl-BE" sz="1000" b="1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96752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14 - rekeningnummer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769743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15 - e-mailadres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58963"/>
                  </a:ext>
                </a:extLst>
              </a:tr>
            </a:tbl>
          </a:graphicData>
        </a:graphic>
      </p:graphicFrame>
      <p:graphicFrame>
        <p:nvGraphicFramePr>
          <p:cNvPr id="11" name="Tabel 9">
            <a:extLst>
              <a:ext uri="{FF2B5EF4-FFF2-40B4-BE49-F238E27FC236}">
                <a16:creationId xmlns:a16="http://schemas.microsoft.com/office/drawing/2014/main" id="{11EF47BB-B737-746B-BB9E-A4133978A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73987"/>
              </p:ext>
            </p:extLst>
          </p:nvPr>
        </p:nvGraphicFramePr>
        <p:xfrm>
          <a:off x="2585764" y="936058"/>
          <a:ext cx="2663289" cy="1493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63289">
                  <a:extLst>
                    <a:ext uri="{9D8B030D-6E8A-4147-A177-3AD203B41FA5}">
                      <a16:colId xmlns:a16="http://schemas.microsoft.com/office/drawing/2014/main" val="2999747207"/>
                    </a:ext>
                  </a:extLst>
                </a:gridCol>
              </a:tblGrid>
              <a:tr h="500941">
                <a:tc>
                  <a:txBody>
                    <a:bodyPr/>
                    <a:lstStyle/>
                    <a:p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2) </a:t>
                      </a:r>
                      <a:r>
                        <a:rPr lang="nl-BE" sz="1400" u="sng">
                          <a:solidFill>
                            <a:schemeClr val="bg1"/>
                          </a:solidFill>
                          <a:latin typeface="Calibri"/>
                        </a:rPr>
                        <a:t>Registratie</a:t>
                      </a:r>
                      <a:r>
                        <a:rPr lang="nl-BE" sz="1400">
                          <a:solidFill>
                            <a:schemeClr val="bg1"/>
                          </a:solidFill>
                          <a:latin typeface="Calibri"/>
                        </a:rPr>
                        <a:t> van opdrachten en dienstonderbrekingen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25135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1 - opdrachten en </a:t>
                      </a:r>
                      <a:r>
                        <a:rPr lang="nl-BE" sz="1000" b="1" err="1">
                          <a:latin typeface="Calibri"/>
                        </a:rPr>
                        <a:t>opdrachtgebonden</a:t>
                      </a:r>
                      <a:r>
                        <a:rPr lang="nl-BE" sz="1000" b="1">
                          <a:latin typeface="Calibri"/>
                        </a:rPr>
                        <a:t> </a:t>
                      </a:r>
                      <a:r>
                        <a:rPr lang="nl-BE" sz="1000" b="1" err="1">
                          <a:latin typeface="Calibri"/>
                        </a:rPr>
                        <a:t>DO’s</a:t>
                      </a:r>
                      <a:endParaRPr lang="nl-BE" sz="1000" b="1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457196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2 -  dienstonderbrekingen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93869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4 - beëindiging opdrachten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64787"/>
                  </a:ext>
                </a:extLst>
              </a:tr>
              <a:tr h="235737">
                <a:tc>
                  <a:txBody>
                    <a:bodyPr/>
                    <a:lstStyle/>
                    <a:p>
                      <a:r>
                        <a:rPr lang="nl-BE" sz="1000" b="1">
                          <a:latin typeface="Calibri"/>
                        </a:rPr>
                        <a:t>RL 12 - opdrachten hoger onderwijs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84286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BE778EA-55DC-4E1F-453C-89E76B40C1DA}"/>
              </a:ext>
            </a:extLst>
          </p:cNvPr>
          <p:cNvGrpSpPr/>
          <p:nvPr/>
        </p:nvGrpSpPr>
        <p:grpSpPr>
          <a:xfrm flipH="1">
            <a:off x="-775634" y="4175456"/>
            <a:ext cx="1681333" cy="1583319"/>
            <a:chOff x="8275101" y="4292024"/>
            <a:chExt cx="1681333" cy="15833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2A590D-91D9-C052-2BE5-0929139E2382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cs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C88A42-7444-B37A-084F-2D2359DC897B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cs typeface="Calibri"/>
              </a:endParaRPr>
            </a:p>
          </p:txBody>
        </p:sp>
        <p:pic>
          <p:nvPicPr>
            <p:cNvPr id="12" name="Picture 2" descr="Evaluaties &amp; enquêtes">
              <a:extLst>
                <a:ext uri="{FF2B5EF4-FFF2-40B4-BE49-F238E27FC236}">
                  <a16:creationId xmlns:a16="http://schemas.microsoft.com/office/drawing/2014/main" id="{68A41EEF-118F-8B33-0C97-74712F6A1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r="81029"/>
            <a:stretch/>
          </p:blipFill>
          <p:spPr bwMode="auto">
            <a:xfrm>
              <a:off x="8730143" y="4514757"/>
              <a:ext cx="369388" cy="75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76C50F7-D66F-EAC9-2A47-A92F6718D925}"/>
              </a:ext>
            </a:extLst>
          </p:cNvPr>
          <p:cNvSpPr/>
          <p:nvPr/>
        </p:nvSpPr>
        <p:spPr>
          <a:xfrm rot="3495801" flipH="1">
            <a:off x="6962053" y="-459161"/>
            <a:ext cx="961135" cy="958737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30B198-2A1E-8636-3B1D-934398521F47}"/>
              </a:ext>
            </a:extLst>
          </p:cNvPr>
          <p:cNvSpPr/>
          <p:nvPr/>
        </p:nvSpPr>
        <p:spPr>
          <a:xfrm rot="1500000">
            <a:off x="6341797" y="-620191"/>
            <a:ext cx="569061" cy="6707184"/>
          </a:xfrm>
          <a:prstGeom prst="rect">
            <a:avLst/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cs typeface="Calibri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00440EB-CB18-1531-BC0A-A9E3582676E0}"/>
              </a:ext>
            </a:extLst>
          </p:cNvPr>
          <p:cNvSpPr/>
          <p:nvPr/>
        </p:nvSpPr>
        <p:spPr>
          <a:xfrm>
            <a:off x="400050" y="838200"/>
            <a:ext cx="2027914" cy="2367797"/>
          </a:xfrm>
          <a:prstGeom prst="roundRect">
            <a:avLst>
              <a:gd name="adj" fmla="val 491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cs typeface="Calibri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8B11CE-5129-63E0-1F73-8363E39782CB}"/>
              </a:ext>
            </a:extLst>
          </p:cNvPr>
          <p:cNvGrpSpPr/>
          <p:nvPr/>
        </p:nvGrpSpPr>
        <p:grpSpPr>
          <a:xfrm>
            <a:off x="687745" y="2943838"/>
            <a:ext cx="1397834" cy="856648"/>
            <a:chOff x="1063919" y="766803"/>
            <a:chExt cx="1397834" cy="8566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5DD375-D13D-9391-BDD8-36F87A77B080}"/>
                </a:ext>
              </a:extLst>
            </p:cNvPr>
            <p:cNvGrpSpPr/>
            <p:nvPr/>
          </p:nvGrpSpPr>
          <p:grpSpPr>
            <a:xfrm>
              <a:off x="1063919" y="766803"/>
              <a:ext cx="1397834" cy="856648"/>
              <a:chOff x="1754865" y="3519653"/>
              <a:chExt cx="1397834" cy="85664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DF9843-B972-9E59-50F9-A542660B9EE1}"/>
                  </a:ext>
                </a:extLst>
              </p:cNvPr>
              <p:cNvSpPr txBox="1"/>
              <p:nvPr/>
            </p:nvSpPr>
            <p:spPr>
              <a:xfrm>
                <a:off x="1754865" y="4068524"/>
                <a:ext cx="13978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BE" sz="1400">
                    <a:latin typeface="Calibri"/>
                    <a:cs typeface="Calibri"/>
                  </a:rPr>
                  <a:t>IPS1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13585E2-664A-79FD-C43D-E06190BE8D9F}"/>
                  </a:ext>
                </a:extLst>
              </p:cNvPr>
              <p:cNvGrpSpPr/>
              <p:nvPr/>
            </p:nvGrpSpPr>
            <p:grpSpPr>
              <a:xfrm>
                <a:off x="2190987" y="3519653"/>
                <a:ext cx="540000" cy="540000"/>
                <a:chOff x="708746" y="3781863"/>
                <a:chExt cx="540000" cy="54000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8DB11DC-4867-7FA0-1FAD-EE51BC9E4BB5}"/>
                    </a:ext>
                  </a:extLst>
                </p:cNvPr>
                <p:cNvSpPr/>
                <p:nvPr/>
              </p:nvSpPr>
              <p:spPr>
                <a:xfrm>
                  <a:off x="708746" y="3781863"/>
                  <a:ext cx="540000" cy="540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800">
                    <a:latin typeface="Calibri"/>
                    <a:cs typeface="Calibri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8C11C60-6BD9-F64A-1178-1123F1D76D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6431" y="3831573"/>
                  <a:ext cx="438518" cy="43851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600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E41616-0FCF-CF3E-DBFA-09734F66608A}"/>
                </a:ext>
              </a:extLst>
            </p:cNvPr>
            <p:cNvGrpSpPr/>
            <p:nvPr/>
          </p:nvGrpSpPr>
          <p:grpSpPr>
            <a:xfrm>
              <a:off x="1525084" y="801184"/>
              <a:ext cx="475504" cy="459281"/>
              <a:chOff x="2230600" y="3261664"/>
              <a:chExt cx="914400" cy="9144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38AB1F5-7C8D-1361-F22E-B885BB9B5D0D}"/>
                  </a:ext>
                </a:extLst>
              </p:cNvPr>
              <p:cNvSpPr/>
              <p:nvPr/>
            </p:nvSpPr>
            <p:spPr>
              <a:xfrm>
                <a:off x="2432468" y="3485883"/>
                <a:ext cx="540000" cy="5399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800">
                  <a:latin typeface="Calibri"/>
                  <a:cs typeface="Calibri"/>
                </a:endParaRPr>
              </a:p>
            </p:txBody>
          </p:sp>
          <p:pic>
            <p:nvPicPr>
              <p:cNvPr id="21" name="Graphic 20" descr="Badge Tick1 with solid fill">
                <a:extLst>
                  <a:ext uri="{FF2B5EF4-FFF2-40B4-BE49-F238E27FC236}">
                    <a16:creationId xmlns:a16="http://schemas.microsoft.com/office/drawing/2014/main" id="{71C39826-AF70-235E-40E6-B25BD8F68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30600" y="3261664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5217D3FF-B237-143D-EAD7-97F7B0AF1B54}"/>
              </a:ext>
            </a:extLst>
          </p:cNvPr>
          <p:cNvSpPr txBox="1">
            <a:spLocks/>
          </p:cNvSpPr>
          <p:nvPr/>
        </p:nvSpPr>
        <p:spPr>
          <a:xfrm>
            <a:off x="241441" y="194155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>
                <a:solidFill>
                  <a:srgbClr val="222124"/>
                </a:solidFill>
                <a:latin typeface="Calibri"/>
                <a:cs typeface="Calibri"/>
              </a:rPr>
              <a:t>HIGH LEVEL - </a:t>
            </a:r>
            <a:r>
              <a:rPr lang="nl-BE" b="1" err="1">
                <a:solidFill>
                  <a:srgbClr val="222124"/>
                </a:solidFill>
                <a:latin typeface="Calibri"/>
                <a:cs typeface="Calibri"/>
              </a:rPr>
              <a:t>RL’s</a:t>
            </a:r>
            <a:endParaRPr lang="nl-BE" b="1">
              <a:solidFill>
                <a:srgbClr val="22212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9CAD17BA-7B7B-2E5F-B2E0-89D502BA0783}"/>
              </a:ext>
            </a:extLst>
          </p:cNvPr>
          <p:cNvCxnSpPr>
            <a:cxnSpLocks/>
          </p:cNvCxnSpPr>
          <p:nvPr/>
        </p:nvCxnSpPr>
        <p:spPr>
          <a:xfrm>
            <a:off x="502852" y="3778250"/>
            <a:ext cx="7579310" cy="0"/>
          </a:xfrm>
          <a:prstGeom prst="line">
            <a:avLst/>
          </a:prstGeom>
          <a:ln>
            <a:solidFill>
              <a:srgbClr val="D26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roomdiagram: Alternatief proces 3">
            <a:extLst>
              <a:ext uri="{FF2B5EF4-FFF2-40B4-BE49-F238E27FC236}">
                <a16:creationId xmlns:a16="http://schemas.microsoft.com/office/drawing/2014/main" id="{F21B17FB-DA6A-1FF3-20A2-26FCB572AC70}"/>
              </a:ext>
            </a:extLst>
          </p:cNvPr>
          <p:cNvSpPr/>
          <p:nvPr/>
        </p:nvSpPr>
        <p:spPr>
          <a:xfrm>
            <a:off x="127000" y="1385790"/>
            <a:ext cx="8836046" cy="1510533"/>
          </a:xfrm>
          <a:prstGeom prst="flowChartAlternateProcess">
            <a:avLst/>
          </a:prstGeom>
          <a:solidFill>
            <a:schemeClr val="bg1"/>
          </a:solidFill>
          <a:ln w="38100">
            <a:gradFill>
              <a:gsLst>
                <a:gs pos="14000">
                  <a:schemeClr val="accent1">
                    <a:lumMod val="5000"/>
                    <a:lumOff val="95000"/>
                  </a:schemeClr>
                </a:gs>
                <a:gs pos="45000">
                  <a:srgbClr val="D26E2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l-BE" sz="1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8" name="Rectangle: Rounded Corners 1037">
            <a:extLst>
              <a:ext uri="{FF2B5EF4-FFF2-40B4-BE49-F238E27FC236}">
                <a16:creationId xmlns:a16="http://schemas.microsoft.com/office/drawing/2014/main" id="{1C648F40-9E44-3EDF-2A48-235AF3759C45}"/>
              </a:ext>
            </a:extLst>
          </p:cNvPr>
          <p:cNvSpPr/>
          <p:nvPr/>
        </p:nvSpPr>
        <p:spPr>
          <a:xfrm>
            <a:off x="7216653" y="1210831"/>
            <a:ext cx="1701322" cy="1655480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68000">
                <a:srgbClr val="222124"/>
              </a:gs>
              <a:gs pos="9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>
                <a:latin typeface="Calibri" panose="020F0502020204030204" pitchFamily="34" charset="0"/>
                <a:cs typeface="Calibri" panose="020F0502020204030204" pitchFamily="34" charset="0"/>
              </a:rPr>
              <a:t>2024-Q2</a:t>
            </a:r>
          </a:p>
        </p:txBody>
      </p:sp>
      <p:sp>
        <p:nvSpPr>
          <p:cNvPr id="1037" name="Rectangle: Rounded Corners 1036">
            <a:extLst>
              <a:ext uri="{FF2B5EF4-FFF2-40B4-BE49-F238E27FC236}">
                <a16:creationId xmlns:a16="http://schemas.microsoft.com/office/drawing/2014/main" id="{4ADAAD9F-33B4-481E-1F44-BFBDB70EFBC6}"/>
              </a:ext>
            </a:extLst>
          </p:cNvPr>
          <p:cNvSpPr/>
          <p:nvPr/>
        </p:nvSpPr>
        <p:spPr>
          <a:xfrm>
            <a:off x="5468392" y="1235399"/>
            <a:ext cx="1701322" cy="1655480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68000">
                <a:srgbClr val="222124"/>
              </a:gs>
              <a:gs pos="9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>
                <a:latin typeface="Calibri" panose="020F0502020204030204" pitchFamily="34" charset="0"/>
                <a:cs typeface="Calibri" panose="020F0502020204030204" pitchFamily="34" charset="0"/>
              </a:rPr>
              <a:t>2024-Q1</a:t>
            </a:r>
          </a:p>
        </p:txBody>
      </p:sp>
      <p:sp>
        <p:nvSpPr>
          <p:cNvPr id="1036" name="Rectangle: Rounded Corners 1035">
            <a:extLst>
              <a:ext uri="{FF2B5EF4-FFF2-40B4-BE49-F238E27FC236}">
                <a16:creationId xmlns:a16="http://schemas.microsoft.com/office/drawing/2014/main" id="{BADC2405-7C93-F786-8B76-878542B98620}"/>
              </a:ext>
            </a:extLst>
          </p:cNvPr>
          <p:cNvSpPr/>
          <p:nvPr/>
        </p:nvSpPr>
        <p:spPr>
          <a:xfrm>
            <a:off x="3703984" y="1214889"/>
            <a:ext cx="1701322" cy="1685615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68000">
                <a:srgbClr val="222124"/>
              </a:gs>
              <a:gs pos="9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>
                <a:latin typeface="Calibri" panose="020F0502020204030204" pitchFamily="34" charset="0"/>
                <a:cs typeface="Calibri" panose="020F0502020204030204" pitchFamily="34" charset="0"/>
              </a:rPr>
              <a:t>2023-Q4 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BE9BCCD4-B54C-040F-A9AA-5804EF08F40D}"/>
              </a:ext>
            </a:extLst>
          </p:cNvPr>
          <p:cNvSpPr/>
          <p:nvPr/>
        </p:nvSpPr>
        <p:spPr>
          <a:xfrm>
            <a:off x="1941136" y="1214890"/>
            <a:ext cx="1701322" cy="1689674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68000">
                <a:srgbClr val="222124"/>
              </a:gs>
              <a:gs pos="9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>
                <a:latin typeface="Calibri" panose="020F0502020204030204" pitchFamily="34" charset="0"/>
                <a:cs typeface="Calibri" panose="020F0502020204030204" pitchFamily="34" charset="0"/>
              </a:rPr>
              <a:t>2023-Q3 </a:t>
            </a:r>
          </a:p>
        </p:txBody>
      </p: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0C62CDE2-8AEF-A46B-2A9B-3AD88AA6172D}"/>
              </a:ext>
            </a:extLst>
          </p:cNvPr>
          <p:cNvSpPr/>
          <p:nvPr/>
        </p:nvSpPr>
        <p:spPr>
          <a:xfrm>
            <a:off x="180954" y="1214890"/>
            <a:ext cx="1701322" cy="1689675"/>
          </a:xfrm>
          <a:prstGeom prst="roundRect">
            <a:avLst>
              <a:gd name="adj" fmla="val 8787"/>
            </a:avLst>
          </a:prstGeom>
          <a:gradFill flip="none" rotWithShape="1">
            <a:gsLst>
              <a:gs pos="68000">
                <a:srgbClr val="222124"/>
              </a:gs>
              <a:gs pos="94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nl-BE" sz="1800">
                <a:latin typeface="Calibri" panose="020F0502020204030204" pitchFamily="34" charset="0"/>
                <a:cs typeface="Calibri" panose="020F0502020204030204" pitchFamily="34" charset="0"/>
              </a:rPr>
              <a:t>2023-Q2 </a:t>
            </a:r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6A70D8-4C39-163B-D1D6-1900E3669D6D}"/>
              </a:ext>
            </a:extLst>
          </p:cNvPr>
          <p:cNvGrpSpPr/>
          <p:nvPr/>
        </p:nvGrpSpPr>
        <p:grpSpPr>
          <a:xfrm>
            <a:off x="8275101" y="4292024"/>
            <a:ext cx="1681333" cy="1583319"/>
            <a:chOff x="8275101" y="4292024"/>
            <a:chExt cx="1681333" cy="1583319"/>
          </a:xfrm>
        </p:grpSpPr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C54D964F-2A56-9F17-C819-C2C496B7EB67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D01D7769-3A10-F0AC-103D-143CDA5675F9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97" name="Picture 2" descr="Evaluaties &amp; enquêtes">
              <a:extLst>
                <a:ext uri="{FF2B5EF4-FFF2-40B4-BE49-F238E27FC236}">
                  <a16:creationId xmlns:a16="http://schemas.microsoft.com/office/drawing/2014/main" id="{6A0B41A7-EEB4-F3E5-3E48-7A430E63A1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r="81029"/>
            <a:stretch/>
          </p:blipFill>
          <p:spPr bwMode="auto">
            <a:xfrm>
              <a:off x="8730143" y="4514757"/>
              <a:ext cx="369388" cy="75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67EA7E6-85C1-D6B6-998D-83ED00D2AB9D}"/>
              </a:ext>
            </a:extLst>
          </p:cNvPr>
          <p:cNvSpPr txBox="1">
            <a:spLocks/>
          </p:cNvSpPr>
          <p:nvPr/>
        </p:nvSpPr>
        <p:spPr>
          <a:xfrm>
            <a:off x="628650" y="183987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b="1">
                <a:latin typeface="Calibri" panose="020F0502020204030204" pitchFamily="34" charset="0"/>
                <a:cs typeface="Calibri" panose="020F0502020204030204" pitchFamily="34" charset="0"/>
              </a:rPr>
              <a:t>TERUGBLIK</a:t>
            </a:r>
          </a:p>
        </p:txBody>
      </p: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8A9B3670-A4E9-164D-965F-F63A69B11E8D}"/>
              </a:ext>
            </a:extLst>
          </p:cNvPr>
          <p:cNvSpPr/>
          <p:nvPr/>
        </p:nvSpPr>
        <p:spPr>
          <a:xfrm>
            <a:off x="262272" y="1667111"/>
            <a:ext cx="1544227" cy="552930"/>
          </a:xfrm>
          <a:prstGeom prst="roundRect">
            <a:avLst>
              <a:gd name="adj" fmla="val 10638"/>
            </a:avLst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Informatierondes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opzet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Github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opmaken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API-design Personalia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CAD32DCA-ACC7-F215-D4E5-B2CA9312EA76}"/>
              </a:ext>
            </a:extLst>
          </p:cNvPr>
          <p:cNvSpPr/>
          <p:nvPr/>
        </p:nvSpPr>
        <p:spPr>
          <a:xfrm>
            <a:off x="1985295" y="1648202"/>
            <a:ext cx="754879" cy="301039"/>
          </a:xfrm>
          <a:prstGeom prst="round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Publicatie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API-design</a:t>
            </a:r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72018EB3-F83E-435F-2EA4-BCA7582F009E}"/>
              </a:ext>
            </a:extLst>
          </p:cNvPr>
          <p:cNvSpPr/>
          <p:nvPr/>
        </p:nvSpPr>
        <p:spPr>
          <a:xfrm>
            <a:off x="2675693" y="2035401"/>
            <a:ext cx="2669738" cy="309076"/>
          </a:xfrm>
          <a:prstGeom prst="round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mail of </a:t>
            </a:r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Github</a:t>
            </a:r>
            <a:endParaRPr lang="en-US" sz="900" i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id="{1E536A87-00CB-7073-ED15-F1004D6D5312}"/>
              </a:ext>
            </a:extLst>
          </p:cNvPr>
          <p:cNvSpPr/>
          <p:nvPr/>
        </p:nvSpPr>
        <p:spPr>
          <a:xfrm>
            <a:off x="5494526" y="1663207"/>
            <a:ext cx="1646350" cy="309076"/>
          </a:xfrm>
          <a:prstGeom prst="round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Testomgeving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 dummy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CCC898-982B-FBEF-C972-6373CC137578}"/>
              </a:ext>
            </a:extLst>
          </p:cNvPr>
          <p:cNvSpPr txBox="1"/>
          <p:nvPr/>
        </p:nvSpPr>
        <p:spPr>
          <a:xfrm>
            <a:off x="502852" y="4096748"/>
            <a:ext cx="16926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Scenariotesten door de functionele analisten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Laadtesten, Duurtesten</a:t>
            </a:r>
          </a:p>
          <a:p>
            <a:r>
              <a:rPr lang="nl-BE" sz="900" i="1" err="1">
                <a:latin typeface="Calibri" panose="020F0502020204030204" pitchFamily="34" charset="0"/>
                <a:cs typeface="Calibri" panose="020F0502020204030204" pitchFamily="34" charset="0"/>
              </a:rPr>
              <a:t>Datamigratietest</a:t>
            </a:r>
            <a:endParaRPr lang="nl-BE" sz="9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Beperkte SWL-testen</a:t>
            </a:r>
          </a:p>
        </p:txBody>
      </p:sp>
      <p:sp>
        <p:nvSpPr>
          <p:cNvPr id="1029" name="Rectangle: Rounded Corners 21">
            <a:extLst>
              <a:ext uri="{FF2B5EF4-FFF2-40B4-BE49-F238E27FC236}">
                <a16:creationId xmlns:a16="http://schemas.microsoft.com/office/drawing/2014/main" id="{922A2AEE-EE64-7676-0037-50B76B4E1E16}"/>
              </a:ext>
            </a:extLst>
          </p:cNvPr>
          <p:cNvSpPr/>
          <p:nvPr/>
        </p:nvSpPr>
        <p:spPr>
          <a:xfrm>
            <a:off x="5858145" y="2052558"/>
            <a:ext cx="1282731" cy="309076"/>
          </a:xfrm>
          <a:prstGeom prst="round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Testen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reële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</p:txBody>
      </p:sp>
      <p:sp>
        <p:nvSpPr>
          <p:cNvPr id="1031" name="Rectangle: Rounded Corners 21">
            <a:extLst>
              <a:ext uri="{FF2B5EF4-FFF2-40B4-BE49-F238E27FC236}">
                <a16:creationId xmlns:a16="http://schemas.microsoft.com/office/drawing/2014/main" id="{ECABF158-2972-5345-3D91-7B10DC2CB36E}"/>
              </a:ext>
            </a:extLst>
          </p:cNvPr>
          <p:cNvSpPr/>
          <p:nvPr/>
        </p:nvSpPr>
        <p:spPr>
          <a:xfrm>
            <a:off x="7619460" y="1959667"/>
            <a:ext cx="433648" cy="309076"/>
          </a:xfrm>
          <a:prstGeom prst="round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IPS1</a:t>
            </a:r>
          </a:p>
        </p:txBody>
      </p:sp>
      <p:sp>
        <p:nvSpPr>
          <p:cNvPr id="1033" name="Rectangle: Rounded Corners 21">
            <a:extLst>
              <a:ext uri="{FF2B5EF4-FFF2-40B4-BE49-F238E27FC236}">
                <a16:creationId xmlns:a16="http://schemas.microsoft.com/office/drawing/2014/main" id="{541A264D-4DFE-B878-EC3C-20C93CED6F5E}"/>
              </a:ext>
            </a:extLst>
          </p:cNvPr>
          <p:cNvSpPr/>
          <p:nvPr/>
        </p:nvSpPr>
        <p:spPr>
          <a:xfrm>
            <a:off x="7232691" y="1662591"/>
            <a:ext cx="433648" cy="309076"/>
          </a:xfrm>
          <a:prstGeom prst="round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UAT</a:t>
            </a:r>
          </a:p>
        </p:txBody>
      </p: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04805EB3-2CF6-924B-9EFB-ECA89F4F2CED}"/>
              </a:ext>
            </a:extLst>
          </p:cNvPr>
          <p:cNvGrpSpPr/>
          <p:nvPr/>
        </p:nvGrpSpPr>
        <p:grpSpPr>
          <a:xfrm>
            <a:off x="375205" y="3204920"/>
            <a:ext cx="1397834" cy="842919"/>
            <a:chOff x="375205" y="3204920"/>
            <a:chExt cx="1397834" cy="8429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78C271-C789-A7E2-5BF5-CBF5E384FC97}"/>
                </a:ext>
              </a:extLst>
            </p:cNvPr>
            <p:cNvGrpSpPr/>
            <p:nvPr/>
          </p:nvGrpSpPr>
          <p:grpSpPr>
            <a:xfrm>
              <a:off x="804122" y="3507839"/>
              <a:ext cx="540000" cy="540000"/>
              <a:chOff x="708746" y="3781863"/>
              <a:chExt cx="540000" cy="540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C04C7C-11D5-8BD7-C0DF-B00E18F1BE62}"/>
                  </a:ext>
                </a:extLst>
              </p:cNvPr>
              <p:cNvSpPr/>
              <p:nvPr/>
            </p:nvSpPr>
            <p:spPr>
              <a:xfrm>
                <a:off x="708746" y="3781863"/>
                <a:ext cx="540000" cy="540000"/>
              </a:xfrm>
              <a:prstGeom prst="ellipse">
                <a:avLst/>
              </a:prstGeom>
              <a:solidFill>
                <a:srgbClr val="2221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  <a:endParaRPr lang="nl-BE"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502F9-6267-D182-3703-76C84AD58B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431" y="3831573"/>
                <a:ext cx="438518" cy="43851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4F0BA9-F968-4864-B58A-F13D415CDC9A}"/>
                </a:ext>
              </a:extLst>
            </p:cNvPr>
            <p:cNvSpPr txBox="1"/>
            <p:nvPr/>
          </p:nvSpPr>
          <p:spPr>
            <a:xfrm>
              <a:off x="375205" y="3204920"/>
              <a:ext cx="13978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1400">
                  <a:latin typeface="Calibri" panose="020F0502020204030204" pitchFamily="34" charset="0"/>
                  <a:cs typeface="Calibri" panose="020F0502020204030204" pitchFamily="34" charset="0"/>
                </a:rPr>
                <a:t>Dry run</a:t>
              </a:r>
            </a:p>
          </p:txBody>
        </p:sp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243108AB-0CBB-2E32-AEB0-AF95A858D228}"/>
              </a:ext>
            </a:extLst>
          </p:cNvPr>
          <p:cNvGrpSpPr/>
          <p:nvPr/>
        </p:nvGrpSpPr>
        <p:grpSpPr>
          <a:xfrm>
            <a:off x="1985295" y="2997993"/>
            <a:ext cx="1397834" cy="1029849"/>
            <a:chOff x="1767532" y="3029804"/>
            <a:chExt cx="1397834" cy="10298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0BA3BB-9EE2-72B2-06F9-ED65483CDC27}"/>
                </a:ext>
              </a:extLst>
            </p:cNvPr>
            <p:cNvSpPr txBox="1"/>
            <p:nvPr/>
          </p:nvSpPr>
          <p:spPr>
            <a:xfrm>
              <a:off x="1767532" y="3029804"/>
              <a:ext cx="13978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1400">
                  <a:latin typeface="Calibri" panose="020F0502020204030204" pitchFamily="34" charset="0"/>
                  <a:cs typeface="Calibri" panose="020F0502020204030204" pitchFamily="34" charset="0"/>
                </a:rPr>
                <a:t>User </a:t>
              </a:r>
              <a:r>
                <a:rPr lang="nl-BE" sz="1400" err="1">
                  <a:latin typeface="Calibri" panose="020F0502020204030204" pitchFamily="34" charset="0"/>
                  <a:cs typeface="Calibri" panose="020F0502020204030204" pitchFamily="34" charset="0"/>
                </a:rPr>
                <a:t>Acceptance</a:t>
              </a:r>
              <a:r>
                <a:rPr lang="nl-BE" sz="1400">
                  <a:latin typeface="Calibri" panose="020F0502020204030204" pitchFamily="34" charset="0"/>
                  <a:cs typeface="Calibri" panose="020F0502020204030204" pitchFamily="34" charset="0"/>
                </a:rPr>
                <a:t> Test (UAT)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492C454-B431-B448-6D4E-B5EA0A8920F1}"/>
                </a:ext>
              </a:extLst>
            </p:cNvPr>
            <p:cNvGrpSpPr/>
            <p:nvPr/>
          </p:nvGrpSpPr>
          <p:grpSpPr>
            <a:xfrm>
              <a:off x="2190987" y="3519653"/>
              <a:ext cx="540000" cy="540000"/>
              <a:chOff x="708746" y="3781863"/>
              <a:chExt cx="540000" cy="54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012503-2998-ABFC-7C89-9EFA97C7B3D5}"/>
                  </a:ext>
                </a:extLst>
              </p:cNvPr>
              <p:cNvSpPr/>
              <p:nvPr/>
            </p:nvSpPr>
            <p:spPr>
              <a:xfrm>
                <a:off x="708746" y="3781863"/>
                <a:ext cx="540000" cy="540000"/>
              </a:xfrm>
              <a:prstGeom prst="ellipse">
                <a:avLst/>
              </a:prstGeom>
              <a:solidFill>
                <a:srgbClr val="2221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08</a:t>
                </a:r>
              </a:p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  <a:endParaRPr lang="nl-BE"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B7C0001-86FC-37EB-944B-D3F9E33CA4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431" y="3831573"/>
                <a:ext cx="438518" cy="43851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4" name="TextBox 1023">
            <a:extLst>
              <a:ext uri="{FF2B5EF4-FFF2-40B4-BE49-F238E27FC236}">
                <a16:creationId xmlns:a16="http://schemas.microsoft.com/office/drawing/2014/main" id="{11F63193-120C-A1A2-898F-01493B3CE3A2}"/>
              </a:ext>
            </a:extLst>
          </p:cNvPr>
          <p:cNvSpPr txBox="1"/>
          <p:nvPr/>
        </p:nvSpPr>
        <p:spPr>
          <a:xfrm>
            <a:off x="1949015" y="4105891"/>
            <a:ext cx="16926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Scenariotesten door gebruikers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Laadtesten, Duurtesten, Pentesten</a:t>
            </a:r>
          </a:p>
          <a:p>
            <a:r>
              <a:rPr lang="nl-BE" sz="900" i="1" err="1">
                <a:latin typeface="Calibri" panose="020F0502020204030204" pitchFamily="34" charset="0"/>
                <a:cs typeface="Calibri" panose="020F0502020204030204" pitchFamily="34" charset="0"/>
              </a:rPr>
              <a:t>Datamigratietest</a:t>
            </a:r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SWL-testen</a:t>
            </a:r>
          </a:p>
        </p:txBody>
      </p: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C6E392D9-4A07-8CC4-492D-FBF656CEB15F}"/>
              </a:ext>
            </a:extLst>
          </p:cNvPr>
          <p:cNvGrpSpPr/>
          <p:nvPr/>
        </p:nvGrpSpPr>
        <p:grpSpPr>
          <a:xfrm>
            <a:off x="3575767" y="3204920"/>
            <a:ext cx="1397834" cy="838441"/>
            <a:chOff x="3510718" y="3226648"/>
            <a:chExt cx="1397834" cy="838441"/>
          </a:xfrm>
        </p:grpSpPr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EF3CA3D6-2C22-8BEC-806E-4723C4B4E744}"/>
                </a:ext>
              </a:extLst>
            </p:cNvPr>
            <p:cNvSpPr txBox="1"/>
            <p:nvPr/>
          </p:nvSpPr>
          <p:spPr>
            <a:xfrm>
              <a:off x="3510718" y="3226648"/>
              <a:ext cx="13978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1400">
                  <a:latin typeface="Calibri" panose="020F0502020204030204" pitchFamily="34" charset="0"/>
                  <a:cs typeface="Calibri" panose="020F0502020204030204" pitchFamily="34" charset="0"/>
                </a:rPr>
                <a:t>Datamigratie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4F5B8A33-44A8-8D37-BA61-EE99BF13532C}"/>
                </a:ext>
              </a:extLst>
            </p:cNvPr>
            <p:cNvGrpSpPr/>
            <p:nvPr/>
          </p:nvGrpSpPr>
          <p:grpSpPr>
            <a:xfrm>
              <a:off x="3942691" y="3525089"/>
              <a:ext cx="540000" cy="540000"/>
              <a:chOff x="708746" y="3781863"/>
              <a:chExt cx="540000" cy="540000"/>
            </a:xfrm>
          </p:grpSpPr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3A5E673A-B1A3-C3C8-1317-87E312FBB5C3}"/>
                  </a:ext>
                </a:extLst>
              </p:cNvPr>
              <p:cNvSpPr/>
              <p:nvPr/>
            </p:nvSpPr>
            <p:spPr>
              <a:xfrm>
                <a:off x="708746" y="3781863"/>
                <a:ext cx="540000" cy="540000"/>
              </a:xfrm>
              <a:prstGeom prst="ellipse">
                <a:avLst/>
              </a:prstGeom>
              <a:solidFill>
                <a:srgbClr val="2221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</a:p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  <a:endParaRPr lang="nl-BE"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0BE81C89-9AF1-BF99-AF33-F7DCAA6FA3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431" y="3831573"/>
                <a:ext cx="438518" cy="43851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39" name="TextBox 1038">
            <a:extLst>
              <a:ext uri="{FF2B5EF4-FFF2-40B4-BE49-F238E27FC236}">
                <a16:creationId xmlns:a16="http://schemas.microsoft.com/office/drawing/2014/main" id="{9B77A22D-5B72-A27C-1A20-5122FAE5278D}"/>
              </a:ext>
            </a:extLst>
          </p:cNvPr>
          <p:cNvSpPr txBox="1"/>
          <p:nvPr/>
        </p:nvSpPr>
        <p:spPr>
          <a:xfrm>
            <a:off x="3700719" y="4111327"/>
            <a:ext cx="16926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Afladen van de gegevens uit EPD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Opladen van de gegevens in Persona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Uitvoeren van events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Inschrijvingen in MAGDA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A6A632EB-ED07-3A65-0F0A-2704B67D64FC}"/>
              </a:ext>
            </a:extLst>
          </p:cNvPr>
          <p:cNvGrpSpPr/>
          <p:nvPr/>
        </p:nvGrpSpPr>
        <p:grpSpPr>
          <a:xfrm>
            <a:off x="5176048" y="3204920"/>
            <a:ext cx="1397834" cy="860588"/>
            <a:chOff x="5143524" y="3216179"/>
            <a:chExt cx="1397834" cy="860588"/>
          </a:xfrm>
        </p:grpSpPr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C40EA378-FD70-7F29-D621-8A07CBFF8518}"/>
                </a:ext>
              </a:extLst>
            </p:cNvPr>
            <p:cNvGrpSpPr/>
            <p:nvPr/>
          </p:nvGrpSpPr>
          <p:grpSpPr>
            <a:xfrm>
              <a:off x="5575497" y="3536767"/>
              <a:ext cx="540000" cy="540000"/>
              <a:chOff x="708746" y="3781863"/>
              <a:chExt cx="540000" cy="540000"/>
            </a:xfrm>
          </p:grpSpPr>
          <p:sp>
            <p:nvSpPr>
              <p:cNvPr id="1041" name="Oval 1040">
                <a:extLst>
                  <a:ext uri="{FF2B5EF4-FFF2-40B4-BE49-F238E27FC236}">
                    <a16:creationId xmlns:a16="http://schemas.microsoft.com/office/drawing/2014/main" id="{452BA702-AB81-01C8-D874-F59E05D5FB39}"/>
                  </a:ext>
                </a:extLst>
              </p:cNvPr>
              <p:cNvSpPr/>
              <p:nvPr/>
            </p:nvSpPr>
            <p:spPr>
              <a:xfrm>
                <a:off x="708746" y="3781863"/>
                <a:ext cx="540000" cy="540000"/>
              </a:xfrm>
              <a:prstGeom prst="ellipse">
                <a:avLst/>
              </a:prstGeom>
              <a:solidFill>
                <a:srgbClr val="2221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  <a:p>
                <a:pPr algn="ctr"/>
                <a:r>
                  <a:rPr lang="nl-BE" sz="1000"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  <a:endParaRPr lang="nl-BE"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1EB2C42A-E054-5CB1-47C9-40E0DAD0C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431" y="3831573"/>
                <a:ext cx="438518" cy="43851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0C33C586-280E-A68E-CF08-529132D7ECF6}"/>
                </a:ext>
              </a:extLst>
            </p:cNvPr>
            <p:cNvSpPr txBox="1"/>
            <p:nvPr/>
          </p:nvSpPr>
          <p:spPr>
            <a:xfrm>
              <a:off x="5143524" y="3216179"/>
              <a:ext cx="13978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1400">
                  <a:latin typeface="Calibri" panose="020F0502020204030204" pitchFamily="34" charset="0"/>
                  <a:cs typeface="Calibri" panose="020F0502020204030204" pitchFamily="34" charset="0"/>
                </a:rPr>
                <a:t>IPS 1</a:t>
              </a:r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1A528067-9012-74A6-70D4-8C51600403BA}"/>
              </a:ext>
            </a:extLst>
          </p:cNvPr>
          <p:cNvGrpSpPr/>
          <p:nvPr/>
        </p:nvGrpSpPr>
        <p:grpSpPr>
          <a:xfrm>
            <a:off x="6776330" y="3027397"/>
            <a:ext cx="1397834" cy="1025300"/>
            <a:chOff x="6776330" y="3056571"/>
            <a:chExt cx="1397834" cy="1025300"/>
          </a:xfrm>
        </p:grpSpPr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FB3C153D-E874-ED53-F354-056CB740A024}"/>
                </a:ext>
              </a:extLst>
            </p:cNvPr>
            <p:cNvGrpSpPr/>
            <p:nvPr/>
          </p:nvGrpSpPr>
          <p:grpSpPr>
            <a:xfrm>
              <a:off x="7208303" y="3541871"/>
              <a:ext cx="540000" cy="540000"/>
              <a:chOff x="708746" y="3781863"/>
              <a:chExt cx="540000" cy="540000"/>
            </a:xfrm>
          </p:grpSpPr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E02C44CD-F954-140F-99DE-2DCCFA8F9979}"/>
                  </a:ext>
                </a:extLst>
              </p:cNvPr>
              <p:cNvSpPr/>
              <p:nvPr/>
            </p:nvSpPr>
            <p:spPr>
              <a:xfrm>
                <a:off x="708746" y="3781863"/>
                <a:ext cx="540000" cy="540000"/>
              </a:xfrm>
              <a:prstGeom prst="ellipse">
                <a:avLst/>
              </a:prstGeom>
              <a:solidFill>
                <a:srgbClr val="2221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900">
                    <a:latin typeface="Calibri" panose="020F0502020204030204" pitchFamily="34" charset="0"/>
                    <a:cs typeface="Calibri" panose="020F0502020204030204" pitchFamily="34" charset="0"/>
                  </a:rPr>
                  <a:t>Mei</a:t>
                </a:r>
              </a:p>
              <a:p>
                <a:pPr algn="ctr"/>
                <a:r>
                  <a:rPr lang="nl-BE" sz="900">
                    <a:latin typeface="Calibri" panose="020F0502020204030204" pitchFamily="34" charset="0"/>
                    <a:cs typeface="Calibri" panose="020F0502020204030204" pitchFamily="34" charset="0"/>
                  </a:rPr>
                  <a:t>Juni</a:t>
                </a:r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CBE7C663-7F9E-9551-4DA2-3C96FB031F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431" y="3831573"/>
                <a:ext cx="438518" cy="43851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802B09F5-698D-8C07-B832-64C31DEBBCB9}"/>
                </a:ext>
              </a:extLst>
            </p:cNvPr>
            <p:cNvSpPr txBox="1"/>
            <p:nvPr/>
          </p:nvSpPr>
          <p:spPr>
            <a:xfrm>
              <a:off x="6776330" y="3056571"/>
              <a:ext cx="139783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1400">
                  <a:latin typeface="Calibri" panose="020F0502020204030204" pitchFamily="34" charset="0"/>
                  <a:cs typeface="Calibri" panose="020F0502020204030204" pitchFamily="34" charset="0"/>
                </a:rPr>
                <a:t>Evaluatie</a:t>
              </a:r>
            </a:p>
            <a:p>
              <a:pPr algn="ctr"/>
              <a:r>
                <a:rPr lang="nl-BE" sz="1400">
                  <a:latin typeface="Calibri" panose="020F0502020204030204" pitchFamily="34" charset="0"/>
                  <a:cs typeface="Calibri" panose="020F0502020204030204" pitchFamily="34" charset="0"/>
                </a:rPr>
                <a:t>IPS1 &amp; IPS 1.1</a:t>
              </a:r>
            </a:p>
          </p:txBody>
        </p:sp>
      </p:grpSp>
      <p:sp>
        <p:nvSpPr>
          <p:cNvPr id="1048" name="TextBox 1047">
            <a:extLst>
              <a:ext uri="{FF2B5EF4-FFF2-40B4-BE49-F238E27FC236}">
                <a16:creationId xmlns:a16="http://schemas.microsoft.com/office/drawing/2014/main" id="{48BFC739-3D25-218B-DF46-CA13915884A1}"/>
              </a:ext>
            </a:extLst>
          </p:cNvPr>
          <p:cNvSpPr txBox="1"/>
          <p:nvPr/>
        </p:nvSpPr>
        <p:spPr>
          <a:xfrm>
            <a:off x="6733356" y="4134902"/>
            <a:ext cx="1692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Evaluatie IPS 1</a:t>
            </a:r>
          </a:p>
          <a:p>
            <a:r>
              <a:rPr lang="nl-BE" sz="900" i="1" err="1">
                <a:latin typeface="Calibri" panose="020F0502020204030204" pitchFamily="34" charset="0"/>
                <a:cs typeface="Calibri" panose="020F0502020204030204" pitchFamily="34" charset="0"/>
              </a:rPr>
              <a:t>Aftercare</a:t>
            </a:r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 Personalia (IPS1.1)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Documentatie</a:t>
            </a:r>
          </a:p>
          <a:p>
            <a:r>
              <a:rPr lang="nl-BE" sz="900" i="1">
                <a:latin typeface="Calibri" panose="020F0502020204030204" pitchFamily="34" charset="0"/>
                <a:cs typeface="Calibri" panose="020F0502020204030204" pitchFamily="34" charset="0"/>
              </a:rPr>
              <a:t>Voorbereiding volgende fase</a:t>
            </a: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7A0BAB20-8599-7CB0-E971-2B9A4A6FBF4D}"/>
              </a:ext>
            </a:extLst>
          </p:cNvPr>
          <p:cNvGrpSpPr/>
          <p:nvPr/>
        </p:nvGrpSpPr>
        <p:grpSpPr>
          <a:xfrm rot="5129753" flipH="1">
            <a:off x="-992306" y="-656641"/>
            <a:ext cx="1681333" cy="1583319"/>
            <a:chOff x="8275101" y="4292024"/>
            <a:chExt cx="1681333" cy="1583319"/>
          </a:xfrm>
        </p:grpSpPr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60E2FA1B-1BB7-5906-DF16-9D99D8F11047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C1A14FA4-76BF-B2E8-3D2A-C5B001CE90FE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CAD8FC9-3629-804C-688E-6B3B35A8080A}"/>
              </a:ext>
            </a:extLst>
          </p:cNvPr>
          <p:cNvGrpSpPr/>
          <p:nvPr/>
        </p:nvGrpSpPr>
        <p:grpSpPr>
          <a:xfrm>
            <a:off x="5477415" y="4096748"/>
            <a:ext cx="918033" cy="877365"/>
            <a:chOff x="5477415" y="4096748"/>
            <a:chExt cx="918033" cy="877365"/>
          </a:xfrm>
        </p:grpSpPr>
        <p:pic>
          <p:nvPicPr>
            <p:cNvPr id="1062" name="Graphic 1061" descr="Fireworks outline">
              <a:extLst>
                <a:ext uri="{FF2B5EF4-FFF2-40B4-BE49-F238E27FC236}">
                  <a16:creationId xmlns:a16="http://schemas.microsoft.com/office/drawing/2014/main" id="{72C6C465-EBB9-735E-A1E1-D7B286EF6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77415" y="4096748"/>
              <a:ext cx="487694" cy="487694"/>
            </a:xfrm>
            <a:prstGeom prst="rect">
              <a:avLst/>
            </a:prstGeom>
          </p:spPr>
        </p:pic>
        <p:pic>
          <p:nvPicPr>
            <p:cNvPr id="1055" name="Graphic 1054" descr="Cake outline">
              <a:extLst>
                <a:ext uri="{FF2B5EF4-FFF2-40B4-BE49-F238E27FC236}">
                  <a16:creationId xmlns:a16="http://schemas.microsoft.com/office/drawing/2014/main" id="{A5065CAF-04F5-DAFE-8400-989BADA63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99937" y="4434113"/>
              <a:ext cx="540000" cy="540000"/>
            </a:xfrm>
            <a:prstGeom prst="rect">
              <a:avLst/>
            </a:prstGeom>
          </p:spPr>
        </p:pic>
        <p:pic>
          <p:nvPicPr>
            <p:cNvPr id="1063" name="Graphic 1062" descr="Fireworks outline">
              <a:extLst>
                <a:ext uri="{FF2B5EF4-FFF2-40B4-BE49-F238E27FC236}">
                  <a16:creationId xmlns:a16="http://schemas.microsoft.com/office/drawing/2014/main" id="{93525FDF-A72D-E957-0A2B-F21AE0999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7754" y="4216419"/>
              <a:ext cx="487694" cy="487694"/>
            </a:xfrm>
            <a:prstGeom prst="rect">
              <a:avLst/>
            </a:prstGeom>
          </p:spPr>
        </p:pic>
      </p:grpSp>
      <p:sp>
        <p:nvSpPr>
          <p:cNvPr id="1074" name="Rectangle: Rounded Corners 21">
            <a:extLst>
              <a:ext uri="{FF2B5EF4-FFF2-40B4-BE49-F238E27FC236}">
                <a16:creationId xmlns:a16="http://schemas.microsoft.com/office/drawing/2014/main" id="{BFE16752-5EA8-BB51-55F6-8682C44D5154}"/>
              </a:ext>
            </a:extLst>
          </p:cNvPr>
          <p:cNvSpPr/>
          <p:nvPr/>
        </p:nvSpPr>
        <p:spPr>
          <a:xfrm>
            <a:off x="8069146" y="1599828"/>
            <a:ext cx="814578" cy="359840"/>
          </a:xfrm>
          <a:prstGeom prst="roundRect">
            <a:avLst/>
          </a:prstGeom>
          <a:solidFill>
            <a:srgbClr val="D26E25"/>
          </a:solidFill>
          <a:ln>
            <a:solidFill>
              <a:srgbClr val="D26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Iteratieve</a:t>
            </a:r>
            <a:r>
              <a:rPr lang="en-US" sz="900" i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releases</a:t>
            </a:r>
          </a:p>
        </p:txBody>
      </p:sp>
    </p:spTree>
    <p:extLst>
      <p:ext uri="{BB962C8B-B14F-4D97-AF65-F5344CB8AC3E}">
        <p14:creationId xmlns:p14="http://schemas.microsoft.com/office/powerpoint/2010/main" val="306348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1E99-F9F0-4692-BCDE-C6E08B21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1" y="194155"/>
            <a:ext cx="7886700" cy="994172"/>
          </a:xfrm>
        </p:spPr>
        <p:txBody>
          <a:bodyPr/>
          <a:lstStyle/>
          <a:p>
            <a:r>
              <a:rPr lang="nl-BE" sz="2750" b="1">
                <a:latin typeface="Calibri"/>
                <a:ea typeface="Calibri"/>
                <a:cs typeface="Quire Sans"/>
              </a:rPr>
              <a:t>CIJFERS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5648AA-6103-F281-FE5E-79F5EA9CF238}"/>
              </a:ext>
            </a:extLst>
          </p:cNvPr>
          <p:cNvGrpSpPr/>
          <p:nvPr/>
        </p:nvGrpSpPr>
        <p:grpSpPr>
          <a:xfrm flipH="1">
            <a:off x="-775634" y="4175456"/>
            <a:ext cx="1681333" cy="1583319"/>
            <a:chOff x="8275101" y="4292024"/>
            <a:chExt cx="1681333" cy="15833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21B53B-3B69-849C-27F0-9BEA2CD21CE8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ACB684-E5E3-3B10-80B0-1C332843597A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30" name="Picture 2" descr="Evaluaties &amp; enquêtes">
              <a:extLst>
                <a:ext uri="{FF2B5EF4-FFF2-40B4-BE49-F238E27FC236}">
                  <a16:creationId xmlns:a16="http://schemas.microsoft.com/office/drawing/2014/main" id="{D179D474-6181-3A32-E70E-72698367D1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r="81029"/>
            <a:stretch/>
          </p:blipFill>
          <p:spPr bwMode="auto">
            <a:xfrm>
              <a:off x="8730143" y="4514757"/>
              <a:ext cx="369388" cy="75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0749ECB1-F585-1D78-5241-2F185C5BD66F}"/>
              </a:ext>
            </a:extLst>
          </p:cNvPr>
          <p:cNvSpPr/>
          <p:nvPr/>
        </p:nvSpPr>
        <p:spPr>
          <a:xfrm>
            <a:off x="9151423" y="-9995"/>
            <a:ext cx="3104292" cy="5163469"/>
          </a:xfrm>
          <a:prstGeom prst="rect">
            <a:avLst/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cxnSp>
        <p:nvCxnSpPr>
          <p:cNvPr id="1135" name="Straight Arrow Connector 1134">
            <a:extLst>
              <a:ext uri="{FF2B5EF4-FFF2-40B4-BE49-F238E27FC236}">
                <a16:creationId xmlns:a16="http://schemas.microsoft.com/office/drawing/2014/main" id="{30E72FFA-C30A-5546-F718-C4725820688D}"/>
              </a:ext>
            </a:extLst>
          </p:cNvPr>
          <p:cNvCxnSpPr>
            <a:cxnSpLocks/>
          </p:cNvCxnSpPr>
          <p:nvPr/>
        </p:nvCxnSpPr>
        <p:spPr>
          <a:xfrm flipV="1">
            <a:off x="9175952" y="4056912"/>
            <a:ext cx="1212745" cy="1076864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Arrow Connector 1136">
            <a:extLst>
              <a:ext uri="{FF2B5EF4-FFF2-40B4-BE49-F238E27FC236}">
                <a16:creationId xmlns:a16="http://schemas.microsoft.com/office/drawing/2014/main" id="{774E574A-9395-CECD-2AAE-F59BD62297E8}"/>
              </a:ext>
            </a:extLst>
          </p:cNvPr>
          <p:cNvCxnSpPr>
            <a:cxnSpLocks/>
          </p:cNvCxnSpPr>
          <p:nvPr/>
        </p:nvCxnSpPr>
        <p:spPr>
          <a:xfrm flipV="1">
            <a:off x="10133589" y="3643380"/>
            <a:ext cx="1657291" cy="1533686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Straight Arrow Connector 1137">
            <a:extLst>
              <a:ext uri="{FF2B5EF4-FFF2-40B4-BE49-F238E27FC236}">
                <a16:creationId xmlns:a16="http://schemas.microsoft.com/office/drawing/2014/main" id="{4471519A-9E49-4C6C-7E5F-75C021C22F7B}"/>
              </a:ext>
            </a:extLst>
          </p:cNvPr>
          <p:cNvCxnSpPr>
            <a:cxnSpLocks/>
          </p:cNvCxnSpPr>
          <p:nvPr/>
        </p:nvCxnSpPr>
        <p:spPr>
          <a:xfrm flipV="1">
            <a:off x="9113240" y="2596368"/>
            <a:ext cx="1212745" cy="1076864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Straight Arrow Connector 1138">
            <a:extLst>
              <a:ext uri="{FF2B5EF4-FFF2-40B4-BE49-F238E27FC236}">
                <a16:creationId xmlns:a16="http://schemas.microsoft.com/office/drawing/2014/main" id="{7F712E78-3914-B762-E443-19EF9B536232}"/>
              </a:ext>
            </a:extLst>
          </p:cNvPr>
          <p:cNvCxnSpPr>
            <a:cxnSpLocks/>
          </p:cNvCxnSpPr>
          <p:nvPr/>
        </p:nvCxnSpPr>
        <p:spPr>
          <a:xfrm flipV="1">
            <a:off x="9165489" y="1264042"/>
            <a:ext cx="1212745" cy="1076864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Straight Arrow Connector 1139">
            <a:extLst>
              <a:ext uri="{FF2B5EF4-FFF2-40B4-BE49-F238E27FC236}">
                <a16:creationId xmlns:a16="http://schemas.microsoft.com/office/drawing/2014/main" id="{CD9D08C5-1F1D-3CBB-059F-F24823B46D62}"/>
              </a:ext>
            </a:extLst>
          </p:cNvPr>
          <p:cNvCxnSpPr>
            <a:cxnSpLocks/>
          </p:cNvCxnSpPr>
          <p:nvPr/>
        </p:nvCxnSpPr>
        <p:spPr>
          <a:xfrm flipV="1">
            <a:off x="9134928" y="734900"/>
            <a:ext cx="2662859" cy="2258043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Straight Arrow Connector 1141">
            <a:extLst>
              <a:ext uri="{FF2B5EF4-FFF2-40B4-BE49-F238E27FC236}">
                <a16:creationId xmlns:a16="http://schemas.microsoft.com/office/drawing/2014/main" id="{E742E396-E4B5-3CD1-9606-86733254963E}"/>
              </a:ext>
            </a:extLst>
          </p:cNvPr>
          <p:cNvCxnSpPr>
            <a:cxnSpLocks/>
          </p:cNvCxnSpPr>
          <p:nvPr/>
        </p:nvCxnSpPr>
        <p:spPr>
          <a:xfrm flipV="1">
            <a:off x="9165489" y="1891909"/>
            <a:ext cx="2818392" cy="2476577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Graphic 1046" descr="Close with solid fill">
            <a:extLst>
              <a:ext uri="{FF2B5EF4-FFF2-40B4-BE49-F238E27FC236}">
                <a16:creationId xmlns:a16="http://schemas.microsoft.com/office/drawing/2014/main" id="{CAE184FD-0770-7B99-9434-692B33D21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9583" y="2049465"/>
            <a:ext cx="900000" cy="900000"/>
          </a:xfrm>
          <a:prstGeom prst="rect">
            <a:avLst/>
          </a:prstGeom>
        </p:spPr>
      </p:pic>
      <p:pic>
        <p:nvPicPr>
          <p:cNvPr id="1051" name="Graphic 1050" descr="Close with solid fill">
            <a:extLst>
              <a:ext uri="{FF2B5EF4-FFF2-40B4-BE49-F238E27FC236}">
                <a16:creationId xmlns:a16="http://schemas.microsoft.com/office/drawing/2014/main" id="{66775BC5-10E2-E0F8-B0FB-96E2DF542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7478" y="2882509"/>
            <a:ext cx="720000" cy="720000"/>
          </a:xfrm>
          <a:prstGeom prst="rect">
            <a:avLst/>
          </a:prstGeom>
        </p:spPr>
      </p:pic>
      <p:pic>
        <p:nvPicPr>
          <p:cNvPr id="1052" name="Graphic 1051" descr="Close with solid fill">
            <a:extLst>
              <a:ext uri="{FF2B5EF4-FFF2-40B4-BE49-F238E27FC236}">
                <a16:creationId xmlns:a16="http://schemas.microsoft.com/office/drawing/2014/main" id="{AAF726A9-D2EA-FE84-EE98-3FE4AE0574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47478" y="3680384"/>
            <a:ext cx="540000" cy="540000"/>
          </a:xfrm>
          <a:prstGeom prst="rect">
            <a:avLst/>
          </a:prstGeom>
        </p:spPr>
      </p:pic>
      <p:sp>
        <p:nvSpPr>
          <p:cNvPr id="1073" name="Content Placeholder 2">
            <a:extLst>
              <a:ext uri="{FF2B5EF4-FFF2-40B4-BE49-F238E27FC236}">
                <a16:creationId xmlns:a16="http://schemas.microsoft.com/office/drawing/2014/main" id="{B6D3CA99-231D-F0EC-5EA9-874F8310A8B8}"/>
              </a:ext>
            </a:extLst>
          </p:cNvPr>
          <p:cNvSpPr txBox="1">
            <a:spLocks/>
          </p:cNvSpPr>
          <p:nvPr/>
        </p:nvSpPr>
        <p:spPr>
          <a:xfrm>
            <a:off x="9690582" y="827452"/>
            <a:ext cx="2025974" cy="802486"/>
          </a:xfrm>
          <a:prstGeom prst="rect">
            <a:avLst/>
          </a:prstGeom>
        </p:spPr>
        <p:txBody>
          <a:bodyPr vert="horz" lIns="0" tIns="0" rIns="0" bIns="45720" rtlCol="0" anchor="ctr">
            <a:normAutofit fontScale="40000" lnSpcReduction="200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3000" b="1" i="1">
                <a:solidFill>
                  <a:schemeClr val="bg1"/>
                </a:solidFill>
                <a:latin typeface="Calibri"/>
                <a:ea typeface="Calibri"/>
              </a:rPr>
              <a:t>185  Foutieve zendingen</a:t>
            </a:r>
          </a:p>
          <a:p>
            <a:pPr marL="0" indent="0" algn="ctr">
              <a:buFontTx/>
              <a:buNone/>
            </a:pPr>
            <a:r>
              <a:rPr lang="nl-NL" sz="7400" b="1">
                <a:solidFill>
                  <a:schemeClr val="bg1"/>
                </a:solidFill>
                <a:latin typeface="Calibri"/>
                <a:ea typeface="Calibri"/>
              </a:rPr>
              <a:t>1,3%</a:t>
            </a:r>
          </a:p>
        </p:txBody>
      </p:sp>
      <p:sp>
        <p:nvSpPr>
          <p:cNvPr id="1084" name="Content Placeholder 2">
            <a:extLst>
              <a:ext uri="{FF2B5EF4-FFF2-40B4-BE49-F238E27FC236}">
                <a16:creationId xmlns:a16="http://schemas.microsoft.com/office/drawing/2014/main" id="{096CB886-AED3-3C68-CC42-93AD37C9C21F}"/>
              </a:ext>
            </a:extLst>
          </p:cNvPr>
          <p:cNvSpPr txBox="1">
            <a:spLocks/>
          </p:cNvSpPr>
          <p:nvPr/>
        </p:nvSpPr>
        <p:spPr>
          <a:xfrm>
            <a:off x="10424537" y="2139055"/>
            <a:ext cx="1366343" cy="611067"/>
          </a:xfrm>
          <a:prstGeom prst="rect">
            <a:avLst/>
          </a:prstGeom>
        </p:spPr>
        <p:txBody>
          <a:bodyPr vert="horz" lIns="0" tIns="0" rIns="0" bIns="45720" rtlCol="0" anchor="ctr">
            <a:normAutofit fontScale="925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32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</a:rPr>
              <a:t>M-Kaart</a:t>
            </a:r>
            <a:endParaRPr lang="nl-NL" sz="7400" b="1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1087" name="Content Placeholder 2">
            <a:extLst>
              <a:ext uri="{FF2B5EF4-FFF2-40B4-BE49-F238E27FC236}">
                <a16:creationId xmlns:a16="http://schemas.microsoft.com/office/drawing/2014/main" id="{44464D86-28E2-C6D2-6CDD-F628CA174CD8}"/>
              </a:ext>
            </a:extLst>
          </p:cNvPr>
          <p:cNvSpPr txBox="1">
            <a:spLocks/>
          </p:cNvSpPr>
          <p:nvPr/>
        </p:nvSpPr>
        <p:spPr>
          <a:xfrm>
            <a:off x="10382168" y="2935025"/>
            <a:ext cx="1366343" cy="611067"/>
          </a:xfrm>
          <a:prstGeom prst="rect">
            <a:avLst/>
          </a:prstGeom>
        </p:spPr>
        <p:txBody>
          <a:bodyPr vert="horz" lIns="0" tIns="0" rIns="0" bIns="45720" rtlCol="0" anchor="ctr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600" b="1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/>
                <a:ea typeface="Calibri"/>
              </a:rPr>
              <a:t>Immatriculatie</a:t>
            </a:r>
            <a:endParaRPr lang="nl-NL" sz="1600" b="1">
              <a:solidFill>
                <a:schemeClr val="accent4">
                  <a:lumMod val="40000"/>
                  <a:lumOff val="6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1090" name="Content Placeholder 2">
            <a:extLst>
              <a:ext uri="{FF2B5EF4-FFF2-40B4-BE49-F238E27FC236}">
                <a16:creationId xmlns:a16="http://schemas.microsoft.com/office/drawing/2014/main" id="{92DA5A74-E7CD-B72F-A344-01E81F9389B7}"/>
              </a:ext>
            </a:extLst>
          </p:cNvPr>
          <p:cNvSpPr txBox="1">
            <a:spLocks/>
          </p:cNvSpPr>
          <p:nvPr/>
        </p:nvSpPr>
        <p:spPr>
          <a:xfrm>
            <a:off x="10277052" y="3646276"/>
            <a:ext cx="1366343" cy="611067"/>
          </a:xfrm>
          <a:prstGeom prst="rect">
            <a:avLst/>
          </a:prstGeom>
        </p:spPr>
        <p:txBody>
          <a:bodyPr vert="horz" lIns="0" tIns="0" rIns="0" bIns="45720" rtlCol="0" anchor="ctr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/>
                <a:ea typeface="Calibri"/>
              </a:rPr>
              <a:t>Fiscale toestand</a:t>
            </a:r>
          </a:p>
        </p:txBody>
      </p: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33C99C5A-4B0F-6D39-BF8A-DF13D53E7F91}"/>
              </a:ext>
            </a:extLst>
          </p:cNvPr>
          <p:cNvGrpSpPr/>
          <p:nvPr/>
        </p:nvGrpSpPr>
        <p:grpSpPr>
          <a:xfrm rot="16993171">
            <a:off x="8980796" y="925401"/>
            <a:ext cx="1156473" cy="735491"/>
            <a:chOff x="6060815" y="731820"/>
            <a:chExt cx="811289" cy="664429"/>
          </a:xfrm>
        </p:grpSpPr>
        <p:cxnSp>
          <p:nvCxnSpPr>
            <p:cNvPr id="1123" name="Straight Arrow Connector 1122">
              <a:extLst>
                <a:ext uri="{FF2B5EF4-FFF2-40B4-BE49-F238E27FC236}">
                  <a16:creationId xmlns:a16="http://schemas.microsoft.com/office/drawing/2014/main" id="{E953B522-0E59-44C2-7815-86AC14973C5C}"/>
                </a:ext>
              </a:extLst>
            </p:cNvPr>
            <p:cNvCxnSpPr>
              <a:cxnSpLocks/>
              <a:stCxn id="1161" idx="1"/>
            </p:cNvCxnSpPr>
            <p:nvPr/>
          </p:nvCxnSpPr>
          <p:spPr>
            <a:xfrm rot="4606829" flipH="1" flipV="1">
              <a:off x="6524444" y="927528"/>
              <a:ext cx="365533" cy="329786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Arrow Connector 1123">
              <a:extLst>
                <a:ext uri="{FF2B5EF4-FFF2-40B4-BE49-F238E27FC236}">
                  <a16:creationId xmlns:a16="http://schemas.microsoft.com/office/drawing/2014/main" id="{0F679CE1-A197-F234-ABA4-1EBAEDEAE457}"/>
                </a:ext>
              </a:extLst>
            </p:cNvPr>
            <p:cNvCxnSpPr>
              <a:cxnSpLocks/>
              <a:endCxn id="1161" idx="1"/>
            </p:cNvCxnSpPr>
            <p:nvPr/>
          </p:nvCxnSpPr>
          <p:spPr>
            <a:xfrm rot="4606829" flipV="1">
              <a:off x="5961352" y="831283"/>
              <a:ext cx="664429" cy="46550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6" name="Straight Arrow Connector 1145">
            <a:extLst>
              <a:ext uri="{FF2B5EF4-FFF2-40B4-BE49-F238E27FC236}">
                <a16:creationId xmlns:a16="http://schemas.microsoft.com/office/drawing/2014/main" id="{7D874870-6B7A-8F41-0231-39ACA9D4EAEA}"/>
              </a:ext>
            </a:extLst>
          </p:cNvPr>
          <p:cNvCxnSpPr>
            <a:cxnSpLocks/>
          </p:cNvCxnSpPr>
          <p:nvPr/>
        </p:nvCxnSpPr>
        <p:spPr>
          <a:xfrm flipV="1">
            <a:off x="9157725" y="377319"/>
            <a:ext cx="1258941" cy="1118978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F08F6F77-2B9C-C648-55C5-95168BA2985A}"/>
              </a:ext>
            </a:extLst>
          </p:cNvPr>
          <p:cNvGrpSpPr/>
          <p:nvPr/>
        </p:nvGrpSpPr>
        <p:grpSpPr>
          <a:xfrm flipH="1">
            <a:off x="11509192" y="282689"/>
            <a:ext cx="939772" cy="1317138"/>
            <a:chOff x="6198094" y="426857"/>
            <a:chExt cx="659267" cy="1189876"/>
          </a:xfrm>
        </p:grpSpPr>
        <p:cxnSp>
          <p:nvCxnSpPr>
            <p:cNvPr id="1156" name="Straight Arrow Connector 1155">
              <a:extLst>
                <a:ext uri="{FF2B5EF4-FFF2-40B4-BE49-F238E27FC236}">
                  <a16:creationId xmlns:a16="http://schemas.microsoft.com/office/drawing/2014/main" id="{F11E1065-3EDB-6EDD-B5FE-646EF538E669}"/>
                </a:ext>
              </a:extLst>
            </p:cNvPr>
            <p:cNvCxnSpPr>
              <a:cxnSpLocks/>
              <a:stCxn id="1161" idx="3"/>
            </p:cNvCxnSpPr>
            <p:nvPr/>
          </p:nvCxnSpPr>
          <p:spPr>
            <a:xfrm flipH="1">
              <a:off x="6573507" y="1256704"/>
              <a:ext cx="283854" cy="36002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Arrow Connector 1156">
              <a:extLst>
                <a:ext uri="{FF2B5EF4-FFF2-40B4-BE49-F238E27FC236}">
                  <a16:creationId xmlns:a16="http://schemas.microsoft.com/office/drawing/2014/main" id="{E7B7742B-6915-7DED-4E60-6BEA610AF848}"/>
                </a:ext>
              </a:extLst>
            </p:cNvPr>
            <p:cNvCxnSpPr>
              <a:cxnSpLocks/>
              <a:endCxn id="1161" idx="3"/>
            </p:cNvCxnSpPr>
            <p:nvPr/>
          </p:nvCxnSpPr>
          <p:spPr>
            <a:xfrm>
              <a:off x="6198094" y="426857"/>
              <a:ext cx="659263" cy="829846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1" name="Rectangle: Rounded Corners 1160">
            <a:extLst>
              <a:ext uri="{FF2B5EF4-FFF2-40B4-BE49-F238E27FC236}">
                <a16:creationId xmlns:a16="http://schemas.microsoft.com/office/drawing/2014/main" id="{70102454-3512-E054-7A29-77DC67644845}"/>
              </a:ext>
            </a:extLst>
          </p:cNvPr>
          <p:cNvSpPr/>
          <p:nvPr/>
        </p:nvSpPr>
        <p:spPr>
          <a:xfrm>
            <a:off x="9870417" y="738223"/>
            <a:ext cx="1638779" cy="92613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3CA9FC-CD3D-6FA5-AD0A-5538651CD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691039"/>
              </p:ext>
            </p:extLst>
          </p:nvPr>
        </p:nvGraphicFramePr>
        <p:xfrm>
          <a:off x="2955188" y="980440"/>
          <a:ext cx="3251965" cy="310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8E25C0-B1F1-AF97-EE5B-543686AB4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410" y="2204170"/>
            <a:ext cx="1366343" cy="6110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3200" b="1">
                <a:solidFill>
                  <a:srgbClr val="222124"/>
                </a:solidFill>
                <a:latin typeface="Calibri"/>
                <a:ea typeface="Calibri"/>
              </a:rPr>
              <a:t>14150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48CD0D-22EF-941B-33FD-DB9E335CEDC4}"/>
              </a:ext>
            </a:extLst>
          </p:cNvPr>
          <p:cNvSpPr txBox="1">
            <a:spLocks/>
          </p:cNvSpPr>
          <p:nvPr/>
        </p:nvSpPr>
        <p:spPr>
          <a:xfrm>
            <a:off x="4586624" y="4124149"/>
            <a:ext cx="932150" cy="285212"/>
          </a:xfrm>
          <a:prstGeom prst="rect">
            <a:avLst/>
          </a:prstGeom>
        </p:spPr>
        <p:txBody>
          <a:bodyPr vert="horz" lIns="0" tIns="0" rIns="0" bIns="45720" rtlCol="0" anchor="ctr">
            <a:normAutofit fontScale="92500" lnSpcReduction="100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>
                <a:latin typeface="Calibri"/>
                <a:ea typeface="Calibri"/>
              </a:rPr>
              <a:t>3190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F75443-501B-F577-8E7C-5F50F32645E9}"/>
              </a:ext>
            </a:extLst>
          </p:cNvPr>
          <p:cNvSpPr txBox="1">
            <a:spLocks/>
          </p:cNvSpPr>
          <p:nvPr/>
        </p:nvSpPr>
        <p:spPr>
          <a:xfrm>
            <a:off x="2414469" y="3282182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2881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03C922F-C7D5-7A78-4ACA-045EDF046937}"/>
              </a:ext>
            </a:extLst>
          </p:cNvPr>
          <p:cNvSpPr txBox="1">
            <a:spLocks/>
          </p:cNvSpPr>
          <p:nvPr/>
        </p:nvSpPr>
        <p:spPr>
          <a:xfrm>
            <a:off x="6184012" y="1907994"/>
            <a:ext cx="824103" cy="284846"/>
          </a:xfrm>
          <a:prstGeom prst="rect">
            <a:avLst/>
          </a:prstGeom>
        </p:spPr>
        <p:txBody>
          <a:bodyPr vert="horz" lIns="0" tIns="0" rIns="0" bIns="45720" rtlCol="0" anchor="ctr">
            <a:normAutofit lnSpcReduction="100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5481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2E3C99E-D0BF-F625-7D3D-BFB0EA96C48F}"/>
              </a:ext>
            </a:extLst>
          </p:cNvPr>
          <p:cNvSpPr txBox="1">
            <a:spLocks/>
          </p:cNvSpPr>
          <p:nvPr/>
        </p:nvSpPr>
        <p:spPr>
          <a:xfrm>
            <a:off x="2580841" y="1167829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1805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8F6577-9BDA-72C3-A400-9151A67B3F4D}"/>
              </a:ext>
            </a:extLst>
          </p:cNvPr>
          <p:cNvSpPr txBox="1">
            <a:spLocks/>
          </p:cNvSpPr>
          <p:nvPr/>
        </p:nvSpPr>
        <p:spPr>
          <a:xfrm>
            <a:off x="3721181" y="526904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310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AB115B4-FF3F-AC71-2990-9769F8526672}"/>
              </a:ext>
            </a:extLst>
          </p:cNvPr>
          <p:cNvSpPr txBox="1">
            <a:spLocks/>
          </p:cNvSpPr>
          <p:nvPr/>
        </p:nvSpPr>
        <p:spPr>
          <a:xfrm>
            <a:off x="3259027" y="714293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465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C204AE-6D7E-7C7F-4BE8-66E566682403}"/>
              </a:ext>
            </a:extLst>
          </p:cNvPr>
          <p:cNvSpPr txBox="1">
            <a:spLocks/>
          </p:cNvSpPr>
          <p:nvPr/>
        </p:nvSpPr>
        <p:spPr>
          <a:xfrm>
            <a:off x="4419647" y="692185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2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1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20</a:t>
            </a:r>
          </a:p>
        </p:txBody>
      </p:sp>
      <p:pic>
        <p:nvPicPr>
          <p:cNvPr id="1136" name="Graphic 1135" descr="Family with boy outline">
            <a:extLst>
              <a:ext uri="{FF2B5EF4-FFF2-40B4-BE49-F238E27FC236}">
                <a16:creationId xmlns:a16="http://schemas.microsoft.com/office/drawing/2014/main" id="{B6D654DB-51B5-34DF-F224-FEE5AC5896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0428" y="1996789"/>
            <a:ext cx="533540" cy="533540"/>
          </a:xfrm>
          <a:prstGeom prst="rect">
            <a:avLst/>
          </a:prstGeom>
        </p:spPr>
      </p:pic>
      <p:pic>
        <p:nvPicPr>
          <p:cNvPr id="1141" name="Graphic 1140" descr="Follow outline">
            <a:extLst>
              <a:ext uri="{FF2B5EF4-FFF2-40B4-BE49-F238E27FC236}">
                <a16:creationId xmlns:a16="http://schemas.microsoft.com/office/drawing/2014/main" id="{4B52D127-3D70-71A7-07C0-C64F4E1852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15492" y="3339094"/>
            <a:ext cx="562406" cy="562406"/>
          </a:xfrm>
          <a:prstGeom prst="rect">
            <a:avLst/>
          </a:prstGeom>
        </p:spPr>
      </p:pic>
      <p:pic>
        <p:nvPicPr>
          <p:cNvPr id="1143" name="Graphic 1142" descr="Euro with solid fill">
            <a:extLst>
              <a:ext uri="{FF2B5EF4-FFF2-40B4-BE49-F238E27FC236}">
                <a16:creationId xmlns:a16="http://schemas.microsoft.com/office/drawing/2014/main" id="{C456C0C6-38BA-CFAB-059B-27911FF1983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23797" y="2602886"/>
            <a:ext cx="434215" cy="434215"/>
          </a:xfrm>
          <a:prstGeom prst="rect">
            <a:avLst/>
          </a:prstGeom>
        </p:spPr>
      </p:pic>
      <p:pic>
        <p:nvPicPr>
          <p:cNvPr id="1144" name="Graphic 1143" descr="Employee badge outline">
            <a:extLst>
              <a:ext uri="{FF2B5EF4-FFF2-40B4-BE49-F238E27FC236}">
                <a16:creationId xmlns:a16="http://schemas.microsoft.com/office/drawing/2014/main" id="{D0A34DFA-00DA-7D9E-6753-828B404D34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606627" y="1502664"/>
            <a:ext cx="481624" cy="481624"/>
          </a:xfrm>
          <a:prstGeom prst="rect">
            <a:avLst/>
          </a:prstGeom>
        </p:spPr>
      </p:pic>
      <p:cxnSp>
        <p:nvCxnSpPr>
          <p:cNvPr id="1145" name="Straight Connector 1144">
            <a:extLst>
              <a:ext uri="{FF2B5EF4-FFF2-40B4-BE49-F238E27FC236}">
                <a16:creationId xmlns:a16="http://schemas.microsoft.com/office/drawing/2014/main" id="{70B1387F-E041-4F21-E224-7EBCE0553081}"/>
              </a:ext>
            </a:extLst>
          </p:cNvPr>
          <p:cNvCxnSpPr>
            <a:cxnSpLocks/>
          </p:cNvCxnSpPr>
          <p:nvPr/>
        </p:nvCxnSpPr>
        <p:spPr>
          <a:xfrm flipV="1">
            <a:off x="5966647" y="2126221"/>
            <a:ext cx="386164" cy="181676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Straight Connector 1146">
            <a:extLst>
              <a:ext uri="{FF2B5EF4-FFF2-40B4-BE49-F238E27FC236}">
                <a16:creationId xmlns:a16="http://schemas.microsoft.com/office/drawing/2014/main" id="{2F6C3D9A-FAAF-AD72-1B31-DAF955D3BAA8}"/>
              </a:ext>
            </a:extLst>
          </p:cNvPr>
          <p:cNvCxnSpPr>
            <a:cxnSpLocks/>
          </p:cNvCxnSpPr>
          <p:nvPr/>
        </p:nvCxnSpPr>
        <p:spPr>
          <a:xfrm>
            <a:off x="6352811" y="2126221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Straight Connector 1147">
            <a:extLst>
              <a:ext uri="{FF2B5EF4-FFF2-40B4-BE49-F238E27FC236}">
                <a16:creationId xmlns:a16="http://schemas.microsoft.com/office/drawing/2014/main" id="{EA048104-358C-B30B-EC15-023F2E79F8A6}"/>
              </a:ext>
            </a:extLst>
          </p:cNvPr>
          <p:cNvCxnSpPr>
            <a:cxnSpLocks/>
          </p:cNvCxnSpPr>
          <p:nvPr/>
        </p:nvCxnSpPr>
        <p:spPr>
          <a:xfrm>
            <a:off x="4638942" y="3959245"/>
            <a:ext cx="161822" cy="37678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Straight Connector 1148">
            <a:extLst>
              <a:ext uri="{FF2B5EF4-FFF2-40B4-BE49-F238E27FC236}">
                <a16:creationId xmlns:a16="http://schemas.microsoft.com/office/drawing/2014/main" id="{CAA1AA9D-2427-E9D4-6BEF-ECBB9E4C90F9}"/>
              </a:ext>
            </a:extLst>
          </p:cNvPr>
          <p:cNvCxnSpPr>
            <a:cxnSpLocks/>
          </p:cNvCxnSpPr>
          <p:nvPr/>
        </p:nvCxnSpPr>
        <p:spPr>
          <a:xfrm>
            <a:off x="4800764" y="4336025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Straight Connector 1149">
            <a:extLst>
              <a:ext uri="{FF2B5EF4-FFF2-40B4-BE49-F238E27FC236}">
                <a16:creationId xmlns:a16="http://schemas.microsoft.com/office/drawing/2014/main" id="{38F96D70-9A89-7FE5-65B1-B0A63A733478}"/>
              </a:ext>
            </a:extLst>
          </p:cNvPr>
          <p:cNvCxnSpPr>
            <a:cxnSpLocks/>
          </p:cNvCxnSpPr>
          <p:nvPr/>
        </p:nvCxnSpPr>
        <p:spPr>
          <a:xfrm flipH="1">
            <a:off x="3048570" y="3201066"/>
            <a:ext cx="282854" cy="30221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Straight Connector 1150">
            <a:extLst>
              <a:ext uri="{FF2B5EF4-FFF2-40B4-BE49-F238E27FC236}">
                <a16:creationId xmlns:a16="http://schemas.microsoft.com/office/drawing/2014/main" id="{D550BD2D-1E04-127E-717D-E8C64C9B57E8}"/>
              </a:ext>
            </a:extLst>
          </p:cNvPr>
          <p:cNvCxnSpPr>
            <a:cxnSpLocks/>
          </p:cNvCxnSpPr>
          <p:nvPr/>
        </p:nvCxnSpPr>
        <p:spPr>
          <a:xfrm>
            <a:off x="2579464" y="3503285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Straight Connector 1151">
            <a:extLst>
              <a:ext uri="{FF2B5EF4-FFF2-40B4-BE49-F238E27FC236}">
                <a16:creationId xmlns:a16="http://schemas.microsoft.com/office/drawing/2014/main" id="{C26099CB-A445-33A0-3F0B-E34D525C52FB}"/>
              </a:ext>
            </a:extLst>
          </p:cNvPr>
          <p:cNvCxnSpPr>
            <a:cxnSpLocks/>
          </p:cNvCxnSpPr>
          <p:nvPr/>
        </p:nvCxnSpPr>
        <p:spPr>
          <a:xfrm flipH="1" flipV="1">
            <a:off x="3214942" y="1403561"/>
            <a:ext cx="319414" cy="22641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Straight Connector 1152">
            <a:extLst>
              <a:ext uri="{FF2B5EF4-FFF2-40B4-BE49-F238E27FC236}">
                <a16:creationId xmlns:a16="http://schemas.microsoft.com/office/drawing/2014/main" id="{2571C612-DEEF-11C2-EC00-E8EB86C21C33}"/>
              </a:ext>
            </a:extLst>
          </p:cNvPr>
          <p:cNvCxnSpPr>
            <a:cxnSpLocks/>
          </p:cNvCxnSpPr>
          <p:nvPr/>
        </p:nvCxnSpPr>
        <p:spPr>
          <a:xfrm>
            <a:off x="2745836" y="1403561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Straight Connector 1154">
            <a:extLst>
              <a:ext uri="{FF2B5EF4-FFF2-40B4-BE49-F238E27FC236}">
                <a16:creationId xmlns:a16="http://schemas.microsoft.com/office/drawing/2014/main" id="{57337401-D170-ECB1-61FF-4AC02BFA2126}"/>
              </a:ext>
            </a:extLst>
          </p:cNvPr>
          <p:cNvCxnSpPr>
            <a:cxnSpLocks/>
          </p:cNvCxnSpPr>
          <p:nvPr/>
        </p:nvCxnSpPr>
        <p:spPr>
          <a:xfrm flipH="1" flipV="1">
            <a:off x="3928250" y="958263"/>
            <a:ext cx="319414" cy="22641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Straight Connector 1157">
            <a:extLst>
              <a:ext uri="{FF2B5EF4-FFF2-40B4-BE49-F238E27FC236}">
                <a16:creationId xmlns:a16="http://schemas.microsoft.com/office/drawing/2014/main" id="{0B64CA31-A954-0320-F5B0-901BABCCD7B3}"/>
              </a:ext>
            </a:extLst>
          </p:cNvPr>
          <p:cNvCxnSpPr>
            <a:cxnSpLocks/>
          </p:cNvCxnSpPr>
          <p:nvPr/>
        </p:nvCxnSpPr>
        <p:spPr>
          <a:xfrm>
            <a:off x="3459144" y="958263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Straight Connector 1158">
            <a:extLst>
              <a:ext uri="{FF2B5EF4-FFF2-40B4-BE49-F238E27FC236}">
                <a16:creationId xmlns:a16="http://schemas.microsoft.com/office/drawing/2014/main" id="{705AC455-7182-6918-5D7A-4C574128DD23}"/>
              </a:ext>
            </a:extLst>
          </p:cNvPr>
          <p:cNvCxnSpPr>
            <a:cxnSpLocks/>
          </p:cNvCxnSpPr>
          <p:nvPr/>
        </p:nvCxnSpPr>
        <p:spPr>
          <a:xfrm flipH="1" flipV="1">
            <a:off x="4299380" y="768929"/>
            <a:ext cx="176674" cy="37637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0" name="Straight Connector 1159">
            <a:extLst>
              <a:ext uri="{FF2B5EF4-FFF2-40B4-BE49-F238E27FC236}">
                <a16:creationId xmlns:a16="http://schemas.microsoft.com/office/drawing/2014/main" id="{BEB7B260-14D6-A9D0-8516-AAB13647F5C9}"/>
              </a:ext>
            </a:extLst>
          </p:cNvPr>
          <p:cNvCxnSpPr>
            <a:cxnSpLocks/>
          </p:cNvCxnSpPr>
          <p:nvPr/>
        </p:nvCxnSpPr>
        <p:spPr>
          <a:xfrm>
            <a:off x="3919630" y="768929"/>
            <a:ext cx="379763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2" name="Straight Connector 1161">
            <a:extLst>
              <a:ext uri="{FF2B5EF4-FFF2-40B4-BE49-F238E27FC236}">
                <a16:creationId xmlns:a16="http://schemas.microsoft.com/office/drawing/2014/main" id="{06476115-1811-8728-03B6-EF0294711683}"/>
              </a:ext>
            </a:extLst>
          </p:cNvPr>
          <p:cNvCxnSpPr>
            <a:cxnSpLocks/>
          </p:cNvCxnSpPr>
          <p:nvPr/>
        </p:nvCxnSpPr>
        <p:spPr>
          <a:xfrm flipV="1">
            <a:off x="4586624" y="929372"/>
            <a:ext cx="85960" cy="215935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3" name="Straight Connector 1162">
            <a:extLst>
              <a:ext uri="{FF2B5EF4-FFF2-40B4-BE49-F238E27FC236}">
                <a16:creationId xmlns:a16="http://schemas.microsoft.com/office/drawing/2014/main" id="{0179E753-BD79-CB04-1881-FF3B8B95B9A7}"/>
              </a:ext>
            </a:extLst>
          </p:cNvPr>
          <p:cNvCxnSpPr>
            <a:cxnSpLocks/>
          </p:cNvCxnSpPr>
          <p:nvPr/>
        </p:nvCxnSpPr>
        <p:spPr>
          <a:xfrm>
            <a:off x="4672584" y="929372"/>
            <a:ext cx="3098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build="p"/>
      <p:bldP spid="6" grpId="0"/>
      <p:bldP spid="8" grpId="0"/>
      <p:bldP spid="18" grpId="0"/>
      <p:bldP spid="20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45648AA-6103-F281-FE5E-79F5EA9CF238}"/>
              </a:ext>
            </a:extLst>
          </p:cNvPr>
          <p:cNvGrpSpPr/>
          <p:nvPr/>
        </p:nvGrpSpPr>
        <p:grpSpPr>
          <a:xfrm flipH="1">
            <a:off x="-775634" y="4175456"/>
            <a:ext cx="1681333" cy="1583319"/>
            <a:chOff x="8275101" y="4292024"/>
            <a:chExt cx="1681333" cy="15833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21B53B-3B69-849C-27F0-9BEA2CD21CE8}"/>
                </a:ext>
              </a:extLst>
            </p:cNvPr>
            <p:cNvSpPr/>
            <p:nvPr/>
          </p:nvSpPr>
          <p:spPr>
            <a:xfrm rot="18104199">
              <a:off x="8284674" y="4833234"/>
              <a:ext cx="1032536" cy="1051681"/>
            </a:xfrm>
            <a:prstGeom prst="rect">
              <a:avLst/>
            </a:prstGeom>
            <a:solidFill>
              <a:srgbClr val="D26E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ACB684-E5E3-3B10-80B0-1C332843597A}"/>
                </a:ext>
              </a:extLst>
            </p:cNvPr>
            <p:cNvSpPr/>
            <p:nvPr/>
          </p:nvSpPr>
          <p:spPr>
            <a:xfrm rot="20606124">
              <a:off x="8730086" y="4292024"/>
              <a:ext cx="1226348" cy="1242590"/>
            </a:xfrm>
            <a:prstGeom prst="rect">
              <a:avLst/>
            </a:prstGeom>
            <a:solidFill>
              <a:srgbClr val="222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Picture 2" descr="Evaluaties &amp; enquêtes">
              <a:extLst>
                <a:ext uri="{FF2B5EF4-FFF2-40B4-BE49-F238E27FC236}">
                  <a16:creationId xmlns:a16="http://schemas.microsoft.com/office/drawing/2014/main" id="{D179D474-6181-3A32-E70E-72698367D1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" r="81029"/>
            <a:stretch/>
          </p:blipFill>
          <p:spPr bwMode="auto">
            <a:xfrm>
              <a:off x="8730143" y="4514757"/>
              <a:ext cx="369388" cy="75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Graphic 1025" descr="Family with boy outline">
            <a:extLst>
              <a:ext uri="{FF2B5EF4-FFF2-40B4-BE49-F238E27FC236}">
                <a16:creationId xmlns:a16="http://schemas.microsoft.com/office/drawing/2014/main" id="{CF5229E2-FCFD-9D71-EB69-83E3B8772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5920" y="2049996"/>
            <a:ext cx="533540" cy="533540"/>
          </a:xfrm>
          <a:prstGeom prst="rect">
            <a:avLst/>
          </a:prstGeom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0749ECB1-F585-1D78-5241-2F185C5BD66F}"/>
              </a:ext>
            </a:extLst>
          </p:cNvPr>
          <p:cNvSpPr/>
          <p:nvPr/>
        </p:nvSpPr>
        <p:spPr>
          <a:xfrm>
            <a:off x="6034309" y="-271"/>
            <a:ext cx="3138122" cy="5163469"/>
          </a:xfrm>
          <a:prstGeom prst="rect">
            <a:avLst/>
          </a:prstGeom>
          <a:solidFill>
            <a:srgbClr val="2221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5" name="Straight Arrow Connector 1134">
            <a:extLst>
              <a:ext uri="{FF2B5EF4-FFF2-40B4-BE49-F238E27FC236}">
                <a16:creationId xmlns:a16="http://schemas.microsoft.com/office/drawing/2014/main" id="{30E72FFA-C30A-5546-F718-C4725820688D}"/>
              </a:ext>
            </a:extLst>
          </p:cNvPr>
          <p:cNvCxnSpPr>
            <a:cxnSpLocks/>
          </p:cNvCxnSpPr>
          <p:nvPr/>
        </p:nvCxnSpPr>
        <p:spPr>
          <a:xfrm flipV="1">
            <a:off x="6058838" y="4066636"/>
            <a:ext cx="1212745" cy="1076864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Arrow Connector 1136">
            <a:extLst>
              <a:ext uri="{FF2B5EF4-FFF2-40B4-BE49-F238E27FC236}">
                <a16:creationId xmlns:a16="http://schemas.microsoft.com/office/drawing/2014/main" id="{774E574A-9395-CECD-2AAE-F59BD62297E8}"/>
              </a:ext>
            </a:extLst>
          </p:cNvPr>
          <p:cNvCxnSpPr>
            <a:cxnSpLocks/>
          </p:cNvCxnSpPr>
          <p:nvPr/>
        </p:nvCxnSpPr>
        <p:spPr>
          <a:xfrm flipV="1">
            <a:off x="7016475" y="3653104"/>
            <a:ext cx="1657291" cy="1533686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Straight Arrow Connector 1137">
            <a:extLst>
              <a:ext uri="{FF2B5EF4-FFF2-40B4-BE49-F238E27FC236}">
                <a16:creationId xmlns:a16="http://schemas.microsoft.com/office/drawing/2014/main" id="{4471519A-9E49-4C6C-7E5F-75C021C22F7B}"/>
              </a:ext>
            </a:extLst>
          </p:cNvPr>
          <p:cNvCxnSpPr>
            <a:cxnSpLocks/>
          </p:cNvCxnSpPr>
          <p:nvPr/>
        </p:nvCxnSpPr>
        <p:spPr>
          <a:xfrm flipV="1">
            <a:off x="5996126" y="2606092"/>
            <a:ext cx="1212745" cy="1076864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Straight Arrow Connector 1138">
            <a:extLst>
              <a:ext uri="{FF2B5EF4-FFF2-40B4-BE49-F238E27FC236}">
                <a16:creationId xmlns:a16="http://schemas.microsoft.com/office/drawing/2014/main" id="{7F712E78-3914-B762-E443-19EF9B536232}"/>
              </a:ext>
            </a:extLst>
          </p:cNvPr>
          <p:cNvCxnSpPr>
            <a:cxnSpLocks/>
          </p:cNvCxnSpPr>
          <p:nvPr/>
        </p:nvCxnSpPr>
        <p:spPr>
          <a:xfrm flipV="1">
            <a:off x="6048375" y="1273766"/>
            <a:ext cx="1212745" cy="1076864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Straight Arrow Connector 1139">
            <a:extLst>
              <a:ext uri="{FF2B5EF4-FFF2-40B4-BE49-F238E27FC236}">
                <a16:creationId xmlns:a16="http://schemas.microsoft.com/office/drawing/2014/main" id="{CD9D08C5-1F1D-3CBB-059F-F24823B46D62}"/>
              </a:ext>
            </a:extLst>
          </p:cNvPr>
          <p:cNvCxnSpPr>
            <a:cxnSpLocks/>
          </p:cNvCxnSpPr>
          <p:nvPr/>
        </p:nvCxnSpPr>
        <p:spPr>
          <a:xfrm flipV="1">
            <a:off x="6017814" y="744624"/>
            <a:ext cx="2662859" cy="2258043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Straight Arrow Connector 1141">
            <a:extLst>
              <a:ext uri="{FF2B5EF4-FFF2-40B4-BE49-F238E27FC236}">
                <a16:creationId xmlns:a16="http://schemas.microsoft.com/office/drawing/2014/main" id="{E742E396-E4B5-3CD1-9606-86733254963E}"/>
              </a:ext>
            </a:extLst>
          </p:cNvPr>
          <p:cNvCxnSpPr>
            <a:cxnSpLocks/>
          </p:cNvCxnSpPr>
          <p:nvPr/>
        </p:nvCxnSpPr>
        <p:spPr>
          <a:xfrm flipV="1">
            <a:off x="6048375" y="1901633"/>
            <a:ext cx="2818392" cy="2476577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Graphic 1046" descr="Close with solid fill">
            <a:extLst>
              <a:ext uri="{FF2B5EF4-FFF2-40B4-BE49-F238E27FC236}">
                <a16:creationId xmlns:a16="http://schemas.microsoft.com/office/drawing/2014/main" id="{CAE184FD-0770-7B99-9434-692B33D21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2469" y="2059189"/>
            <a:ext cx="900000" cy="900000"/>
          </a:xfrm>
          <a:prstGeom prst="rect">
            <a:avLst/>
          </a:prstGeom>
        </p:spPr>
      </p:pic>
      <p:pic>
        <p:nvPicPr>
          <p:cNvPr id="1051" name="Graphic 1050" descr="Close with solid fill">
            <a:extLst>
              <a:ext uri="{FF2B5EF4-FFF2-40B4-BE49-F238E27FC236}">
                <a16:creationId xmlns:a16="http://schemas.microsoft.com/office/drawing/2014/main" id="{66775BC5-10E2-E0F8-B0FB-96E2DF5424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0364" y="2892233"/>
            <a:ext cx="720000" cy="720000"/>
          </a:xfrm>
          <a:prstGeom prst="rect">
            <a:avLst/>
          </a:prstGeom>
        </p:spPr>
      </p:pic>
      <p:pic>
        <p:nvPicPr>
          <p:cNvPr id="1052" name="Graphic 1051" descr="Close with solid fill">
            <a:extLst>
              <a:ext uri="{FF2B5EF4-FFF2-40B4-BE49-F238E27FC236}">
                <a16:creationId xmlns:a16="http://schemas.microsoft.com/office/drawing/2014/main" id="{AAF726A9-D2EA-FE84-EE98-3FE4AE0574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30364" y="3690108"/>
            <a:ext cx="540000" cy="540000"/>
          </a:xfrm>
          <a:prstGeom prst="rect">
            <a:avLst/>
          </a:prstGeom>
        </p:spPr>
      </p:pic>
      <p:sp>
        <p:nvSpPr>
          <p:cNvPr id="1073" name="Content Placeholder 2">
            <a:extLst>
              <a:ext uri="{FF2B5EF4-FFF2-40B4-BE49-F238E27FC236}">
                <a16:creationId xmlns:a16="http://schemas.microsoft.com/office/drawing/2014/main" id="{B6D3CA99-231D-F0EC-5EA9-874F8310A8B8}"/>
              </a:ext>
            </a:extLst>
          </p:cNvPr>
          <p:cNvSpPr txBox="1">
            <a:spLocks/>
          </p:cNvSpPr>
          <p:nvPr/>
        </p:nvSpPr>
        <p:spPr>
          <a:xfrm>
            <a:off x="6573468" y="837176"/>
            <a:ext cx="2025974" cy="802486"/>
          </a:xfrm>
          <a:prstGeom prst="rect">
            <a:avLst/>
          </a:prstGeom>
        </p:spPr>
        <p:txBody>
          <a:bodyPr vert="horz" lIns="0" tIns="0" rIns="0" bIns="45720" rtlCol="0" anchor="ctr">
            <a:normAutofit fontScale="40000" lnSpcReduction="200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3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  Foutieve zendingen</a:t>
            </a:r>
          </a:p>
          <a:p>
            <a:pPr marL="0" indent="0" algn="ctr">
              <a:buFontTx/>
              <a:buNone/>
            </a:pPr>
            <a:r>
              <a:rPr lang="nl-NL" sz="7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1,3%</a:t>
            </a:r>
          </a:p>
        </p:txBody>
      </p:sp>
      <p:sp>
        <p:nvSpPr>
          <p:cNvPr id="1084" name="Content Placeholder 2">
            <a:extLst>
              <a:ext uri="{FF2B5EF4-FFF2-40B4-BE49-F238E27FC236}">
                <a16:creationId xmlns:a16="http://schemas.microsoft.com/office/drawing/2014/main" id="{096CB886-AED3-3C68-CC42-93AD37C9C21F}"/>
              </a:ext>
            </a:extLst>
          </p:cNvPr>
          <p:cNvSpPr txBox="1">
            <a:spLocks/>
          </p:cNvSpPr>
          <p:nvPr/>
        </p:nvSpPr>
        <p:spPr>
          <a:xfrm>
            <a:off x="7307423" y="2148779"/>
            <a:ext cx="1366343" cy="611067"/>
          </a:xfrm>
          <a:prstGeom prst="rect">
            <a:avLst/>
          </a:prstGeom>
        </p:spPr>
        <p:txBody>
          <a:bodyPr vert="horz" lIns="0" tIns="0" rIns="0" bIns="45720" rtlCol="0" anchor="ctr">
            <a:normAutofit fontScale="925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32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M-Kaart</a:t>
            </a:r>
            <a:endParaRPr lang="nl-NL" sz="7400" b="1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7" name="Content Placeholder 2">
            <a:extLst>
              <a:ext uri="{FF2B5EF4-FFF2-40B4-BE49-F238E27FC236}">
                <a16:creationId xmlns:a16="http://schemas.microsoft.com/office/drawing/2014/main" id="{44464D86-28E2-C6D2-6CDD-F628CA174CD8}"/>
              </a:ext>
            </a:extLst>
          </p:cNvPr>
          <p:cNvSpPr txBox="1">
            <a:spLocks/>
          </p:cNvSpPr>
          <p:nvPr/>
        </p:nvSpPr>
        <p:spPr>
          <a:xfrm>
            <a:off x="7265054" y="2944749"/>
            <a:ext cx="1366343" cy="611067"/>
          </a:xfrm>
          <a:prstGeom prst="rect">
            <a:avLst/>
          </a:prstGeom>
        </p:spPr>
        <p:txBody>
          <a:bodyPr vert="horz" lIns="0" tIns="0" rIns="0" bIns="45720" rtlCol="0" anchor="ctr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600" b="1" err="1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Immatriculatie</a:t>
            </a:r>
            <a:endParaRPr lang="nl-NL" sz="1600" b="1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0" name="Content Placeholder 2">
            <a:extLst>
              <a:ext uri="{FF2B5EF4-FFF2-40B4-BE49-F238E27FC236}">
                <a16:creationId xmlns:a16="http://schemas.microsoft.com/office/drawing/2014/main" id="{92DA5A74-E7CD-B72F-A344-01E81F9389B7}"/>
              </a:ext>
            </a:extLst>
          </p:cNvPr>
          <p:cNvSpPr txBox="1">
            <a:spLocks/>
          </p:cNvSpPr>
          <p:nvPr/>
        </p:nvSpPr>
        <p:spPr>
          <a:xfrm>
            <a:off x="7159938" y="3656000"/>
            <a:ext cx="1366343" cy="611067"/>
          </a:xfrm>
          <a:prstGeom prst="rect">
            <a:avLst/>
          </a:prstGeom>
        </p:spPr>
        <p:txBody>
          <a:bodyPr vert="horz" lIns="0" tIns="0" rIns="0" bIns="45720" rtlCol="0" anchor="ctr">
            <a:no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Fiscale toestand</a:t>
            </a:r>
          </a:p>
        </p:txBody>
      </p: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33C99C5A-4B0F-6D39-BF8A-DF13D53E7F91}"/>
              </a:ext>
            </a:extLst>
          </p:cNvPr>
          <p:cNvGrpSpPr/>
          <p:nvPr/>
        </p:nvGrpSpPr>
        <p:grpSpPr>
          <a:xfrm rot="16993171">
            <a:off x="5863682" y="935122"/>
            <a:ext cx="1156473" cy="735491"/>
            <a:chOff x="6060809" y="731817"/>
            <a:chExt cx="811288" cy="664429"/>
          </a:xfrm>
        </p:grpSpPr>
        <p:cxnSp>
          <p:nvCxnSpPr>
            <p:cNvPr id="1123" name="Straight Arrow Connector 1122">
              <a:extLst>
                <a:ext uri="{FF2B5EF4-FFF2-40B4-BE49-F238E27FC236}">
                  <a16:creationId xmlns:a16="http://schemas.microsoft.com/office/drawing/2014/main" id="{E953B522-0E59-44C2-7815-86AC14973C5C}"/>
                </a:ext>
              </a:extLst>
            </p:cNvPr>
            <p:cNvCxnSpPr>
              <a:cxnSpLocks/>
              <a:stCxn id="1161" idx="1"/>
            </p:cNvCxnSpPr>
            <p:nvPr/>
          </p:nvCxnSpPr>
          <p:spPr>
            <a:xfrm rot="4606829" flipH="1" flipV="1">
              <a:off x="6524437" y="927526"/>
              <a:ext cx="365533" cy="329786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Arrow Connector 1123">
              <a:extLst>
                <a:ext uri="{FF2B5EF4-FFF2-40B4-BE49-F238E27FC236}">
                  <a16:creationId xmlns:a16="http://schemas.microsoft.com/office/drawing/2014/main" id="{0F679CE1-A197-F234-ABA4-1EBAEDEAE457}"/>
                </a:ext>
              </a:extLst>
            </p:cNvPr>
            <p:cNvCxnSpPr>
              <a:cxnSpLocks/>
              <a:endCxn id="1161" idx="1"/>
            </p:cNvCxnSpPr>
            <p:nvPr/>
          </p:nvCxnSpPr>
          <p:spPr>
            <a:xfrm rot="4606829" flipV="1">
              <a:off x="5961346" y="831280"/>
              <a:ext cx="664429" cy="465504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6" name="Straight Arrow Connector 1145">
            <a:extLst>
              <a:ext uri="{FF2B5EF4-FFF2-40B4-BE49-F238E27FC236}">
                <a16:creationId xmlns:a16="http://schemas.microsoft.com/office/drawing/2014/main" id="{7D874870-6B7A-8F41-0231-39ACA9D4EAEA}"/>
              </a:ext>
            </a:extLst>
          </p:cNvPr>
          <p:cNvCxnSpPr>
            <a:cxnSpLocks/>
          </p:cNvCxnSpPr>
          <p:nvPr/>
        </p:nvCxnSpPr>
        <p:spPr>
          <a:xfrm flipV="1">
            <a:off x="6040611" y="387043"/>
            <a:ext cx="1258941" cy="1118978"/>
          </a:xfrm>
          <a:prstGeom prst="straightConnector1">
            <a:avLst/>
          </a:prstGeom>
          <a:ln w="57150">
            <a:solidFill>
              <a:srgbClr val="FED650">
                <a:alpha val="1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F08F6F77-2B9C-C648-55C5-95168BA2985A}"/>
              </a:ext>
            </a:extLst>
          </p:cNvPr>
          <p:cNvGrpSpPr/>
          <p:nvPr/>
        </p:nvGrpSpPr>
        <p:grpSpPr>
          <a:xfrm flipH="1">
            <a:off x="8392078" y="292413"/>
            <a:ext cx="939770" cy="1317138"/>
            <a:chOff x="6198110" y="426857"/>
            <a:chExt cx="659267" cy="1189876"/>
          </a:xfrm>
        </p:grpSpPr>
        <p:cxnSp>
          <p:nvCxnSpPr>
            <p:cNvPr id="1156" name="Straight Arrow Connector 1155">
              <a:extLst>
                <a:ext uri="{FF2B5EF4-FFF2-40B4-BE49-F238E27FC236}">
                  <a16:creationId xmlns:a16="http://schemas.microsoft.com/office/drawing/2014/main" id="{F11E1065-3EDB-6EDD-B5FE-646EF538E669}"/>
                </a:ext>
              </a:extLst>
            </p:cNvPr>
            <p:cNvCxnSpPr>
              <a:cxnSpLocks/>
              <a:stCxn id="1161" idx="3"/>
            </p:cNvCxnSpPr>
            <p:nvPr/>
          </p:nvCxnSpPr>
          <p:spPr>
            <a:xfrm flipH="1">
              <a:off x="6573523" y="1256704"/>
              <a:ext cx="283854" cy="360029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Arrow Connector 1156">
              <a:extLst>
                <a:ext uri="{FF2B5EF4-FFF2-40B4-BE49-F238E27FC236}">
                  <a16:creationId xmlns:a16="http://schemas.microsoft.com/office/drawing/2014/main" id="{E7B7742B-6915-7DED-4E60-6BEA610AF848}"/>
                </a:ext>
              </a:extLst>
            </p:cNvPr>
            <p:cNvCxnSpPr>
              <a:cxnSpLocks/>
              <a:endCxn id="1161" idx="3"/>
            </p:cNvCxnSpPr>
            <p:nvPr/>
          </p:nvCxnSpPr>
          <p:spPr>
            <a:xfrm>
              <a:off x="6198110" y="426857"/>
              <a:ext cx="659263" cy="829846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1" name="Rectangle: Rounded Corners 1160">
            <a:extLst>
              <a:ext uri="{FF2B5EF4-FFF2-40B4-BE49-F238E27FC236}">
                <a16:creationId xmlns:a16="http://schemas.microsoft.com/office/drawing/2014/main" id="{70102454-3512-E054-7A29-77DC67644845}"/>
              </a:ext>
            </a:extLst>
          </p:cNvPr>
          <p:cNvSpPr/>
          <p:nvPr/>
        </p:nvSpPr>
        <p:spPr>
          <a:xfrm>
            <a:off x="6753303" y="747947"/>
            <a:ext cx="1638779" cy="92613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4" name="Title 1">
            <a:extLst>
              <a:ext uri="{FF2B5EF4-FFF2-40B4-BE49-F238E27FC236}">
                <a16:creationId xmlns:a16="http://schemas.microsoft.com/office/drawing/2014/main" id="{46E48977-852B-A84D-EB5E-11372931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1" y="194155"/>
            <a:ext cx="7886700" cy="994172"/>
          </a:xfrm>
        </p:spPr>
        <p:txBody>
          <a:bodyPr/>
          <a:lstStyle/>
          <a:p>
            <a:r>
              <a:rPr lang="nl-BE" sz="2750" b="1">
                <a:latin typeface="Calibri"/>
                <a:ea typeface="Calibri"/>
                <a:cs typeface="Quire Sans"/>
              </a:rPr>
              <a:t>CIJFERS</a:t>
            </a:r>
          </a:p>
        </p:txBody>
      </p:sp>
      <p:graphicFrame>
        <p:nvGraphicFramePr>
          <p:cNvPr id="1066" name="Chart 2">
            <a:extLst>
              <a:ext uri="{FF2B5EF4-FFF2-40B4-BE49-F238E27FC236}">
                <a16:creationId xmlns:a16="http://schemas.microsoft.com/office/drawing/2014/main" id="{C14276E6-0544-2F2F-0A64-D037DB3CB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826647"/>
              </p:ext>
            </p:extLst>
          </p:nvPr>
        </p:nvGraphicFramePr>
        <p:xfrm>
          <a:off x="1890475" y="988269"/>
          <a:ext cx="3251965" cy="310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68" name="Content Placeholder 2">
            <a:extLst>
              <a:ext uri="{FF2B5EF4-FFF2-40B4-BE49-F238E27FC236}">
                <a16:creationId xmlns:a16="http://schemas.microsoft.com/office/drawing/2014/main" id="{8655E20D-FD71-B43D-AD40-16B760B8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698" y="2211999"/>
            <a:ext cx="1366343" cy="6110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3200" b="1">
                <a:solidFill>
                  <a:srgbClr val="222124"/>
                </a:solidFill>
                <a:latin typeface="Calibri"/>
                <a:ea typeface="Calibri"/>
              </a:rPr>
              <a:t>14150</a:t>
            </a:r>
          </a:p>
        </p:txBody>
      </p:sp>
      <p:sp>
        <p:nvSpPr>
          <p:cNvPr id="1070" name="Content Placeholder 2">
            <a:extLst>
              <a:ext uri="{FF2B5EF4-FFF2-40B4-BE49-F238E27FC236}">
                <a16:creationId xmlns:a16="http://schemas.microsoft.com/office/drawing/2014/main" id="{514D0606-0590-AE0C-A80F-47E7C0B43F75}"/>
              </a:ext>
            </a:extLst>
          </p:cNvPr>
          <p:cNvSpPr txBox="1">
            <a:spLocks/>
          </p:cNvSpPr>
          <p:nvPr/>
        </p:nvSpPr>
        <p:spPr>
          <a:xfrm>
            <a:off x="3521912" y="4131978"/>
            <a:ext cx="932150" cy="285212"/>
          </a:xfrm>
          <a:prstGeom prst="rect">
            <a:avLst/>
          </a:prstGeom>
        </p:spPr>
        <p:txBody>
          <a:bodyPr vert="horz" lIns="0" tIns="0" rIns="0" bIns="45720" rtlCol="0" anchor="ctr">
            <a:normAutofit fontScale="92500" lnSpcReduction="100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>
                <a:latin typeface="Calibri"/>
                <a:ea typeface="Calibri"/>
              </a:rPr>
              <a:t>3190</a:t>
            </a:r>
          </a:p>
        </p:txBody>
      </p:sp>
      <p:sp>
        <p:nvSpPr>
          <p:cNvPr id="1072" name="Content Placeholder 2">
            <a:extLst>
              <a:ext uri="{FF2B5EF4-FFF2-40B4-BE49-F238E27FC236}">
                <a16:creationId xmlns:a16="http://schemas.microsoft.com/office/drawing/2014/main" id="{789AE15C-DED4-87DE-9988-43D0BA9B3871}"/>
              </a:ext>
            </a:extLst>
          </p:cNvPr>
          <p:cNvSpPr txBox="1">
            <a:spLocks/>
          </p:cNvSpPr>
          <p:nvPr/>
        </p:nvSpPr>
        <p:spPr>
          <a:xfrm>
            <a:off x="1349757" y="3290011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2881</a:t>
            </a:r>
          </a:p>
        </p:txBody>
      </p:sp>
      <p:sp>
        <p:nvSpPr>
          <p:cNvPr id="1075" name="Content Placeholder 2">
            <a:extLst>
              <a:ext uri="{FF2B5EF4-FFF2-40B4-BE49-F238E27FC236}">
                <a16:creationId xmlns:a16="http://schemas.microsoft.com/office/drawing/2014/main" id="{78F542A9-4DA9-CC2A-45FB-D9F9AC5EA541}"/>
              </a:ext>
            </a:extLst>
          </p:cNvPr>
          <p:cNvSpPr txBox="1">
            <a:spLocks/>
          </p:cNvSpPr>
          <p:nvPr/>
        </p:nvSpPr>
        <p:spPr>
          <a:xfrm>
            <a:off x="5119300" y="1915823"/>
            <a:ext cx="824103" cy="284846"/>
          </a:xfrm>
          <a:prstGeom prst="rect">
            <a:avLst/>
          </a:prstGeom>
        </p:spPr>
        <p:txBody>
          <a:bodyPr vert="horz" lIns="0" tIns="0" rIns="0" bIns="45720" rtlCol="0" anchor="ctr">
            <a:normAutofit lnSpcReduction="10000"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5481</a:t>
            </a:r>
          </a:p>
        </p:txBody>
      </p:sp>
      <p:sp>
        <p:nvSpPr>
          <p:cNvPr id="1077" name="Content Placeholder 2">
            <a:extLst>
              <a:ext uri="{FF2B5EF4-FFF2-40B4-BE49-F238E27FC236}">
                <a16:creationId xmlns:a16="http://schemas.microsoft.com/office/drawing/2014/main" id="{3E5B16A0-9F72-B407-035C-3588A8B3221D}"/>
              </a:ext>
            </a:extLst>
          </p:cNvPr>
          <p:cNvSpPr txBox="1">
            <a:spLocks/>
          </p:cNvSpPr>
          <p:nvPr/>
        </p:nvSpPr>
        <p:spPr>
          <a:xfrm>
            <a:off x="1516129" y="1175658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1805</a:t>
            </a:r>
          </a:p>
        </p:txBody>
      </p:sp>
      <p:sp>
        <p:nvSpPr>
          <p:cNvPr id="1079" name="Content Placeholder 2">
            <a:extLst>
              <a:ext uri="{FF2B5EF4-FFF2-40B4-BE49-F238E27FC236}">
                <a16:creationId xmlns:a16="http://schemas.microsoft.com/office/drawing/2014/main" id="{40A80EF9-2675-D242-79C0-C9CE69807EB6}"/>
              </a:ext>
            </a:extLst>
          </p:cNvPr>
          <p:cNvSpPr txBox="1">
            <a:spLocks/>
          </p:cNvSpPr>
          <p:nvPr/>
        </p:nvSpPr>
        <p:spPr>
          <a:xfrm>
            <a:off x="2656469" y="534733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310</a:t>
            </a:r>
          </a:p>
        </p:txBody>
      </p:sp>
      <p:sp>
        <p:nvSpPr>
          <p:cNvPr id="1081" name="Content Placeholder 2">
            <a:extLst>
              <a:ext uri="{FF2B5EF4-FFF2-40B4-BE49-F238E27FC236}">
                <a16:creationId xmlns:a16="http://schemas.microsoft.com/office/drawing/2014/main" id="{1007B68F-30FF-783B-65CB-08A77A4C8298}"/>
              </a:ext>
            </a:extLst>
          </p:cNvPr>
          <p:cNvSpPr txBox="1">
            <a:spLocks/>
          </p:cNvSpPr>
          <p:nvPr/>
        </p:nvSpPr>
        <p:spPr>
          <a:xfrm>
            <a:off x="2194315" y="722122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465</a:t>
            </a:r>
          </a:p>
        </p:txBody>
      </p:sp>
      <p:sp>
        <p:nvSpPr>
          <p:cNvPr id="1083" name="Content Placeholder 2">
            <a:extLst>
              <a:ext uri="{FF2B5EF4-FFF2-40B4-BE49-F238E27FC236}">
                <a16:creationId xmlns:a16="http://schemas.microsoft.com/office/drawing/2014/main" id="{F8E28482-CB8A-3FB3-8FEB-B8ECC3DE4307}"/>
              </a:ext>
            </a:extLst>
          </p:cNvPr>
          <p:cNvSpPr txBox="1">
            <a:spLocks/>
          </p:cNvSpPr>
          <p:nvPr/>
        </p:nvSpPr>
        <p:spPr>
          <a:xfrm>
            <a:off x="3354935" y="700014"/>
            <a:ext cx="799095" cy="317715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>
            <a:lvl1pPr marL="216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65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1pPr>
            <a:lvl2pPr marL="432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4"/>
              </a:buBlip>
              <a:tabLst/>
              <a:defRPr sz="1650" kern="1200" spc="0" baseline="0">
                <a:solidFill>
                  <a:srgbClr val="9B9B9B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2pPr>
            <a:lvl3pPr marL="648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85000"/>
              <a:buFontTx/>
              <a:buBlip>
                <a:blip r:embed="rId15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3pPr>
            <a:lvl4pPr marL="864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75000"/>
              <a:buFontTx/>
              <a:buBlip>
                <a:blip r:embed="rId16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4pPr>
            <a:lvl5pPr marL="1080000" marR="0" indent="-216000" algn="l" defTabSz="685800" rtl="0" eaLnBrk="1" fontAlgn="auto" latinLnBrk="0" hangingPunct="1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ClrTx/>
              <a:buSzPct val="90000"/>
              <a:buFontTx/>
              <a:buBlip>
                <a:blip r:embed="rId13"/>
              </a:buBlip>
              <a:tabLst/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Calibri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nl-NL" sz="1500">
                <a:latin typeface="Calibri"/>
                <a:ea typeface="Calibri"/>
              </a:rPr>
              <a:t>20</a:t>
            </a:r>
          </a:p>
        </p:txBody>
      </p:sp>
      <p:pic>
        <p:nvPicPr>
          <p:cNvPr id="1086" name="Graphic 1085" descr="Family with boy outline">
            <a:extLst>
              <a:ext uri="{FF2B5EF4-FFF2-40B4-BE49-F238E27FC236}">
                <a16:creationId xmlns:a16="http://schemas.microsoft.com/office/drawing/2014/main" id="{84C80D8A-C240-915B-208A-2FF9F63CF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5716" y="2004618"/>
            <a:ext cx="533540" cy="533540"/>
          </a:xfrm>
          <a:prstGeom prst="rect">
            <a:avLst/>
          </a:prstGeom>
        </p:spPr>
      </p:pic>
      <p:pic>
        <p:nvPicPr>
          <p:cNvPr id="1089" name="Graphic 1088" descr="Follow outline">
            <a:extLst>
              <a:ext uri="{FF2B5EF4-FFF2-40B4-BE49-F238E27FC236}">
                <a16:creationId xmlns:a16="http://schemas.microsoft.com/office/drawing/2014/main" id="{C98A15D7-14D3-374D-C939-8AB27868AC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50780" y="3346923"/>
            <a:ext cx="562406" cy="562406"/>
          </a:xfrm>
          <a:prstGeom prst="rect">
            <a:avLst/>
          </a:prstGeom>
        </p:spPr>
      </p:pic>
      <p:pic>
        <p:nvPicPr>
          <p:cNvPr id="1092" name="Graphic 1091" descr="Euro with solid fill">
            <a:extLst>
              <a:ext uri="{FF2B5EF4-FFF2-40B4-BE49-F238E27FC236}">
                <a16:creationId xmlns:a16="http://schemas.microsoft.com/office/drawing/2014/main" id="{63273C5A-5461-D51B-7211-7AD764A10E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259085" y="2610715"/>
            <a:ext cx="434215" cy="434215"/>
          </a:xfrm>
          <a:prstGeom prst="rect">
            <a:avLst/>
          </a:prstGeom>
        </p:spPr>
      </p:pic>
      <p:pic>
        <p:nvPicPr>
          <p:cNvPr id="1094" name="Graphic 1093" descr="Employee badge outline">
            <a:extLst>
              <a:ext uri="{FF2B5EF4-FFF2-40B4-BE49-F238E27FC236}">
                <a16:creationId xmlns:a16="http://schemas.microsoft.com/office/drawing/2014/main" id="{8F4D6BD9-7273-F2AF-7BC1-55AA36F359B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41915" y="1510493"/>
            <a:ext cx="481624" cy="481624"/>
          </a:xfrm>
          <a:prstGeom prst="rect">
            <a:avLst/>
          </a:prstGeom>
        </p:spPr>
      </p:pic>
      <p:cxnSp>
        <p:nvCxnSpPr>
          <p:cNvPr id="1096" name="Straight Connector 1144">
            <a:extLst>
              <a:ext uri="{FF2B5EF4-FFF2-40B4-BE49-F238E27FC236}">
                <a16:creationId xmlns:a16="http://schemas.microsoft.com/office/drawing/2014/main" id="{1EBCD792-FBB0-E7EA-38F8-762806124E1B}"/>
              </a:ext>
            </a:extLst>
          </p:cNvPr>
          <p:cNvCxnSpPr>
            <a:cxnSpLocks/>
          </p:cNvCxnSpPr>
          <p:nvPr/>
        </p:nvCxnSpPr>
        <p:spPr>
          <a:xfrm flipV="1">
            <a:off x="4901935" y="2134050"/>
            <a:ext cx="386164" cy="181676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Straight Connector 1146">
            <a:extLst>
              <a:ext uri="{FF2B5EF4-FFF2-40B4-BE49-F238E27FC236}">
                <a16:creationId xmlns:a16="http://schemas.microsoft.com/office/drawing/2014/main" id="{7F308493-5BDA-B008-5335-8F6E0B92BD36}"/>
              </a:ext>
            </a:extLst>
          </p:cNvPr>
          <p:cNvCxnSpPr>
            <a:cxnSpLocks/>
          </p:cNvCxnSpPr>
          <p:nvPr/>
        </p:nvCxnSpPr>
        <p:spPr>
          <a:xfrm>
            <a:off x="5288099" y="2134050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Straight Connector 1147">
            <a:extLst>
              <a:ext uri="{FF2B5EF4-FFF2-40B4-BE49-F238E27FC236}">
                <a16:creationId xmlns:a16="http://schemas.microsoft.com/office/drawing/2014/main" id="{7B537862-E460-D3F5-1750-A198843DFE5B}"/>
              </a:ext>
            </a:extLst>
          </p:cNvPr>
          <p:cNvCxnSpPr>
            <a:cxnSpLocks/>
          </p:cNvCxnSpPr>
          <p:nvPr/>
        </p:nvCxnSpPr>
        <p:spPr>
          <a:xfrm>
            <a:off x="3574230" y="3967074"/>
            <a:ext cx="161822" cy="37678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Straight Connector 1148">
            <a:extLst>
              <a:ext uri="{FF2B5EF4-FFF2-40B4-BE49-F238E27FC236}">
                <a16:creationId xmlns:a16="http://schemas.microsoft.com/office/drawing/2014/main" id="{1FFAA0F9-F8AD-4427-1240-A570F28F70D3}"/>
              </a:ext>
            </a:extLst>
          </p:cNvPr>
          <p:cNvCxnSpPr>
            <a:cxnSpLocks/>
          </p:cNvCxnSpPr>
          <p:nvPr/>
        </p:nvCxnSpPr>
        <p:spPr>
          <a:xfrm>
            <a:off x="3736052" y="4343854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Connector 1149">
            <a:extLst>
              <a:ext uri="{FF2B5EF4-FFF2-40B4-BE49-F238E27FC236}">
                <a16:creationId xmlns:a16="http://schemas.microsoft.com/office/drawing/2014/main" id="{21878F3A-C1B9-3C5F-36C7-47BE021C2C49}"/>
              </a:ext>
            </a:extLst>
          </p:cNvPr>
          <p:cNvCxnSpPr>
            <a:cxnSpLocks/>
          </p:cNvCxnSpPr>
          <p:nvPr/>
        </p:nvCxnSpPr>
        <p:spPr>
          <a:xfrm flipH="1">
            <a:off x="1983858" y="3208895"/>
            <a:ext cx="282854" cy="30221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Straight Connector 1150">
            <a:extLst>
              <a:ext uri="{FF2B5EF4-FFF2-40B4-BE49-F238E27FC236}">
                <a16:creationId xmlns:a16="http://schemas.microsoft.com/office/drawing/2014/main" id="{549E7E86-BDAB-AA9E-3456-E51306E732E1}"/>
              </a:ext>
            </a:extLst>
          </p:cNvPr>
          <p:cNvCxnSpPr>
            <a:cxnSpLocks/>
          </p:cNvCxnSpPr>
          <p:nvPr/>
        </p:nvCxnSpPr>
        <p:spPr>
          <a:xfrm>
            <a:off x="1514752" y="3511114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Straight Connector 1151">
            <a:extLst>
              <a:ext uri="{FF2B5EF4-FFF2-40B4-BE49-F238E27FC236}">
                <a16:creationId xmlns:a16="http://schemas.microsoft.com/office/drawing/2014/main" id="{716BFE6A-BB30-4076-0A83-78A93A92C5C0}"/>
              </a:ext>
            </a:extLst>
          </p:cNvPr>
          <p:cNvCxnSpPr>
            <a:cxnSpLocks/>
          </p:cNvCxnSpPr>
          <p:nvPr/>
        </p:nvCxnSpPr>
        <p:spPr>
          <a:xfrm flipH="1" flipV="1">
            <a:off x="2150230" y="1411390"/>
            <a:ext cx="319414" cy="22641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Straight Connector 1152">
            <a:extLst>
              <a:ext uri="{FF2B5EF4-FFF2-40B4-BE49-F238E27FC236}">
                <a16:creationId xmlns:a16="http://schemas.microsoft.com/office/drawing/2014/main" id="{419A8D54-E7DD-A44A-3119-E4C66F2ACD5A}"/>
              </a:ext>
            </a:extLst>
          </p:cNvPr>
          <p:cNvCxnSpPr>
            <a:cxnSpLocks/>
          </p:cNvCxnSpPr>
          <p:nvPr/>
        </p:nvCxnSpPr>
        <p:spPr>
          <a:xfrm>
            <a:off x="1681124" y="1411390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Straight Connector 1154">
            <a:extLst>
              <a:ext uri="{FF2B5EF4-FFF2-40B4-BE49-F238E27FC236}">
                <a16:creationId xmlns:a16="http://schemas.microsoft.com/office/drawing/2014/main" id="{1D091E3C-E78B-3BE2-1CA7-3DD2C6B7D118}"/>
              </a:ext>
            </a:extLst>
          </p:cNvPr>
          <p:cNvCxnSpPr>
            <a:cxnSpLocks/>
          </p:cNvCxnSpPr>
          <p:nvPr/>
        </p:nvCxnSpPr>
        <p:spPr>
          <a:xfrm flipH="1" flipV="1">
            <a:off x="2863538" y="966092"/>
            <a:ext cx="319414" cy="22641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Straight Connector 1157">
            <a:extLst>
              <a:ext uri="{FF2B5EF4-FFF2-40B4-BE49-F238E27FC236}">
                <a16:creationId xmlns:a16="http://schemas.microsoft.com/office/drawing/2014/main" id="{FA58AD83-88C6-29F2-74E4-0F9EA86AB6F1}"/>
              </a:ext>
            </a:extLst>
          </p:cNvPr>
          <p:cNvCxnSpPr>
            <a:cxnSpLocks/>
          </p:cNvCxnSpPr>
          <p:nvPr/>
        </p:nvCxnSpPr>
        <p:spPr>
          <a:xfrm>
            <a:off x="2394432" y="966092"/>
            <a:ext cx="46910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Straight Connector 1158">
            <a:extLst>
              <a:ext uri="{FF2B5EF4-FFF2-40B4-BE49-F238E27FC236}">
                <a16:creationId xmlns:a16="http://schemas.microsoft.com/office/drawing/2014/main" id="{32448DB8-4F3D-41D8-DA73-870DDCF98585}"/>
              </a:ext>
            </a:extLst>
          </p:cNvPr>
          <p:cNvCxnSpPr>
            <a:cxnSpLocks/>
          </p:cNvCxnSpPr>
          <p:nvPr/>
        </p:nvCxnSpPr>
        <p:spPr>
          <a:xfrm flipH="1" flipV="1">
            <a:off x="3234668" y="776758"/>
            <a:ext cx="176674" cy="37637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Straight Connector 1159">
            <a:extLst>
              <a:ext uri="{FF2B5EF4-FFF2-40B4-BE49-F238E27FC236}">
                <a16:creationId xmlns:a16="http://schemas.microsoft.com/office/drawing/2014/main" id="{7A87901E-120D-88DB-7575-F55D2ABA1EF8}"/>
              </a:ext>
            </a:extLst>
          </p:cNvPr>
          <p:cNvCxnSpPr>
            <a:cxnSpLocks/>
          </p:cNvCxnSpPr>
          <p:nvPr/>
        </p:nvCxnSpPr>
        <p:spPr>
          <a:xfrm>
            <a:off x="2854918" y="776758"/>
            <a:ext cx="379763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Straight Connector 1161">
            <a:extLst>
              <a:ext uri="{FF2B5EF4-FFF2-40B4-BE49-F238E27FC236}">
                <a16:creationId xmlns:a16="http://schemas.microsoft.com/office/drawing/2014/main" id="{22467EC2-D4F9-6EEA-2020-1A46A9CF3C10}"/>
              </a:ext>
            </a:extLst>
          </p:cNvPr>
          <p:cNvCxnSpPr>
            <a:cxnSpLocks/>
          </p:cNvCxnSpPr>
          <p:nvPr/>
        </p:nvCxnSpPr>
        <p:spPr>
          <a:xfrm flipV="1">
            <a:off x="3521912" y="937201"/>
            <a:ext cx="85960" cy="215935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Straight Connector 1162">
            <a:extLst>
              <a:ext uri="{FF2B5EF4-FFF2-40B4-BE49-F238E27FC236}">
                <a16:creationId xmlns:a16="http://schemas.microsoft.com/office/drawing/2014/main" id="{45E5675E-0C75-3337-8422-2028BF6871CA}"/>
              </a:ext>
            </a:extLst>
          </p:cNvPr>
          <p:cNvCxnSpPr>
            <a:cxnSpLocks/>
          </p:cNvCxnSpPr>
          <p:nvPr/>
        </p:nvCxnSpPr>
        <p:spPr>
          <a:xfrm>
            <a:off x="3607872" y="937201"/>
            <a:ext cx="3098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3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Freeform: Shape 2055">
            <a:extLst>
              <a:ext uri="{FF2B5EF4-FFF2-40B4-BE49-F238E27FC236}">
                <a16:creationId xmlns:a16="http://schemas.microsoft.com/office/drawing/2014/main" id="{B00855FA-842E-F7ED-2165-FE53EA0D459A}"/>
              </a:ext>
            </a:extLst>
          </p:cNvPr>
          <p:cNvSpPr/>
          <p:nvPr/>
        </p:nvSpPr>
        <p:spPr>
          <a:xfrm>
            <a:off x="3437993" y="-312420"/>
            <a:ext cx="2398006" cy="6263640"/>
          </a:xfrm>
          <a:custGeom>
            <a:avLst/>
            <a:gdLst>
              <a:gd name="connsiteX0" fmla="*/ 1855627 w 2398006"/>
              <a:gd name="connsiteY0" fmla="*/ 0 h 6263640"/>
              <a:gd name="connsiteX1" fmla="*/ 362107 w 2398006"/>
              <a:gd name="connsiteY1" fmla="*/ 693420 h 6263640"/>
              <a:gd name="connsiteX2" fmla="*/ 156367 w 2398006"/>
              <a:gd name="connsiteY2" fmla="*/ 2453640 h 6263640"/>
              <a:gd name="connsiteX3" fmla="*/ 2343307 w 2398006"/>
              <a:gd name="connsiteY3" fmla="*/ 3802380 h 6263640"/>
              <a:gd name="connsiteX4" fmla="*/ 1657507 w 2398006"/>
              <a:gd name="connsiteY4" fmla="*/ 5455920 h 6263640"/>
              <a:gd name="connsiteX5" fmla="*/ 773587 w 2398006"/>
              <a:gd name="connsiteY5" fmla="*/ 6263640 h 626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8006" h="6263640">
                <a:moveTo>
                  <a:pt x="1855627" y="0"/>
                </a:moveTo>
                <a:cubicBezTo>
                  <a:pt x="1250472" y="142240"/>
                  <a:pt x="645317" y="284480"/>
                  <a:pt x="362107" y="693420"/>
                </a:cubicBezTo>
                <a:cubicBezTo>
                  <a:pt x="78897" y="1102360"/>
                  <a:pt x="-173833" y="1935480"/>
                  <a:pt x="156367" y="2453640"/>
                </a:cubicBezTo>
                <a:cubicBezTo>
                  <a:pt x="486567" y="2971800"/>
                  <a:pt x="2093117" y="3302000"/>
                  <a:pt x="2343307" y="3802380"/>
                </a:cubicBezTo>
                <a:cubicBezTo>
                  <a:pt x="2593497" y="4302760"/>
                  <a:pt x="1919127" y="5045710"/>
                  <a:pt x="1657507" y="5455920"/>
                </a:cubicBezTo>
                <a:cubicBezTo>
                  <a:pt x="1395887" y="5866130"/>
                  <a:pt x="862487" y="6123940"/>
                  <a:pt x="773587" y="6263640"/>
                </a:cubicBezTo>
              </a:path>
            </a:pathLst>
          </a:custGeom>
          <a:noFill/>
          <a:ln w="571500">
            <a:solidFill>
              <a:srgbClr val="D26E25">
                <a:alpha val="1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DB1F33F-25BD-675A-271D-CB95AA355AB9}"/>
              </a:ext>
            </a:extLst>
          </p:cNvPr>
          <p:cNvSpPr txBox="1">
            <a:spLocks/>
          </p:cNvSpPr>
          <p:nvPr/>
        </p:nvSpPr>
        <p:spPr>
          <a:xfrm>
            <a:off x="628650" y="183987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850"/>
              </a:lnSpc>
              <a:spcBef>
                <a:spcPct val="0"/>
              </a:spcBef>
              <a:buNone/>
              <a:defRPr sz="27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VOORUITBLIK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F3992-5074-E64C-471D-DBB1D373BAF6}"/>
              </a:ext>
            </a:extLst>
          </p:cNvPr>
          <p:cNvSpPr txBox="1"/>
          <p:nvPr/>
        </p:nvSpPr>
        <p:spPr>
          <a:xfrm>
            <a:off x="931857" y="991852"/>
            <a:ext cx="3020827" cy="104644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BE" sz="2000" b="1">
                <a:solidFill>
                  <a:srgbClr val="FFFFFF"/>
                </a:solidFill>
                <a:latin typeface="Calibiri"/>
                <a:ea typeface="Calibri"/>
                <a:cs typeface="Calibri"/>
              </a:rPr>
              <a:t>API Aanpassingen Q3 2024</a:t>
            </a:r>
          </a:p>
          <a:p>
            <a:r>
              <a:rPr lang="nl-BE" sz="1400">
                <a:solidFill>
                  <a:srgbClr val="FFFFFF"/>
                </a:solidFill>
                <a:latin typeface="Calibiri"/>
                <a:ea typeface="Calibri"/>
                <a:cs typeface="Calibri"/>
              </a:rPr>
              <a:t>Wegvallen persoonsgegevens</a:t>
            </a:r>
          </a:p>
          <a:p>
            <a:r>
              <a:rPr lang="nl-BE" sz="1400">
                <a:solidFill>
                  <a:srgbClr val="FFFFFF"/>
                </a:solidFill>
                <a:latin typeface="Calibiri"/>
                <a:ea typeface="Calibri"/>
                <a:cs typeface="Calibri"/>
              </a:rPr>
              <a:t>Feitelijk gescheiden</a:t>
            </a:r>
          </a:p>
          <a:p>
            <a:r>
              <a:rPr lang="nl-BE" sz="1400">
                <a:solidFill>
                  <a:srgbClr val="FFFFFF"/>
                </a:solidFill>
                <a:latin typeface="Calibiri"/>
                <a:ea typeface="Calibri"/>
                <a:cs typeface="Calibri"/>
              </a:rPr>
              <a:t>V1 &amp; V2 </a:t>
            </a:r>
            <a:r>
              <a:rPr lang="nl-BE" sz="14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backwards</a:t>
            </a:r>
            <a:r>
              <a:rPr lang="nl-BE" sz="1400">
                <a:solidFill>
                  <a:srgbClr val="FFFFFF"/>
                </a:solidFill>
                <a:latin typeface="Calibiri"/>
                <a:ea typeface="Calibri"/>
                <a:cs typeface="Calibri"/>
              </a:rPr>
              <a:t> compatible zijn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60F7A-F13D-4FD8-1104-18E87C110859}"/>
              </a:ext>
            </a:extLst>
          </p:cNvPr>
          <p:cNvSpPr/>
          <p:nvPr/>
        </p:nvSpPr>
        <p:spPr>
          <a:xfrm rot="16200000">
            <a:off x="-795230" y="-47288"/>
            <a:ext cx="45719" cy="2495589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15EE4F-F7EC-4195-0824-ED3354BE2438}"/>
              </a:ext>
            </a:extLst>
          </p:cNvPr>
          <p:cNvSpPr txBox="1"/>
          <p:nvPr/>
        </p:nvSpPr>
        <p:spPr>
          <a:xfrm>
            <a:off x="944285" y="2754462"/>
            <a:ext cx="4585776" cy="1046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2-wekelijkse releases </a:t>
            </a:r>
            <a:endParaRPr lang="nl-BE" sz="2000" b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r>
              <a:rPr lang="nl-BE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Woensdag 16u</a:t>
            </a:r>
          </a:p>
          <a:p>
            <a:r>
              <a:rPr lang="nl-BE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max 30 minuten</a:t>
            </a:r>
          </a:p>
          <a:p>
            <a:r>
              <a:rPr lang="nl-BE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17/07, 31/07, </a:t>
            </a:r>
            <a:r>
              <a:rPr lang="nl-BE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14/08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328D32-62D4-89E1-3830-7B4FDDF7F426}"/>
              </a:ext>
            </a:extLst>
          </p:cNvPr>
          <p:cNvGrpSpPr/>
          <p:nvPr/>
        </p:nvGrpSpPr>
        <p:grpSpPr>
          <a:xfrm>
            <a:off x="446726" y="967921"/>
            <a:ext cx="485131" cy="466956"/>
            <a:chOff x="708746" y="3781863"/>
            <a:chExt cx="540000" cy="540000"/>
          </a:xfrm>
          <a:solidFill>
            <a:srgbClr val="D26E25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BCFE6D-2418-868A-3A30-453336805E5F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F653240-088E-9724-4A16-85ADA7CA0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B5F20C9-A229-0BEF-1568-D48354BBFD51}"/>
              </a:ext>
            </a:extLst>
          </p:cNvPr>
          <p:cNvGrpSpPr/>
          <p:nvPr/>
        </p:nvGrpSpPr>
        <p:grpSpPr>
          <a:xfrm>
            <a:off x="8111454" y="1555360"/>
            <a:ext cx="540000" cy="540000"/>
            <a:chOff x="708746" y="3781863"/>
            <a:chExt cx="540000" cy="540000"/>
          </a:xfrm>
          <a:solidFill>
            <a:srgbClr val="D26E25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D69B920-1AC3-4804-99C1-85444397D710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2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739311-C059-24FD-EDD7-A9746C742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D10315-150F-451E-B289-4B7EBC79AB98}"/>
              </a:ext>
            </a:extLst>
          </p:cNvPr>
          <p:cNvGrpSpPr/>
          <p:nvPr/>
        </p:nvGrpSpPr>
        <p:grpSpPr>
          <a:xfrm>
            <a:off x="380442" y="2690145"/>
            <a:ext cx="540000" cy="540000"/>
            <a:chOff x="708746" y="3781863"/>
            <a:chExt cx="540000" cy="540000"/>
          </a:xfrm>
          <a:solidFill>
            <a:srgbClr val="D26E25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8C10EA6-04C7-1279-15E8-D321C47E2303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3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90CF12A-3D8F-D559-E3AC-C109C7839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3</a:t>
              </a:r>
            </a:p>
          </p:txBody>
        </p:sp>
      </p:grpSp>
      <p:sp>
        <p:nvSpPr>
          <p:cNvPr id="2051" name="TextBox 2050">
            <a:extLst>
              <a:ext uri="{FF2B5EF4-FFF2-40B4-BE49-F238E27FC236}">
                <a16:creationId xmlns:a16="http://schemas.microsoft.com/office/drawing/2014/main" id="{F46D07F9-7234-E04E-6763-EE06A47A39B3}"/>
              </a:ext>
            </a:extLst>
          </p:cNvPr>
          <p:cNvSpPr txBox="1"/>
          <p:nvPr/>
        </p:nvSpPr>
        <p:spPr>
          <a:xfrm>
            <a:off x="4239114" y="3081067"/>
            <a:ext cx="36672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BE" sz="2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Registratie O&amp;DO en Edison</a:t>
            </a:r>
          </a:p>
          <a:p>
            <a:pPr marL="342900" indent="-342900" algn="just">
              <a:buAutoNum type="arabicParenR"/>
            </a:pPr>
            <a:r>
              <a:rPr lang="nl-BE" sz="1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Algemene start sessie: week van 7 oktober</a:t>
            </a:r>
          </a:p>
          <a:p>
            <a:pPr marL="342900" indent="-342900" algn="just">
              <a:buAutoNum type="arabicParenR"/>
            </a:pPr>
            <a:r>
              <a:rPr lang="nl-BE" sz="1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Individuele sessies: oktober / november</a:t>
            </a:r>
          </a:p>
          <a:p>
            <a:pPr marL="342900" indent="-342900">
              <a:buAutoNum type="arabicParenR"/>
            </a:pPr>
            <a:r>
              <a:rPr lang="nl-BE" sz="1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Algemene samenvatting sessie: eerste helft van december</a:t>
            </a:r>
          </a:p>
          <a:p>
            <a:pPr algn="just"/>
            <a:r>
              <a:rPr lang="nl-BE" sz="1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→ Communicatie in de week van 5 augustus</a:t>
            </a:r>
          </a:p>
        </p:txBody>
      </p: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159C81D2-2C72-5881-A27D-6116F63CD7D3}"/>
              </a:ext>
            </a:extLst>
          </p:cNvPr>
          <p:cNvGrpSpPr/>
          <p:nvPr/>
        </p:nvGrpSpPr>
        <p:grpSpPr>
          <a:xfrm>
            <a:off x="8063770" y="3242525"/>
            <a:ext cx="540000" cy="540000"/>
            <a:chOff x="708746" y="3781863"/>
            <a:chExt cx="540000" cy="540000"/>
          </a:xfrm>
          <a:solidFill>
            <a:srgbClr val="D26E25"/>
          </a:solidFill>
        </p:grpSpPr>
        <p:sp>
          <p:nvSpPr>
            <p:cNvPr id="2053" name="Oval 2052">
              <a:extLst>
                <a:ext uri="{FF2B5EF4-FFF2-40B4-BE49-F238E27FC236}">
                  <a16:creationId xmlns:a16="http://schemas.microsoft.com/office/drawing/2014/main" id="{72131A89-10DB-F031-19C0-0F03910650E1}"/>
                </a:ext>
              </a:extLst>
            </p:cNvPr>
            <p:cNvSpPr/>
            <p:nvPr/>
          </p:nvSpPr>
          <p:spPr>
            <a:xfrm>
              <a:off x="708746" y="3781863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4</a:t>
              </a:r>
            </a:p>
          </p:txBody>
        </p:sp>
        <p:sp>
          <p:nvSpPr>
            <p:cNvPr id="2054" name="Oval 2053">
              <a:extLst>
                <a:ext uri="{FF2B5EF4-FFF2-40B4-BE49-F238E27FC236}">
                  <a16:creationId xmlns:a16="http://schemas.microsoft.com/office/drawing/2014/main" id="{630B5125-44F6-CE1E-A50D-1775B8299C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431" y="3831573"/>
              <a:ext cx="438518" cy="4385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>
                  <a:solidFill>
                    <a:schemeClr val="bg1">
                      <a:lumMod val="95000"/>
                    </a:schemeClr>
                  </a:solidFill>
                  <a:latin typeface="Calibri"/>
                  <a:ea typeface="Calibri"/>
                  <a:cs typeface="Calibri"/>
                </a:rPr>
                <a:t>4</a:t>
              </a:r>
            </a:p>
          </p:txBody>
        </p:sp>
      </p:grp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ED1FD80F-4508-52AF-5F54-970520B7A7A4}"/>
              </a:ext>
            </a:extLst>
          </p:cNvPr>
          <p:cNvSpPr/>
          <p:nvPr/>
        </p:nvSpPr>
        <p:spPr>
          <a:xfrm rot="16200000">
            <a:off x="-866370" y="1711319"/>
            <a:ext cx="45719" cy="2495589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7926C6A-5C20-A5DE-A692-4947824DD6B0}"/>
              </a:ext>
            </a:extLst>
          </p:cNvPr>
          <p:cNvSpPr/>
          <p:nvPr/>
        </p:nvSpPr>
        <p:spPr>
          <a:xfrm rot="16200000">
            <a:off x="9870277" y="576534"/>
            <a:ext cx="45719" cy="2495589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43DAD583-A709-5A49-A65E-4E8328EB16BF}"/>
              </a:ext>
            </a:extLst>
          </p:cNvPr>
          <p:cNvSpPr/>
          <p:nvPr/>
        </p:nvSpPr>
        <p:spPr>
          <a:xfrm rot="16200000">
            <a:off x="9822592" y="2263699"/>
            <a:ext cx="45719" cy="2495589"/>
          </a:xfrm>
          <a:prstGeom prst="rect">
            <a:avLst/>
          </a:prstGeom>
          <a:solidFill>
            <a:srgbClr val="D26E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/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BF57B4-5AE0-C87F-64A7-59FE34AEC39A}"/>
              </a:ext>
            </a:extLst>
          </p:cNvPr>
          <p:cNvGrpSpPr/>
          <p:nvPr/>
        </p:nvGrpSpPr>
        <p:grpSpPr>
          <a:xfrm>
            <a:off x="4615785" y="1607298"/>
            <a:ext cx="3474783" cy="1046440"/>
            <a:chOff x="4615785" y="1607298"/>
            <a:chExt cx="3474783" cy="10464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64F5D5-5608-9808-87A6-F6C4A20110C1}"/>
                </a:ext>
              </a:extLst>
            </p:cNvPr>
            <p:cNvSpPr txBox="1"/>
            <p:nvPr/>
          </p:nvSpPr>
          <p:spPr>
            <a:xfrm>
              <a:off x="4615785" y="1607298"/>
              <a:ext cx="3474783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nl-BE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API specificaties meedelen</a:t>
              </a:r>
            </a:p>
            <a:p>
              <a:pPr algn="r"/>
              <a:r>
                <a:rPr lang="nl-BE" sz="14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Mail</a:t>
              </a:r>
            </a:p>
            <a:p>
              <a:pPr algn="r"/>
              <a:r>
                <a:rPr lang="nl-BE" sz="700">
                  <a:solidFill>
                    <a:srgbClr val="00B0F0"/>
                  </a:solidFill>
                  <a:latin typeface="Calibri"/>
                  <a:ea typeface="Calibri"/>
                  <a:cs typeface="Calibri"/>
                  <a:hlinkClick r:id="rId3"/>
                </a:rPr>
                <a:t>https://github.com/Draft-OenV-personeelsAPIs-vr-SWL/personalia</a:t>
              </a:r>
              <a:r>
                <a:rPr lang="nl-BE" sz="700">
                  <a:solidFill>
                    <a:srgbClr val="00B0F0"/>
                  </a:solidFill>
                  <a:latin typeface="Calibri"/>
                  <a:ea typeface="Calibri"/>
                  <a:cs typeface="Calibri"/>
                </a:rPr>
                <a:t>  </a:t>
              </a:r>
              <a:r>
                <a:rPr lang="nl-BE" sz="14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- </a:t>
              </a:r>
              <a:r>
                <a:rPr lang="nl-BE" sz="1400" err="1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Github</a:t>
              </a:r>
              <a:endParaRPr lang="nl-BE" sz="1400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  <a:p>
              <a:pPr algn="r"/>
              <a:r>
                <a:rPr lang="nl-BE" sz="140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     API Portaal Onderwijs Vlaanderen </a:t>
              </a:r>
            </a:p>
          </p:txBody>
        </p:sp>
        <p:pic>
          <p:nvPicPr>
            <p:cNvPr id="2062" name="Graphic 2061" descr="Warning with solid fill">
              <a:extLst>
                <a:ext uri="{FF2B5EF4-FFF2-40B4-BE49-F238E27FC236}">
                  <a16:creationId xmlns:a16="http://schemas.microsoft.com/office/drawing/2014/main" id="{7E89EC64-7CF9-88DE-309E-FF30EBEA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92330" y="2357890"/>
              <a:ext cx="239141" cy="23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8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25" grpId="0"/>
      <p:bldP spid="2051" grpId="0"/>
      <p:bldP spid="2058" grpId="0" animBg="1"/>
      <p:bldP spid="2059" grpId="0" animBg="1"/>
      <p:bldP spid="20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angepast ontwerp">
  <a:themeElements>
    <a:clrScheme name="VO_AGODI">
      <a:dk1>
        <a:srgbClr val="373636"/>
      </a:dk1>
      <a:lt1>
        <a:srgbClr val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E53312"/>
      </a:accent4>
      <a:accent5>
        <a:srgbClr val="EFA201"/>
      </a:accent5>
      <a:accent6>
        <a:srgbClr val="D36D24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A23BC614-CEA3-485E-B119-82AE143A7389}" vid="{449EC3B0-EC2E-43B4-AA89-DF7E63B84666}"/>
    </a:ext>
  </a:extLst>
</a:theme>
</file>

<file path=ppt/theme/theme2.xml><?xml version="1.0" encoding="utf-8"?>
<a:theme xmlns:a="http://schemas.openxmlformats.org/drawingml/2006/main" name="2_Aangepast ontwerp">
  <a:themeElements>
    <a:clrScheme name="VO_AGODI">
      <a:dk1>
        <a:srgbClr val="373636"/>
      </a:dk1>
      <a:lt1>
        <a:srgbClr val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E53312"/>
      </a:accent4>
      <a:accent5>
        <a:srgbClr val="EFA201"/>
      </a:accent5>
      <a:accent6>
        <a:srgbClr val="D36D24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ODI_huisstijl" id="{3D7E9DFD-602E-476C-B6D7-C5B6B443D150}" vid="{1681C5C9-0542-4DF6-B31A-FC301FCDF60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ec0f0-7796-43d0-ac1f-4c8c46ee0bd1" xsi:nil="true"/>
    <lcf76f155ced4ddcb4097134ff3c332f xmlns="9578e1bf-42d2-417c-b05f-6e90cdfa34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D3552B97516438CEE03F3CAF25078" ma:contentTypeVersion="20" ma:contentTypeDescription="Een nieuw document maken." ma:contentTypeScope="" ma:versionID="25be1f2cbc8fd0222d0b2d2f20b98992">
  <xsd:schema xmlns:xsd="http://www.w3.org/2001/XMLSchema" xmlns:xs="http://www.w3.org/2001/XMLSchema" xmlns:p="http://schemas.microsoft.com/office/2006/metadata/properties" xmlns:ns2="9578e1bf-42d2-417c-b05f-6e90cdfa3407" xmlns:ns3="137a8890-bfbc-4151-ba6f-3c942b391ce0" xmlns:ns4="9a9ec0f0-7796-43d0-ac1f-4c8c46ee0bd1" targetNamespace="http://schemas.microsoft.com/office/2006/metadata/properties" ma:root="true" ma:fieldsID="47e2f418c8c0dd55928c673b7558ad8b" ns2:_="" ns3:_="" ns4:_="">
    <xsd:import namespace="9578e1bf-42d2-417c-b05f-6e90cdfa3407"/>
    <xsd:import namespace="137a8890-bfbc-4151-ba6f-3c942b391ce0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8e1bf-42d2-417c-b05f-6e90cdfa3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a8890-bfbc-4151-ba6f-3c942b391c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0734ae1-43af-4a5a-9e20-e6a8119cdc9f}" ma:internalName="TaxCatchAll" ma:showField="CatchAllData" ma:web="137a8890-bfbc-4151-ba6f-3c942b391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FCB7D1-541A-4BF2-A8CA-8444CF8EA763}">
  <ds:schemaRefs>
    <ds:schemaRef ds:uri="6bfeb70a-b169-4139-a067-a9c2d17eea2e"/>
    <ds:schemaRef ds:uri="9578e1bf-42d2-417c-b05f-6e90cdfa3407"/>
    <ds:schemaRef ds:uri="9a9ec0f0-7796-43d0-ac1f-4c8c46ee0bd1"/>
    <ds:schemaRef ds:uri="c4f11d4f-27a8-41f1-9b98-041f3d6579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264DBD-3C0E-44A0-BEE9-C74425801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F9010C-C5F3-47B2-87BC-FE16D2A6A5DD}">
  <ds:schemaRefs>
    <ds:schemaRef ds:uri="137a8890-bfbc-4151-ba6f-3c942b391ce0"/>
    <ds:schemaRef ds:uri="9578e1bf-42d2-417c-b05f-6e90cdfa3407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Template_PPT</Template>
  <Application>Microsoft Office PowerPoint</Application>
  <PresentationFormat>Diavoorstelling (16:9)</PresentationFormat>
  <Slides>10</Slides>
  <Notes>10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Aangepast ontwerp</vt:lpstr>
      <vt:lpstr>2_Aangepast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CIJFERS</vt:lpstr>
      <vt:lpstr>CIJFERS</vt:lpstr>
      <vt:lpstr>PowerPoint-presentatie</vt:lpstr>
      <vt:lpstr>PowerPoint-presentatie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Beslissingsoverleg</dc:title>
  <dc:creator>Claus Evelien</dc:creator>
  <cp:revision>4</cp:revision>
  <dcterms:created xsi:type="dcterms:W3CDTF">2023-06-29T14:44:38Z</dcterms:created>
  <dcterms:modified xsi:type="dcterms:W3CDTF">2024-07-09T06:56:14Z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0x01010018CD3552B97516438CEE03F3CAF25078</vt:lpwstr>
  </property>
  <property fmtid="{D5CDD505-2E9C-101B-9397-08002B2CF9AE}" pid="3" name="MediaServiceImageTags">
    <vt:lpwstr/>
  </property>
</Properties>
</file>