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545" r:id="rId4"/>
    <p:sldMasterId id="2147484602" r:id="rId5"/>
    <p:sldMasterId id="2147484617" r:id="rId6"/>
    <p:sldMasterId id="2147484632" r:id="rId7"/>
    <p:sldMasterId id="2147484656" r:id="rId8"/>
    <p:sldMasterId id="2147484683" r:id="rId9"/>
    <p:sldMasterId id="2147484699" r:id="rId10"/>
  </p:sldMasterIdLst>
  <p:notesMasterIdLst>
    <p:notesMasterId r:id="rId113"/>
  </p:notesMasterIdLst>
  <p:handoutMasterIdLst>
    <p:handoutMasterId r:id="rId114"/>
  </p:handoutMasterIdLst>
  <p:sldIdLst>
    <p:sldId id="872" r:id="rId11"/>
    <p:sldId id="873" r:id="rId12"/>
    <p:sldId id="881" r:id="rId13"/>
    <p:sldId id="874" r:id="rId14"/>
    <p:sldId id="850" r:id="rId15"/>
    <p:sldId id="851" r:id="rId16"/>
    <p:sldId id="856" r:id="rId17"/>
    <p:sldId id="853" r:id="rId18"/>
    <p:sldId id="854" r:id="rId19"/>
    <p:sldId id="855" r:id="rId20"/>
    <p:sldId id="756" r:id="rId21"/>
    <p:sldId id="860" r:id="rId22"/>
    <p:sldId id="699" r:id="rId23"/>
    <p:sldId id="857" r:id="rId24"/>
    <p:sldId id="858" r:id="rId25"/>
    <p:sldId id="859" r:id="rId26"/>
    <p:sldId id="861" r:id="rId27"/>
    <p:sldId id="862" r:id="rId28"/>
    <p:sldId id="866" r:id="rId29"/>
    <p:sldId id="890" r:id="rId30"/>
    <p:sldId id="867" r:id="rId31"/>
    <p:sldId id="788" r:id="rId32"/>
    <p:sldId id="789" r:id="rId33"/>
    <p:sldId id="871" r:id="rId34"/>
    <p:sldId id="868" r:id="rId35"/>
    <p:sldId id="869" r:id="rId36"/>
    <p:sldId id="870" r:id="rId37"/>
    <p:sldId id="5707" r:id="rId38"/>
    <p:sldId id="882" r:id="rId39"/>
    <p:sldId id="922" r:id="rId40"/>
    <p:sldId id="5543" r:id="rId41"/>
    <p:sldId id="5703" r:id="rId42"/>
    <p:sldId id="5704" r:id="rId43"/>
    <p:sldId id="923" r:id="rId44"/>
    <p:sldId id="5672" r:id="rId45"/>
    <p:sldId id="5613" r:id="rId46"/>
    <p:sldId id="5667" r:id="rId47"/>
    <p:sldId id="5668" r:id="rId48"/>
    <p:sldId id="5705" r:id="rId49"/>
    <p:sldId id="5706" r:id="rId50"/>
    <p:sldId id="5669" r:id="rId51"/>
    <p:sldId id="5670" r:id="rId52"/>
    <p:sldId id="876" r:id="rId53"/>
    <p:sldId id="5686" r:id="rId54"/>
    <p:sldId id="826" r:id="rId55"/>
    <p:sldId id="827" r:id="rId56"/>
    <p:sldId id="828" r:id="rId57"/>
    <p:sldId id="842" r:id="rId58"/>
    <p:sldId id="831" r:id="rId59"/>
    <p:sldId id="834" r:id="rId60"/>
    <p:sldId id="832" r:id="rId61"/>
    <p:sldId id="836" r:id="rId62"/>
    <p:sldId id="5679" r:id="rId63"/>
    <p:sldId id="5678" r:id="rId64"/>
    <p:sldId id="5680" r:id="rId65"/>
    <p:sldId id="5677" r:id="rId66"/>
    <p:sldId id="5676" r:id="rId67"/>
    <p:sldId id="5675" r:id="rId68"/>
    <p:sldId id="5674" r:id="rId69"/>
    <p:sldId id="5681" r:id="rId70"/>
    <p:sldId id="921" r:id="rId71"/>
    <p:sldId id="883" r:id="rId72"/>
    <p:sldId id="877" r:id="rId73"/>
    <p:sldId id="5544" r:id="rId74"/>
    <p:sldId id="917" r:id="rId75"/>
    <p:sldId id="916" r:id="rId76"/>
    <p:sldId id="915" r:id="rId77"/>
    <p:sldId id="914" r:id="rId78"/>
    <p:sldId id="913" r:id="rId79"/>
    <p:sldId id="912" r:id="rId80"/>
    <p:sldId id="911" r:id="rId81"/>
    <p:sldId id="910" r:id="rId82"/>
    <p:sldId id="909" r:id="rId83"/>
    <p:sldId id="5682" r:id="rId84"/>
    <p:sldId id="5683" r:id="rId85"/>
    <p:sldId id="908" r:id="rId86"/>
    <p:sldId id="907" r:id="rId87"/>
    <p:sldId id="5702" r:id="rId88"/>
    <p:sldId id="875" r:id="rId89"/>
    <p:sldId id="5700" r:id="rId90"/>
    <p:sldId id="5701" r:id="rId91"/>
    <p:sldId id="5695" r:id="rId92"/>
    <p:sldId id="5696" r:id="rId93"/>
    <p:sldId id="5699" r:id="rId94"/>
    <p:sldId id="5693" r:id="rId95"/>
    <p:sldId id="5694" r:id="rId96"/>
    <p:sldId id="5697" r:id="rId97"/>
    <p:sldId id="5491" r:id="rId98"/>
    <p:sldId id="5492" r:id="rId99"/>
    <p:sldId id="5493" r:id="rId100"/>
    <p:sldId id="5533" r:id="rId101"/>
    <p:sldId id="5510" r:id="rId102"/>
    <p:sldId id="5501" r:id="rId103"/>
    <p:sldId id="5505" r:id="rId104"/>
    <p:sldId id="5490" r:id="rId105"/>
    <p:sldId id="884" r:id="rId106"/>
    <p:sldId id="885" r:id="rId107"/>
    <p:sldId id="886" r:id="rId108"/>
    <p:sldId id="887" r:id="rId109"/>
    <p:sldId id="889" r:id="rId110"/>
    <p:sldId id="5673" r:id="rId111"/>
    <p:sldId id="888" r:id="rId112"/>
  </p:sldIdLst>
  <p:sldSz cx="9144000" cy="6858000" type="screen4x3"/>
  <p:notesSz cx="6797675" cy="9926638"/>
  <p:embeddedFontLst>
    <p:embeddedFont>
      <p:font typeface="Calibri" panose="020F0502020204030204" pitchFamily="34" charset="0"/>
      <p:regular r:id="rId115"/>
      <p:bold r:id="rId116"/>
      <p:italic r:id="rId117"/>
      <p:boldItalic r:id="rId118"/>
    </p:embeddedFont>
    <p:embeddedFont>
      <p:font typeface="FlandersArtSans-Bold" panose="020B0604020202020204" charset="0"/>
      <p:bold r:id="rId119"/>
    </p:embeddedFont>
    <p:embeddedFont>
      <p:font typeface="FlandersArtSans-Light" panose="020B0604020202020204" charset="0"/>
      <p:regular r:id="rId120"/>
    </p:embeddedFont>
    <p:embeddedFont>
      <p:font typeface="FlandersArtSans-Medium" panose="020B0604020202020204" charset="0"/>
      <p:regular r:id="rId121"/>
    </p:embeddedFont>
    <p:embeddedFont>
      <p:font typeface="FlandersArtSans-Regular" panose="020B0604020202020204" charset="0"/>
      <p:regular r:id="rId122"/>
    </p:embeddedFont>
    <p:embeddedFont>
      <p:font typeface="FlandersArtSerif-Regular" panose="020B0604020202020204" charset="0"/>
      <p:regular r:id="rId123"/>
    </p:embeddedFont>
    <p:embeddedFont>
      <p:font typeface="Helvetica" panose="020B0604020202020204" pitchFamily="34" charset="0"/>
      <p:regular r:id="rId124"/>
      <p:bold r:id="rId125"/>
      <p:italic r:id="rId126"/>
      <p:boldItalic r:id="rId127"/>
    </p:embeddedFont>
    <p:embeddedFont>
      <p:font typeface="Segoe UI" panose="020B0502040204020203" pitchFamily="34" charset="0"/>
      <p:regular r:id="rId128"/>
      <p:bold r:id="rId129"/>
      <p:italic r:id="rId130"/>
      <p:boldItalic r:id="rId131"/>
    </p:embeddedFont>
    <p:embeddedFont>
      <p:font typeface="Tw Cen MT" panose="020B0602020104020603" pitchFamily="34" charset="0"/>
      <p:regular r:id="rId132"/>
      <p:bold r:id="rId133"/>
      <p:italic r:id="rId134"/>
      <p:boldItalic r:id="rId135"/>
    </p:embeddedFont>
    <p:embeddedFont>
      <p:font typeface="Tw Cen MT" panose="020B0602020104020603" pitchFamily="34" charset="0"/>
      <p:regular r:id="rId132"/>
      <p:bold r:id="rId133"/>
      <p:italic r:id="rId134"/>
      <p:boldItalic r:id="rId135"/>
    </p:embeddedFont>
    <p:embeddedFont>
      <p:font typeface="Tw Cen MT Condensed" panose="020B0606020104020203" pitchFamily="34" charset="0"/>
      <p:regular r:id="rId136"/>
      <p:bold r:id="rId137"/>
    </p:embeddedFont>
    <p:embeddedFont>
      <p:font typeface="Wingdings 3" panose="05040102010807070707" pitchFamily="18" charset="2"/>
      <p:regular r:id="rId138"/>
    </p:embeddedFont>
  </p:embeddedFontLst>
  <p:defaultTextStyle>
    <a:defPPr>
      <a:defRPr lang="nl-NL"/>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ardsectie" id="{7D06BF87-DA7F-4960-8C7F-F3A6191B022B}">
          <p14:sldIdLst>
            <p14:sldId id="872"/>
            <p14:sldId id="873"/>
            <p14:sldId id="881"/>
            <p14:sldId id="874"/>
            <p14:sldId id="850"/>
            <p14:sldId id="851"/>
            <p14:sldId id="856"/>
            <p14:sldId id="853"/>
            <p14:sldId id="854"/>
            <p14:sldId id="855"/>
            <p14:sldId id="756"/>
            <p14:sldId id="860"/>
            <p14:sldId id="699"/>
            <p14:sldId id="857"/>
            <p14:sldId id="858"/>
            <p14:sldId id="859"/>
            <p14:sldId id="861"/>
            <p14:sldId id="862"/>
            <p14:sldId id="866"/>
            <p14:sldId id="890"/>
            <p14:sldId id="867"/>
            <p14:sldId id="788"/>
            <p14:sldId id="789"/>
            <p14:sldId id="871"/>
            <p14:sldId id="868"/>
            <p14:sldId id="869"/>
            <p14:sldId id="870"/>
            <p14:sldId id="5707"/>
            <p14:sldId id="882"/>
            <p14:sldId id="922"/>
            <p14:sldId id="5543"/>
            <p14:sldId id="5703"/>
            <p14:sldId id="5704"/>
            <p14:sldId id="923"/>
            <p14:sldId id="5672"/>
            <p14:sldId id="5613"/>
            <p14:sldId id="5667"/>
            <p14:sldId id="5668"/>
            <p14:sldId id="5705"/>
            <p14:sldId id="5706"/>
            <p14:sldId id="5669"/>
            <p14:sldId id="5670"/>
            <p14:sldId id="876"/>
            <p14:sldId id="5686"/>
            <p14:sldId id="826"/>
            <p14:sldId id="827"/>
            <p14:sldId id="828"/>
            <p14:sldId id="842"/>
            <p14:sldId id="831"/>
            <p14:sldId id="834"/>
            <p14:sldId id="832"/>
            <p14:sldId id="836"/>
            <p14:sldId id="5679"/>
            <p14:sldId id="5678"/>
            <p14:sldId id="5680"/>
            <p14:sldId id="5677"/>
            <p14:sldId id="5676"/>
            <p14:sldId id="5675"/>
            <p14:sldId id="5674"/>
            <p14:sldId id="5681"/>
            <p14:sldId id="921"/>
            <p14:sldId id="883"/>
            <p14:sldId id="877"/>
            <p14:sldId id="5544"/>
            <p14:sldId id="917"/>
            <p14:sldId id="916"/>
            <p14:sldId id="915"/>
            <p14:sldId id="914"/>
            <p14:sldId id="913"/>
            <p14:sldId id="912"/>
            <p14:sldId id="911"/>
            <p14:sldId id="910"/>
            <p14:sldId id="909"/>
            <p14:sldId id="5682"/>
            <p14:sldId id="5683"/>
            <p14:sldId id="908"/>
            <p14:sldId id="907"/>
            <p14:sldId id="5702"/>
            <p14:sldId id="875"/>
            <p14:sldId id="5700"/>
            <p14:sldId id="5701"/>
            <p14:sldId id="5695"/>
            <p14:sldId id="5696"/>
            <p14:sldId id="5699"/>
            <p14:sldId id="5693"/>
            <p14:sldId id="5694"/>
            <p14:sldId id="5697"/>
            <p14:sldId id="5491"/>
            <p14:sldId id="5492"/>
            <p14:sldId id="5493"/>
            <p14:sldId id="5533"/>
            <p14:sldId id="5510"/>
            <p14:sldId id="5501"/>
            <p14:sldId id="5505"/>
            <p14:sldId id="5490"/>
            <p14:sldId id="884"/>
            <p14:sldId id="885"/>
            <p14:sldId id="886"/>
            <p14:sldId id="887"/>
            <p14:sldId id="889"/>
            <p14:sldId id="5673"/>
            <p14:sldId id="888"/>
          </p14:sldIdLst>
        </p14:section>
      </p14:sectionLst>
    </p:ext>
    <p:ext uri="{EFAFB233-063F-42B5-8137-9DF3F51BA10A}">
      <p15:sldGuideLst xmlns:p15="http://schemas.microsoft.com/office/powerpoint/2012/main">
        <p15:guide id="1" orient="horz" pos="2160">
          <p15:clr>
            <a:srgbClr val="A4A3A4"/>
          </p15:clr>
        </p15:guide>
        <p15:guide id="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EDD715-C50A-45A8-2D4D-BC04CB36305D}" name="De Saeger Els" initials="DE" userId="S::els.desaeger@ond.vlaanderen.be::14b7abd0-bf41-4da5-befd-bfabddd3fb63" providerId="AD"/>
  <p188:author id="{B335DA25-0662-AE3E-B5A1-D86B3095D51E}" name="Jansens Heidi" initials="JH" userId="S::heidi.jansens@ond.vlaanderen.be::71e04477-dcbe-407a-92c8-b741d7718eeb" providerId="AD"/>
  <p188:author id="{DAAC3A5B-170D-F5C4-035E-8BB97AD8204A}" name="Jacquemyn, Goele" initials="JG" userId="Jacquemyn, Goele" providerId="None"/>
  <p188:author id="{9E5AC774-87E3-5472-AB77-8BBA33E294CA}" name="Laermans Evelyn" initials="LE" userId="S::evelyn.laermans@ond.vlaanderen.be::a2c5199d-f9d3-4818-a648-d151ccec2bd8" providerId="AD"/>
  <p188:author id="{AC2144CA-1F70-5485-E717-D9C6EE7C5F0A}" name="Boel Jeroen" initials="BJ" userId="S::jeroen.boel@ond.vlaanderen.be::79438165-60cc-4da2-83a9-b90724d1e046" providerId="AD"/>
  <p188:author id="{672902D4-BD9E-703E-8808-65BFF2C9588D}" name="Van der Elst Lien" initials="VdEL" userId="S::lien.vanderelst@ond.vlaanderen.be::070ca6b4-168e-4a65-b911-694dd0d10dd2" providerId="AD"/>
  <p188:author id="{ADC2D0F6-0797-C5E5-7A27-0DD3898DB05A}" name="Verbeke Luk" initials="VL" userId="S::luk.verbeke@ond.vlaanderen.be::742fd895-39b6-4514-87cf-ad5e30d0a4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erbeke Luk" initials="VL" lastIdx="1" clrIdx="6">
    <p:extLst>
      <p:ext uri="{19B8F6BF-5375-455C-9EA6-DF929625EA0E}">
        <p15:presenceInfo xmlns:p15="http://schemas.microsoft.com/office/powerpoint/2012/main" userId="S::luk.verbeke@ond.vlaanderen.be::742fd895-39b6-4514-87cf-ad5e30d0a4c9" providerId="AD"/>
      </p:ext>
    </p:extLst>
  </p:cmAuthor>
  <p:cmAuthor id="1" name="Bossaert Goele" initials="BG" lastIdx="1" clrIdx="0">
    <p:extLst>
      <p:ext uri="{19B8F6BF-5375-455C-9EA6-DF929625EA0E}">
        <p15:presenceInfo xmlns:p15="http://schemas.microsoft.com/office/powerpoint/2012/main" userId="S::goele.bossaert@ond.vlaanderen.be::8273efc1-d8a3-46e2-b969-4ec15017d12e" providerId="AD"/>
      </p:ext>
    </p:extLst>
  </p:cmAuthor>
  <p:cmAuthor id="2" name="Laermans Evelyn" initials="LE" lastIdx="34" clrIdx="1">
    <p:extLst>
      <p:ext uri="{19B8F6BF-5375-455C-9EA6-DF929625EA0E}">
        <p15:presenceInfo xmlns:p15="http://schemas.microsoft.com/office/powerpoint/2012/main" userId="S::evelyn.laermans@ond.vlaanderen.be::a2c5199d-f9d3-4818-a648-d151ccec2bd8" providerId="AD"/>
      </p:ext>
    </p:extLst>
  </p:cmAuthor>
  <p:cmAuthor id="3" name="Boel Jeroen" initials="BJ" lastIdx="8" clrIdx="2">
    <p:extLst>
      <p:ext uri="{19B8F6BF-5375-455C-9EA6-DF929625EA0E}">
        <p15:presenceInfo xmlns:p15="http://schemas.microsoft.com/office/powerpoint/2012/main" userId="S::jeroen.boel@ond.vlaanderen.be::9ed7d02c-6775-4f2a-a300-9136bac3fe01" providerId="AD"/>
      </p:ext>
    </p:extLst>
  </p:cmAuthor>
  <p:cmAuthor id="4" name="Jacquemyn, Goele" initials="JG" lastIdx="4" clrIdx="3">
    <p:extLst>
      <p:ext uri="{19B8F6BF-5375-455C-9EA6-DF929625EA0E}">
        <p15:presenceInfo xmlns:p15="http://schemas.microsoft.com/office/powerpoint/2012/main" userId="Jacquemyn, Goele" providerId="None"/>
      </p:ext>
    </p:extLst>
  </p:cmAuthor>
  <p:cmAuthor id="5" name="De Decker Sarah" initials="DS" lastIdx="1" clrIdx="4">
    <p:extLst>
      <p:ext uri="{19B8F6BF-5375-455C-9EA6-DF929625EA0E}">
        <p15:presenceInfo xmlns:p15="http://schemas.microsoft.com/office/powerpoint/2012/main" userId="S::sarah.dedecker@ond.vlaanderen.be::0e4a429e-f323-4c14-9e9f-b9be74764867" providerId="AD"/>
      </p:ext>
    </p:extLst>
  </p:cmAuthor>
  <p:cmAuthor id="6" name="Vanruysseveldt Vicky" initials="VV" lastIdx="1" clrIdx="5">
    <p:extLst>
      <p:ext uri="{19B8F6BF-5375-455C-9EA6-DF929625EA0E}">
        <p15:presenceInfo xmlns:p15="http://schemas.microsoft.com/office/powerpoint/2012/main" userId="S::vicky.vanruysseveldt@ond.vlaanderen.be::727c3cda-ffad-4869-b7c3-b4e0fb154b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1E07"/>
    <a:srgbClr val="CCE3F5"/>
    <a:srgbClr val="E7F1FA"/>
    <a:srgbClr val="2B92BE"/>
    <a:srgbClr val="0066FF"/>
    <a:srgbClr val="FF5050"/>
    <a:srgbClr val="650B0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3A97C-D9D3-419D-BD52-489C8052822B}" v="5" dt="2023-09-11T11:37:58.7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936" y="108"/>
      </p:cViewPr>
      <p:guideLst>
        <p:guide orient="horz" pos="2160"/>
        <p:guide/>
      </p:guideLst>
    </p:cSldViewPr>
  </p:slideViewPr>
  <p:notesTextViewPr>
    <p:cViewPr>
      <p:scale>
        <a:sx n="1" d="1"/>
        <a:sy n="1" d="1"/>
      </p:scale>
      <p:origin x="0" y="0"/>
    </p:cViewPr>
  </p:notesTextViewPr>
  <p:notesViewPr>
    <p:cSldViewPr snapToGrid="0">
      <p:cViewPr varScale="1">
        <p:scale>
          <a:sx n="77" d="100"/>
          <a:sy n="77"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3.fntdata"/><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font" Target="fonts/font24.fntdata"/><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font" Target="fonts/font14.fntdata"/><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notesMaster" Target="notesMasters/notesMaster1.xml"/><Relationship Id="rId118" Type="http://schemas.openxmlformats.org/officeDocument/2006/relationships/font" Target="fonts/font4.fntdata"/><Relationship Id="rId134" Type="http://schemas.openxmlformats.org/officeDocument/2006/relationships/font" Target="fonts/font20.fntdata"/><Relationship Id="rId139" Type="http://schemas.openxmlformats.org/officeDocument/2006/relationships/commentAuthors" Target="commentAuthor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font" Target="fonts/font10.fntdata"/><Relationship Id="rId129" Type="http://schemas.openxmlformats.org/officeDocument/2006/relationships/font" Target="fonts/font15.fntdata"/><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handoutMaster" Target="handoutMasters/handoutMaster1.xml"/><Relationship Id="rId119" Type="http://schemas.openxmlformats.org/officeDocument/2006/relationships/font" Target="fonts/font5.fntdata"/><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font" Target="fonts/font16.fntdata"/><Relationship Id="rId135" Type="http://schemas.openxmlformats.org/officeDocument/2006/relationships/font" Target="fonts/font21.fntdata"/><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font" Target="fonts/font6.fntdata"/><Relationship Id="rId125" Type="http://schemas.openxmlformats.org/officeDocument/2006/relationships/font" Target="fonts/font11.fntdata"/><Relationship Id="rId141" Type="http://schemas.openxmlformats.org/officeDocument/2006/relationships/viewProps" Target="viewProps.xml"/><Relationship Id="rId14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font" Target="fonts/font1.fntdata"/><Relationship Id="rId131" Type="http://schemas.openxmlformats.org/officeDocument/2006/relationships/font" Target="fonts/font17.fntdata"/><Relationship Id="rId136" Type="http://schemas.openxmlformats.org/officeDocument/2006/relationships/font" Target="fonts/font22.fntdata"/><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font" Target="fonts/font12.fntdata"/><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font" Target="fonts/font7.fntdata"/><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font" Target="fonts/font2.fntdata"/><Relationship Id="rId137" Type="http://schemas.openxmlformats.org/officeDocument/2006/relationships/font" Target="fonts/font23.fntdata"/><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font" Target="fonts/font18.fntdata"/><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font" Target="fonts/font13.fntdata"/><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font" Target="fonts/font8.fntdata"/><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font" Target="fonts/font19.fntdata"/><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font" Target="fonts/font9.fntdata"/><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ens Heidi" userId="S::heidi.jansens@ond.vlaanderen.be::71e04477-dcbe-407a-92c8-b741d7718eeb" providerId="AD" clId="Web-{C72B10D6-3337-A140-2B3B-7D50FB295B18}"/>
    <pc:docChg chg="modSld">
      <pc:chgData name="Jansens Heidi" userId="S::heidi.jansens@ond.vlaanderen.be::71e04477-dcbe-407a-92c8-b741d7718eeb" providerId="AD" clId="Web-{C72B10D6-3337-A140-2B3B-7D50FB295B18}" dt="2023-07-10T10:35:08.511" v="24"/>
      <pc:docMkLst>
        <pc:docMk/>
      </pc:docMkLst>
      <pc:sldChg chg="modSp">
        <pc:chgData name="Jansens Heidi" userId="S::heidi.jansens@ond.vlaanderen.be::71e04477-dcbe-407a-92c8-b741d7718eeb" providerId="AD" clId="Web-{C72B10D6-3337-A140-2B3B-7D50FB295B18}" dt="2023-07-10T10:35:08.511" v="24"/>
        <pc:sldMkLst>
          <pc:docMk/>
          <pc:sldMk cId="301774617" sldId="873"/>
        </pc:sldMkLst>
        <pc:graphicFrameChg chg="mod modGraphic">
          <ac:chgData name="Jansens Heidi" userId="S::heidi.jansens@ond.vlaanderen.be::71e04477-dcbe-407a-92c8-b741d7718eeb" providerId="AD" clId="Web-{C72B10D6-3337-A140-2B3B-7D50FB295B18}" dt="2023-07-10T10:35:08.511" v="24"/>
          <ac:graphicFrameMkLst>
            <pc:docMk/>
            <pc:sldMk cId="301774617" sldId="873"/>
            <ac:graphicFrameMk id="5" creationId="{711FCAE5-252A-9FE1-F6CA-A24E5AA26A72}"/>
          </ac:graphicFrameMkLst>
        </pc:graphicFrameChg>
      </pc:sldChg>
    </pc:docChg>
  </pc:docChgLst>
  <pc:docChgLst>
    <pc:chgData name="Laermans Evelyn" userId="a2c5199d-f9d3-4818-a648-d151ccec2bd8" providerId="ADAL" clId="{BF98338C-CD88-4C06-8C46-9A47A3A4F657}"/>
    <pc:docChg chg="undo redo custSel addSld delSld modSld sldOrd delMainMaster modSection">
      <pc:chgData name="Laermans Evelyn" userId="a2c5199d-f9d3-4818-a648-d151ccec2bd8" providerId="ADAL" clId="{BF98338C-CD88-4C06-8C46-9A47A3A4F657}" dt="2023-08-28T09:24:53.807" v="1091" actId="22"/>
      <pc:docMkLst>
        <pc:docMk/>
      </pc:docMkLst>
      <pc:sldChg chg="modCm">
        <pc:chgData name="Laermans Evelyn" userId="a2c5199d-f9d3-4818-a648-d151ccec2bd8" providerId="ADAL" clId="{BF98338C-CD88-4C06-8C46-9A47A3A4F657}" dt="2023-08-22T14:27:28.698" v="12" actId="2056"/>
        <pc:sldMkLst>
          <pc:docMk/>
          <pc:sldMk cId="2676812239" sldId="826"/>
        </pc:sldMkLst>
      </pc:sldChg>
      <pc:sldChg chg="modCm">
        <pc:chgData name="Laermans Evelyn" userId="a2c5199d-f9d3-4818-a648-d151ccec2bd8" providerId="ADAL" clId="{BF98338C-CD88-4C06-8C46-9A47A3A4F657}" dt="2023-08-22T14:27:28.698" v="12" actId="2056"/>
        <pc:sldMkLst>
          <pc:docMk/>
          <pc:sldMk cId="1141969767" sldId="827"/>
        </pc:sldMkLst>
      </pc:sldChg>
      <pc:sldChg chg="modCm">
        <pc:chgData name="Laermans Evelyn" userId="a2c5199d-f9d3-4818-a648-d151ccec2bd8" providerId="ADAL" clId="{BF98338C-CD88-4C06-8C46-9A47A3A4F657}" dt="2023-08-22T14:27:28.698" v="12" actId="2056"/>
        <pc:sldMkLst>
          <pc:docMk/>
          <pc:sldMk cId="2304794222" sldId="828"/>
        </pc:sldMkLst>
      </pc:sldChg>
      <pc:sldChg chg="modCm">
        <pc:chgData name="Laermans Evelyn" userId="a2c5199d-f9d3-4818-a648-d151ccec2bd8" providerId="ADAL" clId="{BF98338C-CD88-4C06-8C46-9A47A3A4F657}" dt="2023-08-22T14:27:28.698" v="12" actId="2056"/>
        <pc:sldMkLst>
          <pc:docMk/>
          <pc:sldMk cId="3822852137" sldId="842"/>
        </pc:sldMkLst>
      </pc:sldChg>
      <pc:sldChg chg="modSp mod">
        <pc:chgData name="Laermans Evelyn" userId="a2c5199d-f9d3-4818-a648-d151ccec2bd8" providerId="ADAL" clId="{BF98338C-CD88-4C06-8C46-9A47A3A4F657}" dt="2023-08-24T09:48:51.507" v="128" actId="20577"/>
        <pc:sldMkLst>
          <pc:docMk/>
          <pc:sldMk cId="1936559551" sldId="875"/>
        </pc:sldMkLst>
        <pc:spChg chg="mod">
          <ac:chgData name="Laermans Evelyn" userId="a2c5199d-f9d3-4818-a648-d151ccec2bd8" providerId="ADAL" clId="{BF98338C-CD88-4C06-8C46-9A47A3A4F657}" dt="2023-08-24T09:48:51.507" v="128" actId="20577"/>
          <ac:spMkLst>
            <pc:docMk/>
            <pc:sldMk cId="1936559551" sldId="875"/>
            <ac:spMk id="3" creationId="{0CD88AFD-2BC6-3D22-D6B2-671C08A1DB07}"/>
          </ac:spMkLst>
        </pc:spChg>
      </pc:sldChg>
      <pc:sldChg chg="delCm">
        <pc:chgData name="Laermans Evelyn" userId="a2c5199d-f9d3-4818-a648-d151ccec2bd8" providerId="ADAL" clId="{BF98338C-CD88-4C06-8C46-9A47A3A4F657}" dt="2023-08-28T09:16:35.617" v="1074"/>
        <pc:sldMkLst>
          <pc:docMk/>
          <pc:sldMk cId="1460477846" sldId="889"/>
        </pc:sldMkLst>
      </pc:sldChg>
      <pc:sldChg chg="modSp add del mod">
        <pc:chgData name="Laermans Evelyn" userId="a2c5199d-f9d3-4818-a648-d151ccec2bd8" providerId="ADAL" clId="{BF98338C-CD88-4C06-8C46-9A47A3A4F657}" dt="2023-08-24T11:30:37.370" v="357" actId="5793"/>
        <pc:sldMkLst>
          <pc:docMk/>
          <pc:sldMk cId="2358974773" sldId="5490"/>
        </pc:sldMkLst>
        <pc:spChg chg="mod">
          <ac:chgData name="Laermans Evelyn" userId="a2c5199d-f9d3-4818-a648-d151ccec2bd8" providerId="ADAL" clId="{BF98338C-CD88-4C06-8C46-9A47A3A4F657}" dt="2023-08-24T11:30:37.370" v="357" actId="5793"/>
          <ac:spMkLst>
            <pc:docMk/>
            <pc:sldMk cId="2358974773" sldId="5490"/>
            <ac:spMk id="2" creationId="{763CFBD1-ABA5-4F0E-9818-7D3144B6CB9A}"/>
          </ac:spMkLst>
        </pc:spChg>
      </pc:sldChg>
      <pc:sldChg chg="modSp add del mod">
        <pc:chgData name="Laermans Evelyn" userId="a2c5199d-f9d3-4818-a648-d151ccec2bd8" providerId="ADAL" clId="{BF98338C-CD88-4C06-8C46-9A47A3A4F657}" dt="2023-08-24T11:26:33.337" v="232" actId="5793"/>
        <pc:sldMkLst>
          <pc:docMk/>
          <pc:sldMk cId="3842612157" sldId="5491"/>
        </pc:sldMkLst>
        <pc:spChg chg="mod">
          <ac:chgData name="Laermans Evelyn" userId="a2c5199d-f9d3-4818-a648-d151ccec2bd8" providerId="ADAL" clId="{BF98338C-CD88-4C06-8C46-9A47A3A4F657}" dt="2023-08-24T11:26:33.337" v="232" actId="5793"/>
          <ac:spMkLst>
            <pc:docMk/>
            <pc:sldMk cId="3842612157" sldId="5491"/>
            <ac:spMk id="2" creationId="{763CFBD1-ABA5-4F0E-9818-7D3144B6CB9A}"/>
          </ac:spMkLst>
        </pc:spChg>
      </pc:sldChg>
      <pc:sldChg chg="modSp add del mod">
        <pc:chgData name="Laermans Evelyn" userId="a2c5199d-f9d3-4818-a648-d151ccec2bd8" providerId="ADAL" clId="{BF98338C-CD88-4C06-8C46-9A47A3A4F657}" dt="2023-08-24T11:26:41.204" v="244" actId="5793"/>
        <pc:sldMkLst>
          <pc:docMk/>
          <pc:sldMk cId="2985231269" sldId="5492"/>
        </pc:sldMkLst>
        <pc:spChg chg="mod">
          <ac:chgData name="Laermans Evelyn" userId="a2c5199d-f9d3-4818-a648-d151ccec2bd8" providerId="ADAL" clId="{BF98338C-CD88-4C06-8C46-9A47A3A4F657}" dt="2023-08-24T11:26:41.204" v="244" actId="5793"/>
          <ac:spMkLst>
            <pc:docMk/>
            <pc:sldMk cId="2985231269" sldId="5492"/>
            <ac:spMk id="2" creationId="{763CFBD1-ABA5-4F0E-9818-7D3144B6CB9A}"/>
          </ac:spMkLst>
        </pc:spChg>
      </pc:sldChg>
      <pc:sldChg chg="modSp add del mod">
        <pc:chgData name="Laermans Evelyn" userId="a2c5199d-f9d3-4818-a648-d151ccec2bd8" providerId="ADAL" clId="{BF98338C-CD88-4C06-8C46-9A47A3A4F657}" dt="2023-08-24T11:26:53.542" v="258" actId="20577"/>
        <pc:sldMkLst>
          <pc:docMk/>
          <pc:sldMk cId="3006369870" sldId="5493"/>
        </pc:sldMkLst>
        <pc:spChg chg="mod">
          <ac:chgData name="Laermans Evelyn" userId="a2c5199d-f9d3-4818-a648-d151ccec2bd8" providerId="ADAL" clId="{BF98338C-CD88-4C06-8C46-9A47A3A4F657}" dt="2023-08-24T11:26:53.542" v="258" actId="20577"/>
          <ac:spMkLst>
            <pc:docMk/>
            <pc:sldMk cId="3006369870" sldId="5493"/>
            <ac:spMk id="2" creationId="{763CFBD1-ABA5-4F0E-9818-7D3144B6CB9A}"/>
          </ac:spMkLst>
        </pc:spChg>
      </pc:sldChg>
      <pc:sldChg chg="modSp add del mod addCm delCm">
        <pc:chgData name="Laermans Evelyn" userId="a2c5199d-f9d3-4818-a648-d151ccec2bd8" providerId="ADAL" clId="{BF98338C-CD88-4C06-8C46-9A47A3A4F657}" dt="2023-08-28T09:10:39.511" v="1072" actId="20577"/>
        <pc:sldMkLst>
          <pc:docMk/>
          <pc:sldMk cId="1625427027" sldId="5501"/>
        </pc:sldMkLst>
        <pc:spChg chg="mod">
          <ac:chgData name="Laermans Evelyn" userId="a2c5199d-f9d3-4818-a648-d151ccec2bd8" providerId="ADAL" clId="{BF98338C-CD88-4C06-8C46-9A47A3A4F657}" dt="2023-08-25T13:09:38.539" v="653" actId="5793"/>
          <ac:spMkLst>
            <pc:docMk/>
            <pc:sldMk cId="1625427027" sldId="5501"/>
            <ac:spMk id="2" creationId="{763CFBD1-ABA5-4F0E-9818-7D3144B6CB9A}"/>
          </ac:spMkLst>
        </pc:spChg>
        <pc:spChg chg="mod">
          <ac:chgData name="Laermans Evelyn" userId="a2c5199d-f9d3-4818-a648-d151ccec2bd8" providerId="ADAL" clId="{BF98338C-CD88-4C06-8C46-9A47A3A4F657}" dt="2023-08-28T09:10:39.511" v="1072" actId="20577"/>
          <ac:spMkLst>
            <pc:docMk/>
            <pc:sldMk cId="1625427027" sldId="5501"/>
            <ac:spMk id="3" creationId="{A452017B-D6D4-40DC-9D73-8E42328DA80F}"/>
          </ac:spMkLst>
        </pc:spChg>
      </pc:sldChg>
      <pc:sldChg chg="add del addCm">
        <pc:chgData name="Laermans Evelyn" userId="a2c5199d-f9d3-4818-a648-d151ccec2bd8" providerId="ADAL" clId="{BF98338C-CD88-4C06-8C46-9A47A3A4F657}" dt="2023-08-28T09:10:55.383" v="1073" actId="47"/>
        <pc:sldMkLst>
          <pc:docMk/>
          <pc:sldMk cId="2914212425" sldId="5502"/>
        </pc:sldMkLst>
      </pc:sldChg>
      <pc:sldChg chg="add del addCm">
        <pc:chgData name="Laermans Evelyn" userId="a2c5199d-f9d3-4818-a648-d151ccec2bd8" providerId="ADAL" clId="{BF98338C-CD88-4C06-8C46-9A47A3A4F657}" dt="2023-08-25T13:11:48.409" v="666" actId="47"/>
        <pc:sldMkLst>
          <pc:docMk/>
          <pc:sldMk cId="3890300877" sldId="5503"/>
        </pc:sldMkLst>
      </pc:sldChg>
      <pc:sldChg chg="modSp add del mod delCm">
        <pc:chgData name="Laermans Evelyn" userId="a2c5199d-f9d3-4818-a648-d151ccec2bd8" providerId="ADAL" clId="{BF98338C-CD88-4C06-8C46-9A47A3A4F657}" dt="2023-08-24T11:30:29.970" v="345" actId="5793"/>
        <pc:sldMkLst>
          <pc:docMk/>
          <pc:sldMk cId="2089042436" sldId="5505"/>
        </pc:sldMkLst>
        <pc:spChg chg="mod">
          <ac:chgData name="Laermans Evelyn" userId="a2c5199d-f9d3-4818-a648-d151ccec2bd8" providerId="ADAL" clId="{BF98338C-CD88-4C06-8C46-9A47A3A4F657}" dt="2023-08-24T11:30:29.970" v="345" actId="5793"/>
          <ac:spMkLst>
            <pc:docMk/>
            <pc:sldMk cId="2089042436" sldId="5505"/>
            <ac:spMk id="2" creationId="{763CFBD1-ABA5-4F0E-9818-7D3144B6CB9A}"/>
          </ac:spMkLst>
        </pc:spChg>
      </pc:sldChg>
      <pc:sldChg chg="modSp add del mod">
        <pc:chgData name="Laermans Evelyn" userId="a2c5199d-f9d3-4818-a648-d151ccec2bd8" providerId="ADAL" clId="{BF98338C-CD88-4C06-8C46-9A47A3A4F657}" dt="2023-08-24T11:28:48.425" v="330" actId="5793"/>
        <pc:sldMkLst>
          <pc:docMk/>
          <pc:sldMk cId="3330305448" sldId="5510"/>
        </pc:sldMkLst>
        <pc:spChg chg="mod">
          <ac:chgData name="Laermans Evelyn" userId="a2c5199d-f9d3-4818-a648-d151ccec2bd8" providerId="ADAL" clId="{BF98338C-CD88-4C06-8C46-9A47A3A4F657}" dt="2023-08-24T11:28:48.425" v="330" actId="5793"/>
          <ac:spMkLst>
            <pc:docMk/>
            <pc:sldMk cId="3330305448" sldId="5510"/>
            <ac:spMk id="2" creationId="{763CFBD1-ABA5-4F0E-9818-7D3144B6CB9A}"/>
          </ac:spMkLst>
        </pc:spChg>
      </pc:sldChg>
      <pc:sldChg chg="add del">
        <pc:chgData name="Laermans Evelyn" userId="a2c5199d-f9d3-4818-a648-d151ccec2bd8" providerId="ADAL" clId="{BF98338C-CD88-4C06-8C46-9A47A3A4F657}" dt="2023-08-24T09:22:59.707" v="95" actId="47"/>
        <pc:sldMkLst>
          <pc:docMk/>
          <pc:sldMk cId="4078100775" sldId="5511"/>
        </pc:sldMkLst>
      </pc:sldChg>
      <pc:sldChg chg="del">
        <pc:chgData name="Laermans Evelyn" userId="a2c5199d-f9d3-4818-a648-d151ccec2bd8" providerId="ADAL" clId="{BF98338C-CD88-4C06-8C46-9A47A3A4F657}" dt="2023-08-22T17:20:10.435" v="25" actId="47"/>
        <pc:sldMkLst>
          <pc:docMk/>
          <pc:sldMk cId="2585351379" sldId="5531"/>
        </pc:sldMkLst>
      </pc:sldChg>
      <pc:sldChg chg="add del">
        <pc:chgData name="Laermans Evelyn" userId="a2c5199d-f9d3-4818-a648-d151ccec2bd8" providerId="ADAL" clId="{BF98338C-CD88-4C06-8C46-9A47A3A4F657}" dt="2023-08-24T09:25:55.839" v="101" actId="47"/>
        <pc:sldMkLst>
          <pc:docMk/>
          <pc:sldMk cId="2394427977" sldId="5532"/>
        </pc:sldMkLst>
      </pc:sldChg>
      <pc:sldChg chg="modSp add del mod delCm">
        <pc:chgData name="Laermans Evelyn" userId="a2c5199d-f9d3-4818-a648-d151ccec2bd8" providerId="ADAL" clId="{BF98338C-CD88-4C06-8C46-9A47A3A4F657}" dt="2023-08-24T11:28:00.976" v="318" actId="20577"/>
        <pc:sldMkLst>
          <pc:docMk/>
          <pc:sldMk cId="351256702" sldId="5533"/>
        </pc:sldMkLst>
        <pc:spChg chg="mod">
          <ac:chgData name="Laermans Evelyn" userId="a2c5199d-f9d3-4818-a648-d151ccec2bd8" providerId="ADAL" clId="{BF98338C-CD88-4C06-8C46-9A47A3A4F657}" dt="2023-08-24T11:28:00.976" v="318" actId="20577"/>
          <ac:spMkLst>
            <pc:docMk/>
            <pc:sldMk cId="351256702" sldId="5533"/>
            <ac:spMk id="2" creationId="{81223729-A3FA-0370-06BB-62245B0ECFE3}"/>
          </ac:spMkLst>
        </pc:spChg>
        <pc:spChg chg="mod">
          <ac:chgData name="Laermans Evelyn" userId="a2c5199d-f9d3-4818-a648-d151ccec2bd8" providerId="ADAL" clId="{BF98338C-CD88-4C06-8C46-9A47A3A4F657}" dt="2023-08-18T14:17:27.294" v="1" actId="207"/>
          <ac:spMkLst>
            <pc:docMk/>
            <pc:sldMk cId="351256702" sldId="5533"/>
            <ac:spMk id="3" creationId="{D025EFEA-6776-6A1A-5F92-4CBA8204C0B2}"/>
          </ac:spMkLst>
        </pc:spChg>
      </pc:sldChg>
      <pc:sldChg chg="modSp add del mod">
        <pc:chgData name="Laermans Evelyn" userId="a2c5199d-f9d3-4818-a648-d151ccec2bd8" providerId="ADAL" clId="{BF98338C-CD88-4C06-8C46-9A47A3A4F657}" dt="2023-08-24T09:23:27.360" v="96" actId="47"/>
        <pc:sldMkLst>
          <pc:docMk/>
          <pc:sldMk cId="2602132610" sldId="5541"/>
        </pc:sldMkLst>
        <pc:spChg chg="mod">
          <ac:chgData name="Laermans Evelyn" userId="a2c5199d-f9d3-4818-a648-d151ccec2bd8" providerId="ADAL" clId="{BF98338C-CD88-4C06-8C46-9A47A3A4F657}" dt="2023-08-18T14:26:15.710" v="8" actId="207"/>
          <ac:spMkLst>
            <pc:docMk/>
            <pc:sldMk cId="2602132610" sldId="5541"/>
            <ac:spMk id="2" creationId="{763CFBD1-ABA5-4F0E-9818-7D3144B6CB9A}"/>
          </ac:spMkLst>
        </pc:spChg>
      </pc:sldChg>
      <pc:sldChg chg="modSp add del mod">
        <pc:chgData name="Laermans Evelyn" userId="a2c5199d-f9d3-4818-a648-d151ccec2bd8" providerId="ADAL" clId="{BF98338C-CD88-4C06-8C46-9A47A3A4F657}" dt="2023-08-25T13:37:27.049" v="968"/>
        <pc:sldMkLst>
          <pc:docMk/>
          <pc:sldMk cId="2138342738" sldId="5613"/>
        </pc:sldMkLst>
        <pc:spChg chg="mod">
          <ac:chgData name="Laermans Evelyn" userId="a2c5199d-f9d3-4818-a648-d151ccec2bd8" providerId="ADAL" clId="{BF98338C-CD88-4C06-8C46-9A47A3A4F657}" dt="2023-08-25T13:37:27.013" v="967"/>
          <ac:spMkLst>
            <pc:docMk/>
            <pc:sldMk cId="2138342738" sldId="5613"/>
            <ac:spMk id="2" creationId="{731E533D-9CA8-4C71-9CC2-6A2368767865}"/>
          </ac:spMkLst>
        </pc:spChg>
      </pc:sldChg>
      <pc:sldChg chg="add del">
        <pc:chgData name="Laermans Evelyn" userId="a2c5199d-f9d3-4818-a648-d151ccec2bd8" providerId="ADAL" clId="{BF98338C-CD88-4C06-8C46-9A47A3A4F657}" dt="2023-08-25T13:37:27.049" v="968"/>
        <pc:sldMkLst>
          <pc:docMk/>
          <pc:sldMk cId="3873005621" sldId="5667"/>
        </pc:sldMkLst>
      </pc:sldChg>
      <pc:sldChg chg="modSp add del mod">
        <pc:chgData name="Laermans Evelyn" userId="a2c5199d-f9d3-4818-a648-d151ccec2bd8" providerId="ADAL" clId="{BF98338C-CD88-4C06-8C46-9A47A3A4F657}" dt="2023-08-25T13:37:27.049" v="968"/>
        <pc:sldMkLst>
          <pc:docMk/>
          <pc:sldMk cId="3556851587" sldId="5668"/>
        </pc:sldMkLst>
        <pc:spChg chg="mod">
          <ac:chgData name="Laermans Evelyn" userId="a2c5199d-f9d3-4818-a648-d151ccec2bd8" providerId="ADAL" clId="{BF98338C-CD88-4C06-8C46-9A47A3A4F657}" dt="2023-08-25T13:37:27.013" v="967"/>
          <ac:spMkLst>
            <pc:docMk/>
            <pc:sldMk cId="3556851587" sldId="5668"/>
            <ac:spMk id="2" creationId="{731E533D-9CA8-4C71-9CC2-6A2368767865}"/>
          </ac:spMkLst>
        </pc:spChg>
      </pc:sldChg>
      <pc:sldChg chg="modSp add del mod">
        <pc:chgData name="Laermans Evelyn" userId="a2c5199d-f9d3-4818-a648-d151ccec2bd8" providerId="ADAL" clId="{BF98338C-CD88-4C06-8C46-9A47A3A4F657}" dt="2023-08-25T13:37:27.049" v="968"/>
        <pc:sldMkLst>
          <pc:docMk/>
          <pc:sldMk cId="3911784040" sldId="5669"/>
        </pc:sldMkLst>
        <pc:spChg chg="mod">
          <ac:chgData name="Laermans Evelyn" userId="a2c5199d-f9d3-4818-a648-d151ccec2bd8" providerId="ADAL" clId="{BF98338C-CD88-4C06-8C46-9A47A3A4F657}" dt="2023-08-25T13:37:27.013" v="967"/>
          <ac:spMkLst>
            <pc:docMk/>
            <pc:sldMk cId="3911784040" sldId="5669"/>
            <ac:spMk id="2" creationId="{731E533D-9CA8-4C71-9CC2-6A2368767865}"/>
          </ac:spMkLst>
        </pc:spChg>
      </pc:sldChg>
      <pc:sldChg chg="modSp add del mod">
        <pc:chgData name="Laermans Evelyn" userId="a2c5199d-f9d3-4818-a648-d151ccec2bd8" providerId="ADAL" clId="{BF98338C-CD88-4C06-8C46-9A47A3A4F657}" dt="2023-08-25T13:37:27.049" v="968"/>
        <pc:sldMkLst>
          <pc:docMk/>
          <pc:sldMk cId="3124101357" sldId="5670"/>
        </pc:sldMkLst>
        <pc:spChg chg="mod">
          <ac:chgData name="Laermans Evelyn" userId="a2c5199d-f9d3-4818-a648-d151ccec2bd8" providerId="ADAL" clId="{BF98338C-CD88-4C06-8C46-9A47A3A4F657}" dt="2023-08-25T13:37:27.013" v="967"/>
          <ac:spMkLst>
            <pc:docMk/>
            <pc:sldMk cId="3124101357" sldId="5670"/>
            <ac:spMk id="2" creationId="{731E533D-9CA8-4C71-9CC2-6A2368767865}"/>
          </ac:spMkLst>
        </pc:spChg>
      </pc:sldChg>
      <pc:sldChg chg="del">
        <pc:chgData name="Laermans Evelyn" userId="a2c5199d-f9d3-4818-a648-d151ccec2bd8" providerId="ADAL" clId="{BF98338C-CD88-4C06-8C46-9A47A3A4F657}" dt="2023-08-25T13:37:10.541" v="960" actId="47"/>
        <pc:sldMkLst>
          <pc:docMk/>
          <pc:sldMk cId="3353007421" sldId="5671"/>
        </pc:sldMkLst>
      </pc:sldChg>
      <pc:sldChg chg="modSp mod">
        <pc:chgData name="Laermans Evelyn" userId="a2c5199d-f9d3-4818-a648-d151ccec2bd8" providerId="ADAL" clId="{BF98338C-CD88-4C06-8C46-9A47A3A4F657}" dt="2023-08-25T13:38:44.300" v="1005" actId="20577"/>
        <pc:sldMkLst>
          <pc:docMk/>
          <pc:sldMk cId="3873549876" sldId="5672"/>
        </pc:sldMkLst>
        <pc:spChg chg="mod">
          <ac:chgData name="Laermans Evelyn" userId="a2c5199d-f9d3-4818-a648-d151ccec2bd8" providerId="ADAL" clId="{BF98338C-CD88-4C06-8C46-9A47A3A4F657}" dt="2023-08-25T13:38:44.300" v="1005" actId="20577"/>
          <ac:spMkLst>
            <pc:docMk/>
            <pc:sldMk cId="3873549876" sldId="5672"/>
            <ac:spMk id="3" creationId="{0CD88AFD-2BC6-3D22-D6B2-671C08A1DB07}"/>
          </ac:spMkLst>
        </pc:spChg>
      </pc:sldChg>
      <pc:sldChg chg="addSp delSp modSp mod">
        <pc:chgData name="Laermans Evelyn" userId="a2c5199d-f9d3-4818-a648-d151ccec2bd8" providerId="ADAL" clId="{BF98338C-CD88-4C06-8C46-9A47A3A4F657}" dt="2023-08-28T09:24:53.807" v="1091" actId="22"/>
        <pc:sldMkLst>
          <pc:docMk/>
          <pc:sldMk cId="1465129054" sldId="5673"/>
        </pc:sldMkLst>
        <pc:spChg chg="mod">
          <ac:chgData name="Laermans Evelyn" userId="a2c5199d-f9d3-4818-a648-d151ccec2bd8" providerId="ADAL" clId="{BF98338C-CD88-4C06-8C46-9A47A3A4F657}" dt="2023-08-28T09:21:19.922" v="1089" actId="20577"/>
          <ac:spMkLst>
            <pc:docMk/>
            <pc:sldMk cId="1465129054" sldId="5673"/>
            <ac:spMk id="3" creationId="{CA452547-2E5D-1212-9487-29C57B77DEAC}"/>
          </ac:spMkLst>
        </pc:spChg>
        <pc:spChg chg="add del">
          <ac:chgData name="Laermans Evelyn" userId="a2c5199d-f9d3-4818-a648-d151ccec2bd8" providerId="ADAL" clId="{BF98338C-CD88-4C06-8C46-9A47A3A4F657}" dt="2023-08-28T09:24:53.807" v="1091" actId="22"/>
          <ac:spMkLst>
            <pc:docMk/>
            <pc:sldMk cId="1465129054" sldId="5673"/>
            <ac:spMk id="6" creationId="{30781128-FD25-604B-9F7F-997C2E79D45A}"/>
          </ac:spMkLst>
        </pc:spChg>
      </pc:sldChg>
      <pc:sldChg chg="modSp add mod ord">
        <pc:chgData name="Laermans Evelyn" userId="a2c5199d-f9d3-4818-a648-d151ccec2bd8" providerId="ADAL" clId="{BF98338C-CD88-4C06-8C46-9A47A3A4F657}" dt="2023-08-28T09:04:44.277" v="1015"/>
        <pc:sldMkLst>
          <pc:docMk/>
          <pc:sldMk cId="3849109148" sldId="5693"/>
        </pc:sldMkLst>
        <pc:spChg chg="mod">
          <ac:chgData name="Laermans Evelyn" userId="a2c5199d-f9d3-4818-a648-d151ccec2bd8" providerId="ADAL" clId="{BF98338C-CD88-4C06-8C46-9A47A3A4F657}" dt="2023-08-24T09:54:34.639" v="158" actId="20577"/>
          <ac:spMkLst>
            <pc:docMk/>
            <pc:sldMk cId="3849109148" sldId="5693"/>
            <ac:spMk id="2" creationId="{81223729-A3FA-0370-06BB-62245B0ECFE3}"/>
          </ac:spMkLst>
        </pc:spChg>
        <pc:spChg chg="mod">
          <ac:chgData name="Laermans Evelyn" userId="a2c5199d-f9d3-4818-a648-d151ccec2bd8" providerId="ADAL" clId="{BF98338C-CD88-4C06-8C46-9A47A3A4F657}" dt="2023-08-25T13:01:08.635" v="402" actId="6549"/>
          <ac:spMkLst>
            <pc:docMk/>
            <pc:sldMk cId="3849109148" sldId="5693"/>
            <ac:spMk id="3" creationId="{D025EFEA-6776-6A1A-5F92-4CBA8204C0B2}"/>
          </ac:spMkLst>
        </pc:spChg>
      </pc:sldChg>
      <pc:sldChg chg="modSp add mod ord">
        <pc:chgData name="Laermans Evelyn" userId="a2c5199d-f9d3-4818-a648-d151ccec2bd8" providerId="ADAL" clId="{BF98338C-CD88-4C06-8C46-9A47A3A4F657}" dt="2023-08-24T11:25:56.652" v="210" actId="20577"/>
        <pc:sldMkLst>
          <pc:docMk/>
          <pc:sldMk cId="63165234" sldId="5694"/>
        </pc:sldMkLst>
        <pc:spChg chg="mod">
          <ac:chgData name="Laermans Evelyn" userId="a2c5199d-f9d3-4818-a648-d151ccec2bd8" providerId="ADAL" clId="{BF98338C-CD88-4C06-8C46-9A47A3A4F657}" dt="2023-08-24T09:54:50.434" v="174" actId="20577"/>
          <ac:spMkLst>
            <pc:docMk/>
            <pc:sldMk cId="63165234" sldId="5694"/>
            <ac:spMk id="2" creationId="{81223729-A3FA-0370-06BB-62245B0ECFE3}"/>
          </ac:spMkLst>
        </pc:spChg>
        <pc:spChg chg="mod">
          <ac:chgData name="Laermans Evelyn" userId="a2c5199d-f9d3-4818-a648-d151ccec2bd8" providerId="ADAL" clId="{BF98338C-CD88-4C06-8C46-9A47A3A4F657}" dt="2023-08-24T11:25:56.652" v="210" actId="20577"/>
          <ac:spMkLst>
            <pc:docMk/>
            <pc:sldMk cId="63165234" sldId="5694"/>
            <ac:spMk id="3" creationId="{D025EFEA-6776-6A1A-5F92-4CBA8204C0B2}"/>
          </ac:spMkLst>
        </pc:spChg>
      </pc:sldChg>
      <pc:sldChg chg="modSp add mod ord">
        <pc:chgData name="Laermans Evelyn" userId="a2c5199d-f9d3-4818-a648-d151ccec2bd8" providerId="ADAL" clId="{BF98338C-CD88-4C06-8C46-9A47A3A4F657}" dt="2023-08-28T08:49:31.497" v="1009" actId="1038"/>
        <pc:sldMkLst>
          <pc:docMk/>
          <pc:sldMk cId="3981534977" sldId="5695"/>
        </pc:sldMkLst>
        <pc:picChg chg="mod">
          <ac:chgData name="Laermans Evelyn" userId="a2c5199d-f9d3-4818-a648-d151ccec2bd8" providerId="ADAL" clId="{BF98338C-CD88-4C06-8C46-9A47A3A4F657}" dt="2023-08-28T08:49:31.497" v="1009" actId="1038"/>
          <ac:picMkLst>
            <pc:docMk/>
            <pc:sldMk cId="3981534977" sldId="5695"/>
            <ac:picMk id="5" creationId="{813820A5-5811-4532-9FFE-258063BF8333}"/>
          </ac:picMkLst>
        </pc:picChg>
      </pc:sldChg>
      <pc:sldChg chg="modSp add mod ord">
        <pc:chgData name="Laermans Evelyn" userId="a2c5199d-f9d3-4818-a648-d151ccec2bd8" providerId="ADAL" clId="{BF98338C-CD88-4C06-8C46-9A47A3A4F657}" dt="2023-08-28T08:49:38.352" v="1013" actId="1038"/>
        <pc:sldMkLst>
          <pc:docMk/>
          <pc:sldMk cId="2541840309" sldId="5696"/>
        </pc:sldMkLst>
        <pc:picChg chg="mod">
          <ac:chgData name="Laermans Evelyn" userId="a2c5199d-f9d3-4818-a648-d151ccec2bd8" providerId="ADAL" clId="{BF98338C-CD88-4C06-8C46-9A47A3A4F657}" dt="2023-08-28T08:49:38.352" v="1013" actId="1038"/>
          <ac:picMkLst>
            <pc:docMk/>
            <pc:sldMk cId="2541840309" sldId="5696"/>
            <ac:picMk id="5" creationId="{813820A5-5811-4532-9FFE-258063BF8333}"/>
          </ac:picMkLst>
        </pc:picChg>
      </pc:sldChg>
      <pc:sldChg chg="modSp add mod ord addCm delCm">
        <pc:chgData name="Laermans Evelyn" userId="a2c5199d-f9d3-4818-a648-d151ccec2bd8" providerId="ADAL" clId="{BF98338C-CD88-4C06-8C46-9A47A3A4F657}" dt="2023-08-25T13:30:15.278" v="959" actId="20577"/>
        <pc:sldMkLst>
          <pc:docMk/>
          <pc:sldMk cId="3243246671" sldId="5697"/>
        </pc:sldMkLst>
        <pc:spChg chg="mod">
          <ac:chgData name="Laermans Evelyn" userId="a2c5199d-f9d3-4818-a648-d151ccec2bd8" providerId="ADAL" clId="{BF98338C-CD88-4C06-8C46-9A47A3A4F657}" dt="2023-08-24T09:55:05.228" v="192" actId="20577"/>
          <ac:spMkLst>
            <pc:docMk/>
            <pc:sldMk cId="3243246671" sldId="5697"/>
            <ac:spMk id="2" creationId="{81223729-A3FA-0370-06BB-62245B0ECFE3}"/>
          </ac:spMkLst>
        </pc:spChg>
        <pc:spChg chg="mod">
          <ac:chgData name="Laermans Evelyn" userId="a2c5199d-f9d3-4818-a648-d151ccec2bd8" providerId="ADAL" clId="{BF98338C-CD88-4C06-8C46-9A47A3A4F657}" dt="2023-08-25T13:30:15.278" v="959" actId="20577"/>
          <ac:spMkLst>
            <pc:docMk/>
            <pc:sldMk cId="3243246671" sldId="5697"/>
            <ac:spMk id="3" creationId="{D025EFEA-6776-6A1A-5F92-4CBA8204C0B2}"/>
          </ac:spMkLst>
        </pc:spChg>
      </pc:sldChg>
      <pc:sldChg chg="addSp delSp modSp add mod ord">
        <pc:chgData name="Laermans Evelyn" userId="a2c5199d-f9d3-4818-a648-d151ccec2bd8" providerId="ADAL" clId="{BF98338C-CD88-4C06-8C46-9A47A3A4F657}" dt="2023-08-24T10:55:09.059" v="205" actId="1036"/>
        <pc:sldMkLst>
          <pc:docMk/>
          <pc:sldMk cId="4140242509" sldId="5699"/>
        </pc:sldMkLst>
        <pc:spChg chg="add del">
          <ac:chgData name="Laermans Evelyn" userId="a2c5199d-f9d3-4818-a648-d151ccec2bd8" providerId="ADAL" clId="{BF98338C-CD88-4C06-8C46-9A47A3A4F657}" dt="2023-08-24T10:51:27.446" v="193" actId="478"/>
          <ac:spMkLst>
            <pc:docMk/>
            <pc:sldMk cId="4140242509" sldId="5699"/>
            <ac:spMk id="4" creationId="{7A4FF776-387A-4521-11DE-3FBE06666109}"/>
          </ac:spMkLst>
        </pc:spChg>
        <pc:graphicFrameChg chg="add del mod">
          <ac:chgData name="Laermans Evelyn" userId="a2c5199d-f9d3-4818-a648-d151ccec2bd8" providerId="ADAL" clId="{BF98338C-CD88-4C06-8C46-9A47A3A4F657}" dt="2023-08-24T10:52:04.397" v="196" actId="478"/>
          <ac:graphicFrameMkLst>
            <pc:docMk/>
            <pc:sldMk cId="4140242509" sldId="5699"/>
            <ac:graphicFrameMk id="5" creationId="{5F8A6420-466F-DB11-7E4B-5BC6C5474EB5}"/>
          </ac:graphicFrameMkLst>
        </pc:graphicFrameChg>
        <pc:picChg chg="add mod">
          <ac:chgData name="Laermans Evelyn" userId="a2c5199d-f9d3-4818-a648-d151ccec2bd8" providerId="ADAL" clId="{BF98338C-CD88-4C06-8C46-9A47A3A4F657}" dt="2023-08-24T10:55:09.059" v="205" actId="1036"/>
          <ac:picMkLst>
            <pc:docMk/>
            <pc:sldMk cId="4140242509" sldId="5699"/>
            <ac:picMk id="8" creationId="{74BFD056-4F58-3CF0-21DD-E8E800FDE376}"/>
          </ac:picMkLst>
        </pc:picChg>
      </pc:sldChg>
      <pc:sldChg chg="modSp add mod">
        <pc:chgData name="Laermans Evelyn" userId="a2c5199d-f9d3-4818-a648-d151ccec2bd8" providerId="ADAL" clId="{BF98338C-CD88-4C06-8C46-9A47A3A4F657}" dt="2023-08-22T17:22:09.355" v="94" actId="20577"/>
        <pc:sldMkLst>
          <pc:docMk/>
          <pc:sldMk cId="3993517389" sldId="5700"/>
        </pc:sldMkLst>
        <pc:spChg chg="mod">
          <ac:chgData name="Laermans Evelyn" userId="a2c5199d-f9d3-4818-a648-d151ccec2bd8" providerId="ADAL" clId="{BF98338C-CD88-4C06-8C46-9A47A3A4F657}" dt="2023-08-22T17:21:42.836" v="29" actId="6549"/>
          <ac:spMkLst>
            <pc:docMk/>
            <pc:sldMk cId="3993517389" sldId="5700"/>
            <ac:spMk id="2" creationId="{763CFBD1-ABA5-4F0E-9818-7D3144B6CB9A}"/>
          </ac:spMkLst>
        </pc:spChg>
        <pc:spChg chg="mod">
          <ac:chgData name="Laermans Evelyn" userId="a2c5199d-f9d3-4818-a648-d151ccec2bd8" providerId="ADAL" clId="{BF98338C-CD88-4C06-8C46-9A47A3A4F657}" dt="2023-08-22T17:22:09.355" v="94" actId="20577"/>
          <ac:spMkLst>
            <pc:docMk/>
            <pc:sldMk cId="3993517389" sldId="5700"/>
            <ac:spMk id="4" creationId="{7A4FF776-387A-4521-11DE-3FBE06666109}"/>
          </ac:spMkLst>
        </pc:spChg>
      </pc:sldChg>
      <pc:sldChg chg="add del">
        <pc:chgData name="Laermans Evelyn" userId="a2c5199d-f9d3-4818-a648-d151ccec2bd8" providerId="ADAL" clId="{BF98338C-CD88-4C06-8C46-9A47A3A4F657}" dt="2023-08-25T13:37:27.049" v="968"/>
        <pc:sldMkLst>
          <pc:docMk/>
          <pc:sldMk cId="1727849683" sldId="5705"/>
        </pc:sldMkLst>
      </pc:sldChg>
      <pc:sldChg chg="add del">
        <pc:chgData name="Laermans Evelyn" userId="a2c5199d-f9d3-4818-a648-d151ccec2bd8" providerId="ADAL" clId="{BF98338C-CD88-4C06-8C46-9A47A3A4F657}" dt="2023-08-25T13:37:27.049" v="968"/>
        <pc:sldMkLst>
          <pc:docMk/>
          <pc:sldMk cId="483957784" sldId="5706"/>
        </pc:sldMkLst>
      </pc:sldChg>
      <pc:sldMasterChg chg="del delSldLayout">
        <pc:chgData name="Laermans Evelyn" userId="a2c5199d-f9d3-4818-a648-d151ccec2bd8" providerId="ADAL" clId="{BF98338C-CD88-4C06-8C46-9A47A3A4F657}" dt="2023-08-25T13:37:10.541" v="960" actId="47"/>
        <pc:sldMasterMkLst>
          <pc:docMk/>
          <pc:sldMasterMk cId="852600172" sldId="2147484669"/>
        </pc:sldMasterMkLst>
        <pc:sldLayoutChg chg="del">
          <pc:chgData name="Laermans Evelyn" userId="a2c5199d-f9d3-4818-a648-d151ccec2bd8" providerId="ADAL" clId="{BF98338C-CD88-4C06-8C46-9A47A3A4F657}" dt="2023-08-25T13:37:10.541" v="960" actId="47"/>
          <pc:sldLayoutMkLst>
            <pc:docMk/>
            <pc:sldMasterMk cId="852600172" sldId="2147484669"/>
            <pc:sldLayoutMk cId="4158803571" sldId="2147484670"/>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241334585" sldId="2147484671"/>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1309708656" sldId="2147484672"/>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3439558762" sldId="2147484673"/>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2853644574" sldId="2147484674"/>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4125785496" sldId="2147484675"/>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212889951" sldId="2147484676"/>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3648449475" sldId="2147484677"/>
          </pc:sldLayoutMkLst>
        </pc:sldLayoutChg>
        <pc:sldLayoutChg chg="del">
          <pc:chgData name="Laermans Evelyn" userId="a2c5199d-f9d3-4818-a648-d151ccec2bd8" providerId="ADAL" clId="{BF98338C-CD88-4C06-8C46-9A47A3A4F657}" dt="2023-08-25T13:37:10.541" v="960" actId="47"/>
          <pc:sldLayoutMkLst>
            <pc:docMk/>
            <pc:sldMasterMk cId="852600172" sldId="2147484669"/>
            <pc:sldLayoutMk cId="2851849261" sldId="2147484678"/>
          </pc:sldLayoutMkLst>
        </pc:sldLayoutChg>
      </pc:sldMasterChg>
    </pc:docChg>
  </pc:docChgLst>
  <pc:docChgLst>
    <pc:chgData name="Vercammen Rik 1F3D" userId="S::rik.vercammen@ond.vlaanderen.be::ebe17d92-7aaf-49fe-bb88-766ee3c47087" providerId="AD" clId="Web-{9482F079-F33F-9201-0652-AA7E4D7EF812}"/>
    <pc:docChg chg="sldOrd">
      <pc:chgData name="Vercammen Rik 1F3D" userId="S::rik.vercammen@ond.vlaanderen.be::ebe17d92-7aaf-49fe-bb88-766ee3c47087" providerId="AD" clId="Web-{9482F079-F33F-9201-0652-AA7E4D7EF812}" dt="2023-07-07T06:37:13.496" v="1"/>
      <pc:docMkLst>
        <pc:docMk/>
      </pc:docMkLst>
      <pc:sldChg chg="ord">
        <pc:chgData name="Vercammen Rik 1F3D" userId="S::rik.vercammen@ond.vlaanderen.be::ebe17d92-7aaf-49fe-bb88-766ee3c47087" providerId="AD" clId="Web-{9482F079-F33F-9201-0652-AA7E4D7EF812}" dt="2023-07-07T06:36:49.823" v="0"/>
        <pc:sldMkLst>
          <pc:docMk/>
          <pc:sldMk cId="1038797840" sldId="866"/>
        </pc:sldMkLst>
      </pc:sldChg>
      <pc:sldChg chg="ord">
        <pc:chgData name="Vercammen Rik 1F3D" userId="S::rik.vercammen@ond.vlaanderen.be::ebe17d92-7aaf-49fe-bb88-766ee3c47087" providerId="AD" clId="Web-{9482F079-F33F-9201-0652-AA7E4D7EF812}" dt="2023-07-07T06:37:13.496" v="1"/>
        <pc:sldMkLst>
          <pc:docMk/>
          <pc:sldMk cId="1936559551" sldId="875"/>
        </pc:sldMkLst>
      </pc:sldChg>
    </pc:docChg>
  </pc:docChgLst>
  <pc:docChgLst>
    <pc:chgData name="Vanruysseveldt Vicky" userId="727c3cda-ffad-4869-b7c3-b4e0fb154b96" providerId="ADAL" clId="{E83A1197-6A6F-4CC5-B9B1-FED7415DA247}"/>
    <pc:docChg chg="addSld modSld modSection">
      <pc:chgData name="Vanruysseveldt Vicky" userId="727c3cda-ffad-4869-b7c3-b4e0fb154b96" providerId="ADAL" clId="{E83A1197-6A6F-4CC5-B9B1-FED7415DA247}" dt="2023-08-25T12:46:53.750" v="76" actId="14100"/>
      <pc:docMkLst>
        <pc:docMk/>
      </pc:docMkLst>
      <pc:sldChg chg="modSp mod">
        <pc:chgData name="Vanruysseveldt Vicky" userId="727c3cda-ffad-4869-b7c3-b4e0fb154b96" providerId="ADAL" clId="{E83A1197-6A6F-4CC5-B9B1-FED7415DA247}" dt="2023-08-25T12:43:27.164" v="33" actId="20577"/>
        <pc:sldMkLst>
          <pc:docMk/>
          <pc:sldMk cId="2166514579" sldId="922"/>
        </pc:sldMkLst>
        <pc:spChg chg="mod">
          <ac:chgData name="Vanruysseveldt Vicky" userId="727c3cda-ffad-4869-b7c3-b4e0fb154b96" providerId="ADAL" clId="{E83A1197-6A6F-4CC5-B9B1-FED7415DA247}" dt="2023-08-25T12:43:27.164" v="33" actId="20577"/>
          <ac:spMkLst>
            <pc:docMk/>
            <pc:sldMk cId="2166514579" sldId="922"/>
            <ac:spMk id="2" creationId="{ABFF9515-14F8-303D-AA39-B5AF79C02E3C}"/>
          </ac:spMkLst>
        </pc:spChg>
      </pc:sldChg>
      <pc:sldChg chg="modSp mod">
        <pc:chgData name="Vanruysseveldt Vicky" userId="727c3cda-ffad-4869-b7c3-b4e0fb154b96" providerId="ADAL" clId="{E83A1197-6A6F-4CC5-B9B1-FED7415DA247}" dt="2023-08-25T12:43:30.900" v="34" actId="20577"/>
        <pc:sldMkLst>
          <pc:docMk/>
          <pc:sldMk cId="2858724049" sldId="923"/>
        </pc:sldMkLst>
        <pc:spChg chg="mod">
          <ac:chgData name="Vanruysseveldt Vicky" userId="727c3cda-ffad-4869-b7c3-b4e0fb154b96" providerId="ADAL" clId="{E83A1197-6A6F-4CC5-B9B1-FED7415DA247}" dt="2023-08-25T12:43:30.900" v="34" actId="20577"/>
          <ac:spMkLst>
            <pc:docMk/>
            <pc:sldMk cId="2858724049" sldId="923"/>
            <ac:spMk id="2" creationId="{ABFF9515-14F8-303D-AA39-B5AF79C02E3C}"/>
          </ac:spMkLst>
        </pc:spChg>
      </pc:sldChg>
      <pc:sldChg chg="addSp delSp modSp new mod">
        <pc:chgData name="Vanruysseveldt Vicky" userId="727c3cda-ffad-4869-b7c3-b4e0fb154b96" providerId="ADAL" clId="{E83A1197-6A6F-4CC5-B9B1-FED7415DA247}" dt="2023-08-25T12:45:52.247" v="37" actId="962"/>
        <pc:sldMkLst>
          <pc:docMk/>
          <pc:sldMk cId="3838548746" sldId="5703"/>
        </pc:sldMkLst>
        <pc:spChg chg="mod">
          <ac:chgData name="Vanruysseveldt Vicky" userId="727c3cda-ffad-4869-b7c3-b4e0fb154b96" providerId="ADAL" clId="{E83A1197-6A6F-4CC5-B9B1-FED7415DA247}" dt="2023-08-25T12:43:23.207" v="32" actId="20577"/>
          <ac:spMkLst>
            <pc:docMk/>
            <pc:sldMk cId="3838548746" sldId="5703"/>
            <ac:spMk id="2" creationId="{951632EB-C527-E7B6-06EF-24376F099BDF}"/>
          </ac:spMkLst>
        </pc:spChg>
        <pc:spChg chg="del">
          <ac:chgData name="Vanruysseveldt Vicky" userId="727c3cda-ffad-4869-b7c3-b4e0fb154b96" providerId="ADAL" clId="{E83A1197-6A6F-4CC5-B9B1-FED7415DA247}" dt="2023-08-25T12:45:47.546" v="35" actId="931"/>
          <ac:spMkLst>
            <pc:docMk/>
            <pc:sldMk cId="3838548746" sldId="5703"/>
            <ac:spMk id="3" creationId="{DC0CA6BD-E949-EE02-D6EA-80D2406FD56E}"/>
          </ac:spMkLst>
        </pc:spChg>
        <pc:picChg chg="add mod">
          <ac:chgData name="Vanruysseveldt Vicky" userId="727c3cda-ffad-4869-b7c3-b4e0fb154b96" providerId="ADAL" clId="{E83A1197-6A6F-4CC5-B9B1-FED7415DA247}" dt="2023-08-25T12:45:52.247" v="37" actId="962"/>
          <ac:picMkLst>
            <pc:docMk/>
            <pc:sldMk cId="3838548746" sldId="5703"/>
            <ac:picMk id="6" creationId="{A47B6C08-251A-8A67-EB8A-0FA4C7B66114}"/>
          </ac:picMkLst>
        </pc:picChg>
      </pc:sldChg>
      <pc:sldChg chg="addSp delSp modSp new mod">
        <pc:chgData name="Vanruysseveldt Vicky" userId="727c3cda-ffad-4869-b7c3-b4e0fb154b96" providerId="ADAL" clId="{E83A1197-6A6F-4CC5-B9B1-FED7415DA247}" dt="2023-08-25T12:46:53.750" v="76" actId="14100"/>
        <pc:sldMkLst>
          <pc:docMk/>
          <pc:sldMk cId="889449431" sldId="5704"/>
        </pc:sldMkLst>
        <pc:spChg chg="mod">
          <ac:chgData name="Vanruysseveldt Vicky" userId="727c3cda-ffad-4869-b7c3-b4e0fb154b96" providerId="ADAL" clId="{E83A1197-6A6F-4CC5-B9B1-FED7415DA247}" dt="2023-08-25T12:46:14.688" v="68" actId="20577"/>
          <ac:spMkLst>
            <pc:docMk/>
            <pc:sldMk cId="889449431" sldId="5704"/>
            <ac:spMk id="2" creationId="{878182A9-4C71-39E5-EC7D-724E3A4C0CDA}"/>
          </ac:spMkLst>
        </pc:spChg>
        <pc:spChg chg="del">
          <ac:chgData name="Vanruysseveldt Vicky" userId="727c3cda-ffad-4869-b7c3-b4e0fb154b96" providerId="ADAL" clId="{E83A1197-6A6F-4CC5-B9B1-FED7415DA247}" dt="2023-08-25T12:46:22.673" v="69" actId="931"/>
          <ac:spMkLst>
            <pc:docMk/>
            <pc:sldMk cId="889449431" sldId="5704"/>
            <ac:spMk id="3" creationId="{8A88C994-423A-C52F-D55B-6E8514B8D3F4}"/>
          </ac:spMkLst>
        </pc:spChg>
        <pc:picChg chg="add mod">
          <ac:chgData name="Vanruysseveldt Vicky" userId="727c3cda-ffad-4869-b7c3-b4e0fb154b96" providerId="ADAL" clId="{E83A1197-6A6F-4CC5-B9B1-FED7415DA247}" dt="2023-08-25T12:46:53.750" v="76" actId="14100"/>
          <ac:picMkLst>
            <pc:docMk/>
            <pc:sldMk cId="889449431" sldId="5704"/>
            <ac:picMk id="6" creationId="{7F898495-A509-297C-6948-E7A85B97E82E}"/>
          </ac:picMkLst>
        </pc:picChg>
      </pc:sldChg>
    </pc:docChg>
  </pc:docChgLst>
  <pc:docChgLst>
    <pc:chgData name="Verbeke Luk" userId="S::luk.verbeke@ond.vlaanderen.be::742fd895-39b6-4514-87cf-ad5e30d0a4c9" providerId="AD" clId="Web-{095B0BD3-CAFE-C0B7-5027-3BEF7C74D335}"/>
    <pc:docChg chg="mod">
      <pc:chgData name="Verbeke Luk" userId="S::luk.verbeke@ond.vlaanderen.be::742fd895-39b6-4514-87cf-ad5e30d0a4c9" providerId="AD" clId="Web-{095B0BD3-CAFE-C0B7-5027-3BEF7C74D335}" dt="2023-08-22T10:56:08.950" v="1"/>
      <pc:docMkLst>
        <pc:docMk/>
      </pc:docMkLst>
      <pc:sldChg chg="modCm">
        <pc:chgData name="Verbeke Luk" userId="S::luk.verbeke@ond.vlaanderen.be::742fd895-39b6-4514-87cf-ad5e30d0a4c9" providerId="AD" clId="Web-{095B0BD3-CAFE-C0B7-5027-3BEF7C74D335}" dt="2023-08-22T10:56:08.950" v="1"/>
        <pc:sldMkLst>
          <pc:docMk/>
          <pc:sldMk cId="1141969767" sldId="827"/>
        </pc:sldMkLst>
      </pc:sldChg>
    </pc:docChg>
  </pc:docChgLst>
  <pc:docChgLst>
    <pc:chgData name="Vanruysseveldt Vicky" userId="S::vicky.vanruysseveldt@ond.vlaanderen.be::3671200b-7232-46e2-9be3-dc49b9eff658" providerId="AD" clId="Web-{857970BE-A10C-409A-1B94-F49A878774F6}"/>
    <pc:docChg chg="modSld">
      <pc:chgData name="Vanruysseveldt Vicky" userId="S::vicky.vanruysseveldt@ond.vlaanderen.be::3671200b-7232-46e2-9be3-dc49b9eff658" providerId="AD" clId="Web-{857970BE-A10C-409A-1B94-F49A878774F6}" dt="2023-08-24T07:50:44.481" v="126" actId="20577"/>
      <pc:docMkLst>
        <pc:docMk/>
      </pc:docMkLst>
      <pc:sldChg chg="modSp">
        <pc:chgData name="Vanruysseveldt Vicky" userId="S::vicky.vanruysseveldt@ond.vlaanderen.be::3671200b-7232-46e2-9be3-dc49b9eff658" providerId="AD" clId="Web-{857970BE-A10C-409A-1B94-F49A878774F6}" dt="2023-08-24T07:44:20.452" v="35" actId="20577"/>
        <pc:sldMkLst>
          <pc:docMk/>
          <pc:sldMk cId="2166514579" sldId="922"/>
        </pc:sldMkLst>
        <pc:spChg chg="mod">
          <ac:chgData name="Vanruysseveldt Vicky" userId="S::vicky.vanruysseveldt@ond.vlaanderen.be::3671200b-7232-46e2-9be3-dc49b9eff658" providerId="AD" clId="Web-{857970BE-A10C-409A-1B94-F49A878774F6}" dt="2023-08-24T07:44:20.452" v="35" actId="20577"/>
          <ac:spMkLst>
            <pc:docMk/>
            <pc:sldMk cId="2166514579" sldId="922"/>
            <ac:spMk id="3" creationId="{E4AC46FE-CE5E-6614-EA03-4C8967499E9C}"/>
          </ac:spMkLst>
        </pc:spChg>
      </pc:sldChg>
      <pc:sldChg chg="modSp">
        <pc:chgData name="Vanruysseveldt Vicky" userId="S::vicky.vanruysseveldt@ond.vlaanderen.be::3671200b-7232-46e2-9be3-dc49b9eff658" providerId="AD" clId="Web-{857970BE-A10C-409A-1B94-F49A878774F6}" dt="2023-08-24T07:50:44.481" v="126" actId="20577"/>
        <pc:sldMkLst>
          <pc:docMk/>
          <pc:sldMk cId="2858724049" sldId="923"/>
        </pc:sldMkLst>
        <pc:spChg chg="mod">
          <ac:chgData name="Vanruysseveldt Vicky" userId="S::vicky.vanruysseveldt@ond.vlaanderen.be::3671200b-7232-46e2-9be3-dc49b9eff658" providerId="AD" clId="Web-{857970BE-A10C-409A-1B94-F49A878774F6}" dt="2023-08-24T07:50:44.481" v="126" actId="20577"/>
          <ac:spMkLst>
            <pc:docMk/>
            <pc:sldMk cId="2858724049" sldId="923"/>
            <ac:spMk id="3" creationId="{E4AC46FE-CE5E-6614-EA03-4C8967499E9C}"/>
          </ac:spMkLst>
        </pc:spChg>
      </pc:sldChg>
      <pc:sldChg chg="modSp">
        <pc:chgData name="Vanruysseveldt Vicky" userId="S::vicky.vanruysseveldt@ond.vlaanderen.be::3671200b-7232-46e2-9be3-dc49b9eff658" providerId="AD" clId="Web-{857970BE-A10C-409A-1B94-F49A878774F6}" dt="2023-08-24T07:46:43.676" v="57" actId="20577"/>
        <pc:sldMkLst>
          <pc:docMk/>
          <pc:sldMk cId="1996710153" sldId="5543"/>
        </pc:sldMkLst>
        <pc:spChg chg="mod">
          <ac:chgData name="Vanruysseveldt Vicky" userId="S::vicky.vanruysseveldt@ond.vlaanderen.be::3671200b-7232-46e2-9be3-dc49b9eff658" providerId="AD" clId="Web-{857970BE-A10C-409A-1B94-F49A878774F6}" dt="2023-08-24T07:46:43.676" v="57" actId="20577"/>
          <ac:spMkLst>
            <pc:docMk/>
            <pc:sldMk cId="1996710153" sldId="5543"/>
            <ac:spMk id="3" creationId="{E4AC46FE-CE5E-6614-EA03-4C8967499E9C}"/>
          </ac:spMkLst>
        </pc:spChg>
      </pc:sldChg>
    </pc:docChg>
  </pc:docChgLst>
  <pc:docChgLst>
    <pc:chgData name="Boel Jeroen" userId="79438165-60cc-4da2-83a9-b90724d1e046" providerId="ADAL" clId="{842F82CC-E8DD-4C09-9903-A00D3BBBDC97}"/>
    <pc:docChg chg="undo redo custSel addSld delSld modSld sldOrd modSection">
      <pc:chgData name="Boel Jeroen" userId="79438165-60cc-4da2-83a9-b90724d1e046" providerId="ADAL" clId="{842F82CC-E8DD-4C09-9903-A00D3BBBDC97}" dt="2023-08-28T07:03:59.530" v="2564" actId="2056"/>
      <pc:docMkLst>
        <pc:docMk/>
      </pc:docMkLst>
      <pc:sldChg chg="modSp add mod addCm modCm modNotesTx">
        <pc:chgData name="Boel Jeroen" userId="79438165-60cc-4da2-83a9-b90724d1e046" providerId="ADAL" clId="{842F82CC-E8DD-4C09-9903-A00D3BBBDC97}" dt="2023-08-28T07:03:59.530" v="2564" actId="2056"/>
        <pc:sldMkLst>
          <pc:docMk/>
          <pc:sldMk cId="2676812239" sldId="826"/>
        </pc:sldMkLst>
        <pc:spChg chg="mod">
          <ac:chgData name="Boel Jeroen" userId="79438165-60cc-4da2-83a9-b90724d1e046" providerId="ADAL" clId="{842F82CC-E8DD-4C09-9903-A00D3BBBDC97}" dt="2023-07-10T09:43:47.262" v="237" actId="14100"/>
          <ac:spMkLst>
            <pc:docMk/>
            <pc:sldMk cId="2676812239" sldId="826"/>
            <ac:spMk id="3" creationId="{B20DF5A0-4586-FF34-4047-11C8219BC11C}"/>
          </ac:spMkLst>
        </pc:spChg>
        <pc:picChg chg="mod">
          <ac:chgData name="Boel Jeroen" userId="79438165-60cc-4da2-83a9-b90724d1e046" providerId="ADAL" clId="{842F82CC-E8DD-4C09-9903-A00D3BBBDC97}" dt="2023-07-10T09:43:50.380" v="238" actId="1076"/>
          <ac:picMkLst>
            <pc:docMk/>
            <pc:sldMk cId="2676812239" sldId="826"/>
            <ac:picMk id="7" creationId="{1EC77F23-DCCC-4782-9F58-B26FD1D8525A}"/>
          </ac:picMkLst>
        </pc:picChg>
      </pc:sldChg>
      <pc:sldChg chg="modSp add mod addCm modCm modNotesTx">
        <pc:chgData name="Boel Jeroen" userId="79438165-60cc-4da2-83a9-b90724d1e046" providerId="ADAL" clId="{842F82CC-E8DD-4C09-9903-A00D3BBBDC97}" dt="2023-08-28T07:03:59.530" v="2564" actId="2056"/>
        <pc:sldMkLst>
          <pc:docMk/>
          <pc:sldMk cId="1141969767" sldId="827"/>
        </pc:sldMkLst>
        <pc:spChg chg="mod">
          <ac:chgData name="Boel Jeroen" userId="79438165-60cc-4da2-83a9-b90724d1e046" providerId="ADAL" clId="{842F82CC-E8DD-4C09-9903-A00D3BBBDC97}" dt="2023-07-10T09:49:30.284" v="775" actId="20577"/>
          <ac:spMkLst>
            <pc:docMk/>
            <pc:sldMk cId="1141969767" sldId="827"/>
            <ac:spMk id="13" creationId="{B9F754F4-FA77-4D17-69FC-40C2AB565851}"/>
          </ac:spMkLst>
        </pc:spChg>
        <pc:picChg chg="mod">
          <ac:chgData name="Boel Jeroen" userId="79438165-60cc-4da2-83a9-b90724d1e046" providerId="ADAL" clId="{842F82CC-E8DD-4C09-9903-A00D3BBBDC97}" dt="2023-07-10T09:48:01.650" v="642" actId="1076"/>
          <ac:picMkLst>
            <pc:docMk/>
            <pc:sldMk cId="1141969767" sldId="827"/>
            <ac:picMk id="8" creationId="{7F3E4D00-E1B0-4778-9680-C2C3374B9C20}"/>
          </ac:picMkLst>
        </pc:picChg>
      </pc:sldChg>
      <pc:sldChg chg="addSp modSp add mod addCm modCm modNotesTx">
        <pc:chgData name="Boel Jeroen" userId="79438165-60cc-4da2-83a9-b90724d1e046" providerId="ADAL" clId="{842F82CC-E8DD-4C09-9903-A00D3BBBDC97}" dt="2023-08-28T07:03:59.530" v="2564" actId="2056"/>
        <pc:sldMkLst>
          <pc:docMk/>
          <pc:sldMk cId="2304794222" sldId="828"/>
        </pc:sldMkLst>
        <pc:spChg chg="add mod">
          <ac:chgData name="Boel Jeroen" userId="79438165-60cc-4da2-83a9-b90724d1e046" providerId="ADAL" clId="{842F82CC-E8DD-4C09-9903-A00D3BBBDC97}" dt="2023-07-10T09:52:29.180" v="940" actId="20577"/>
          <ac:spMkLst>
            <pc:docMk/>
            <pc:sldMk cId="2304794222" sldId="828"/>
            <ac:spMk id="4" creationId="{6B4034DA-6BF2-B231-3484-49F4EF5D3F58}"/>
          </ac:spMkLst>
        </pc:spChg>
        <pc:spChg chg="mod">
          <ac:chgData name="Boel Jeroen" userId="79438165-60cc-4da2-83a9-b90724d1e046" providerId="ADAL" clId="{842F82CC-E8DD-4C09-9903-A00D3BBBDC97}" dt="2023-07-10T09:54:05.896" v="1067" actId="20577"/>
          <ac:spMkLst>
            <pc:docMk/>
            <pc:sldMk cId="2304794222" sldId="828"/>
            <ac:spMk id="13" creationId="{B2E88AE1-E320-0156-7DFF-BE3976369FC9}"/>
          </ac:spMkLst>
        </pc:spChg>
      </pc:sldChg>
      <pc:sldChg chg="add del">
        <pc:chgData name="Boel Jeroen" userId="79438165-60cc-4da2-83a9-b90724d1e046" providerId="ADAL" clId="{842F82CC-E8DD-4C09-9903-A00D3BBBDC97}" dt="2023-07-10T09:49:42.744" v="776" actId="2696"/>
        <pc:sldMkLst>
          <pc:docMk/>
          <pc:sldMk cId="1047875502" sldId="829"/>
        </pc:sldMkLst>
      </pc:sldChg>
      <pc:sldChg chg="modSp add mod addCm modNotesTx">
        <pc:chgData name="Boel Jeroen" userId="79438165-60cc-4da2-83a9-b90724d1e046" providerId="ADAL" clId="{842F82CC-E8DD-4C09-9903-A00D3BBBDC97}" dt="2023-07-10T11:28:11.744" v="2556"/>
        <pc:sldMkLst>
          <pc:docMk/>
          <pc:sldMk cId="1226934194" sldId="831"/>
        </pc:sldMkLst>
        <pc:spChg chg="mod">
          <ac:chgData name="Boel Jeroen" userId="79438165-60cc-4da2-83a9-b90724d1e046" providerId="ADAL" clId="{842F82CC-E8DD-4C09-9903-A00D3BBBDC97}" dt="2023-07-10T09:56:44.033" v="1287" actId="313"/>
          <ac:spMkLst>
            <pc:docMk/>
            <pc:sldMk cId="1226934194" sldId="831"/>
            <ac:spMk id="9" creationId="{FEAB0882-EBF4-739D-3274-326C90FBA803}"/>
          </ac:spMkLst>
        </pc:spChg>
        <pc:picChg chg="mod">
          <ac:chgData name="Boel Jeroen" userId="79438165-60cc-4da2-83a9-b90724d1e046" providerId="ADAL" clId="{842F82CC-E8DD-4C09-9903-A00D3BBBDC97}" dt="2023-07-10T09:56:18.742" v="1209" actId="1076"/>
          <ac:picMkLst>
            <pc:docMk/>
            <pc:sldMk cId="1226934194" sldId="831"/>
            <ac:picMk id="10" creationId="{2FF9EB06-B54E-478A-BDDC-3D2B93F4A5F1}"/>
          </ac:picMkLst>
        </pc:picChg>
      </pc:sldChg>
      <pc:sldChg chg="modSp add mod addCm modNotesTx">
        <pc:chgData name="Boel Jeroen" userId="79438165-60cc-4da2-83a9-b90724d1e046" providerId="ADAL" clId="{842F82CC-E8DD-4C09-9903-A00D3BBBDC97}" dt="2023-07-10T11:28:28.015" v="2558"/>
        <pc:sldMkLst>
          <pc:docMk/>
          <pc:sldMk cId="4083106218" sldId="832"/>
        </pc:sldMkLst>
        <pc:spChg chg="mod">
          <ac:chgData name="Boel Jeroen" userId="79438165-60cc-4da2-83a9-b90724d1e046" providerId="ADAL" clId="{842F82CC-E8DD-4C09-9903-A00D3BBBDC97}" dt="2023-07-10T10:03:36.520" v="1849" actId="20577"/>
          <ac:spMkLst>
            <pc:docMk/>
            <pc:sldMk cId="4083106218" sldId="832"/>
            <ac:spMk id="11" creationId="{D1ABBF61-0601-3C7D-B5ED-A17ED4BC68F9}"/>
          </ac:spMkLst>
        </pc:spChg>
        <pc:picChg chg="mod">
          <ac:chgData name="Boel Jeroen" userId="79438165-60cc-4da2-83a9-b90724d1e046" providerId="ADAL" clId="{842F82CC-E8DD-4C09-9903-A00D3BBBDC97}" dt="2023-07-10T10:03:02.729" v="1759" actId="1076"/>
          <ac:picMkLst>
            <pc:docMk/>
            <pc:sldMk cId="4083106218" sldId="832"/>
            <ac:picMk id="6" creationId="{85564AA1-DADD-48F6-AFEF-9427140FA9FC}"/>
          </ac:picMkLst>
        </pc:picChg>
      </pc:sldChg>
      <pc:sldChg chg="modSp add mod addCm modNotesTx">
        <pc:chgData name="Boel Jeroen" userId="79438165-60cc-4da2-83a9-b90724d1e046" providerId="ADAL" clId="{842F82CC-E8DD-4C09-9903-A00D3BBBDC97}" dt="2023-07-10T11:28:20.075" v="2557"/>
        <pc:sldMkLst>
          <pc:docMk/>
          <pc:sldMk cId="64419713" sldId="834"/>
        </pc:sldMkLst>
        <pc:spChg chg="mod">
          <ac:chgData name="Boel Jeroen" userId="79438165-60cc-4da2-83a9-b90724d1e046" providerId="ADAL" clId="{842F82CC-E8DD-4C09-9903-A00D3BBBDC97}" dt="2023-07-10T10:01:02.957" v="1572" actId="20577"/>
          <ac:spMkLst>
            <pc:docMk/>
            <pc:sldMk cId="64419713" sldId="834"/>
            <ac:spMk id="9" creationId="{FEAB0882-EBF4-739D-3274-326C90FBA803}"/>
          </ac:spMkLst>
        </pc:spChg>
        <pc:picChg chg="mod">
          <ac:chgData name="Boel Jeroen" userId="79438165-60cc-4da2-83a9-b90724d1e046" providerId="ADAL" clId="{842F82CC-E8DD-4C09-9903-A00D3BBBDC97}" dt="2023-07-10T10:01:08.220" v="1574" actId="1076"/>
          <ac:picMkLst>
            <pc:docMk/>
            <pc:sldMk cId="64419713" sldId="834"/>
            <ac:picMk id="7" creationId="{0D1A05C5-4647-455E-94A2-4FD1145490E7}"/>
          </ac:picMkLst>
        </pc:picChg>
      </pc:sldChg>
      <pc:sldChg chg="modSp add mod addCm modNotesTx">
        <pc:chgData name="Boel Jeroen" userId="79438165-60cc-4da2-83a9-b90724d1e046" providerId="ADAL" clId="{842F82CC-E8DD-4C09-9903-A00D3BBBDC97}" dt="2023-07-10T11:28:36.132" v="2559"/>
        <pc:sldMkLst>
          <pc:docMk/>
          <pc:sldMk cId="1069304175" sldId="836"/>
        </pc:sldMkLst>
        <pc:spChg chg="mod">
          <ac:chgData name="Boel Jeroen" userId="79438165-60cc-4da2-83a9-b90724d1e046" providerId="ADAL" clId="{842F82CC-E8DD-4C09-9903-A00D3BBBDC97}" dt="2023-07-10T11:17:19.004" v="2172" actId="20577"/>
          <ac:spMkLst>
            <pc:docMk/>
            <pc:sldMk cId="1069304175" sldId="836"/>
            <ac:spMk id="9" creationId="{FEAB0882-EBF4-739D-3274-326C90FBA803}"/>
          </ac:spMkLst>
        </pc:spChg>
        <pc:picChg chg="mod">
          <ac:chgData name="Boel Jeroen" userId="79438165-60cc-4da2-83a9-b90724d1e046" providerId="ADAL" clId="{842F82CC-E8DD-4C09-9903-A00D3BBBDC97}" dt="2023-07-10T11:17:22.379" v="2173" actId="1076"/>
          <ac:picMkLst>
            <pc:docMk/>
            <pc:sldMk cId="1069304175" sldId="836"/>
            <ac:picMk id="10" creationId="{E842FC9D-41ED-4942-9447-DABC21F6432E}"/>
          </ac:picMkLst>
        </pc:picChg>
      </pc:sldChg>
      <pc:sldChg chg="modSp add mod addCm modCm">
        <pc:chgData name="Boel Jeroen" userId="79438165-60cc-4da2-83a9-b90724d1e046" providerId="ADAL" clId="{842F82CC-E8DD-4C09-9903-A00D3BBBDC97}" dt="2023-08-28T07:03:59.530" v="2564" actId="2056"/>
        <pc:sldMkLst>
          <pc:docMk/>
          <pc:sldMk cId="3822852137" sldId="842"/>
        </pc:sldMkLst>
        <pc:spChg chg="mod">
          <ac:chgData name="Boel Jeroen" userId="79438165-60cc-4da2-83a9-b90724d1e046" providerId="ADAL" clId="{842F82CC-E8DD-4C09-9903-A00D3BBBDC97}" dt="2023-07-10T09:55:43.386" v="1203" actId="207"/>
          <ac:spMkLst>
            <pc:docMk/>
            <pc:sldMk cId="3822852137" sldId="842"/>
            <ac:spMk id="9" creationId="{DD907C46-C5EB-CDF0-5A6D-3F17F7D6A567}"/>
          </ac:spMkLst>
        </pc:spChg>
        <pc:picChg chg="mod">
          <ac:chgData name="Boel Jeroen" userId="79438165-60cc-4da2-83a9-b90724d1e046" providerId="ADAL" clId="{842F82CC-E8DD-4C09-9903-A00D3BBBDC97}" dt="2023-07-10T09:54:47.740" v="1073" actId="1076"/>
          <ac:picMkLst>
            <pc:docMk/>
            <pc:sldMk cId="3822852137" sldId="842"/>
            <ac:picMk id="11" creationId="{CFF793DB-C2B8-485C-8629-1D758ED89477}"/>
          </ac:picMkLst>
        </pc:picChg>
      </pc:sldChg>
      <pc:sldChg chg="add ord addCm">
        <pc:chgData name="Boel Jeroen" userId="79438165-60cc-4da2-83a9-b90724d1e046" providerId="ADAL" clId="{842F82CC-E8DD-4C09-9903-A00D3BBBDC97}" dt="2023-07-10T11:26:32.664" v="2551"/>
        <pc:sldMkLst>
          <pc:docMk/>
          <pc:sldMk cId="322130511" sldId="844"/>
        </pc:sldMkLst>
      </pc:sldChg>
      <pc:sldChg chg="modSp mod">
        <pc:chgData name="Boel Jeroen" userId="79438165-60cc-4da2-83a9-b90724d1e046" providerId="ADAL" clId="{842F82CC-E8DD-4C09-9903-A00D3BBBDC97}" dt="2023-07-10T09:35:03.802" v="24" actId="1076"/>
        <pc:sldMkLst>
          <pc:docMk/>
          <pc:sldMk cId="2011291757" sldId="876"/>
        </pc:sldMkLst>
        <pc:spChg chg="mod">
          <ac:chgData name="Boel Jeroen" userId="79438165-60cc-4da2-83a9-b90724d1e046" providerId="ADAL" clId="{842F82CC-E8DD-4C09-9903-A00D3BBBDC97}" dt="2023-07-10T09:35:03.802" v="24" actId="1076"/>
          <ac:spMkLst>
            <pc:docMk/>
            <pc:sldMk cId="2011291757" sldId="876"/>
            <ac:spMk id="3" creationId="{0CD88AFD-2BC6-3D22-D6B2-671C08A1DB07}"/>
          </ac:spMkLst>
        </pc:spChg>
      </pc:sldChg>
      <pc:sldChg chg="del">
        <pc:chgData name="Boel Jeroen" userId="79438165-60cc-4da2-83a9-b90724d1e046" providerId="ADAL" clId="{842F82CC-E8DD-4C09-9903-A00D3BBBDC97}" dt="2023-07-10T09:35:39" v="26" actId="2696"/>
        <pc:sldMkLst>
          <pc:docMk/>
          <pc:sldMk cId="1418431631" sldId="879"/>
        </pc:sldMkLst>
      </pc:sldChg>
      <pc:sldChg chg="modCm">
        <pc:chgData name="Boel Jeroen" userId="79438165-60cc-4da2-83a9-b90724d1e046" providerId="ADAL" clId="{842F82CC-E8DD-4C09-9903-A00D3BBBDC97}" dt="2023-07-13T07:19:29.820" v="2560" actId="2056"/>
        <pc:sldMkLst>
          <pc:docMk/>
          <pc:sldMk cId="2089042436" sldId="5505"/>
        </pc:sldMkLst>
      </pc:sldChg>
      <pc:sldChg chg="modSp new mod addCm">
        <pc:chgData name="Boel Jeroen" userId="79438165-60cc-4da2-83a9-b90724d1e046" providerId="ADAL" clId="{842F82CC-E8DD-4C09-9903-A00D3BBBDC97}" dt="2023-07-10T11:25:28.787" v="2550"/>
        <pc:sldMkLst>
          <pc:docMk/>
          <pc:sldMk cId="3436968283" sldId="5542"/>
        </pc:sldMkLst>
        <pc:spChg chg="mod">
          <ac:chgData name="Boel Jeroen" userId="79438165-60cc-4da2-83a9-b90724d1e046" providerId="ADAL" clId="{842F82CC-E8DD-4C09-9903-A00D3BBBDC97}" dt="2023-07-10T11:23:44.749" v="2549" actId="13926"/>
          <ac:spMkLst>
            <pc:docMk/>
            <pc:sldMk cId="3436968283" sldId="5542"/>
            <ac:spMk id="2" creationId="{FCD124D6-8661-EF1D-DECC-F8E9B2AC7B93}"/>
          </ac:spMkLst>
        </pc:spChg>
      </pc:sldChg>
    </pc:docChg>
  </pc:docChgLst>
  <pc:docChgLst>
    <pc:chgData name="Jansens Heidi" userId="S::heidi.jansens@ond.vlaanderen.be::71e04477-dcbe-407a-92c8-b741d7718eeb" providerId="AD" clId="Web-{6CCF6881-2F0B-220B-4580-99DC7485910D}"/>
    <pc:docChg chg="modSld">
      <pc:chgData name="Jansens Heidi" userId="S::heidi.jansens@ond.vlaanderen.be::71e04477-dcbe-407a-92c8-b741d7718eeb" providerId="AD" clId="Web-{6CCF6881-2F0B-220B-4580-99DC7485910D}" dt="2023-06-29T07:24:39.652" v="10"/>
      <pc:docMkLst>
        <pc:docMk/>
      </pc:docMkLst>
      <pc:sldChg chg="modSp">
        <pc:chgData name="Jansens Heidi" userId="S::heidi.jansens@ond.vlaanderen.be::71e04477-dcbe-407a-92c8-b741d7718eeb" providerId="AD" clId="Web-{6CCF6881-2F0B-220B-4580-99DC7485910D}" dt="2023-06-29T07:24:39.652" v="10"/>
        <pc:sldMkLst>
          <pc:docMk/>
          <pc:sldMk cId="301774617" sldId="873"/>
        </pc:sldMkLst>
        <pc:graphicFrameChg chg="mod modGraphic">
          <ac:chgData name="Jansens Heidi" userId="S::heidi.jansens@ond.vlaanderen.be::71e04477-dcbe-407a-92c8-b741d7718eeb" providerId="AD" clId="Web-{6CCF6881-2F0B-220B-4580-99DC7485910D}" dt="2023-06-29T07:24:39.652" v="10"/>
          <ac:graphicFrameMkLst>
            <pc:docMk/>
            <pc:sldMk cId="301774617" sldId="873"/>
            <ac:graphicFrameMk id="5" creationId="{711FCAE5-252A-9FE1-F6CA-A24E5AA26A72}"/>
          </ac:graphicFrameMkLst>
        </pc:graphicFrameChg>
      </pc:sldChg>
    </pc:docChg>
  </pc:docChgLst>
  <pc:docChgLst>
    <pc:chgData name="De Saeger Els" userId="S::els.desaeger@ond.vlaanderen.be::14b7abd0-bf41-4da5-befd-bfabddd3fb63" providerId="AD" clId="Web-{DB318D0D-01F4-5DC0-005C-1D2AEE854B22}"/>
    <pc:docChg chg="addSld modSld modSection">
      <pc:chgData name="De Saeger Els" userId="S::els.desaeger@ond.vlaanderen.be::14b7abd0-bf41-4da5-befd-bfabddd3fb63" providerId="AD" clId="Web-{DB318D0D-01F4-5DC0-005C-1D2AEE854B22}" dt="2023-07-17T09:04:28.220" v="371" actId="1076"/>
      <pc:docMkLst>
        <pc:docMk/>
      </pc:docMkLst>
      <pc:sldChg chg="modCm">
        <pc:chgData name="De Saeger Els" userId="S::els.desaeger@ond.vlaanderen.be::14b7abd0-bf41-4da5-befd-bfabddd3fb63" providerId="AD" clId="Web-{DB318D0D-01F4-5DC0-005C-1D2AEE854B22}" dt="2023-07-17T08:49:14.111" v="32"/>
        <pc:sldMkLst>
          <pc:docMk/>
          <pc:sldMk cId="3436968283" sldId="5542"/>
        </pc:sldMkLst>
      </pc:sldChg>
      <pc:sldChg chg="add">
        <pc:chgData name="De Saeger Els" userId="S::els.desaeger@ond.vlaanderen.be::14b7abd0-bf41-4da5-befd-bfabddd3fb63" providerId="AD" clId="Web-{DB318D0D-01F4-5DC0-005C-1D2AEE854B22}" dt="2023-07-17T08:31:59.905" v="0"/>
        <pc:sldMkLst>
          <pc:docMk/>
          <pc:sldMk cId="3979264901" sldId="5674"/>
        </pc:sldMkLst>
      </pc:sldChg>
      <pc:sldChg chg="add">
        <pc:chgData name="De Saeger Els" userId="S::els.desaeger@ond.vlaanderen.be::14b7abd0-bf41-4da5-befd-bfabddd3fb63" providerId="AD" clId="Web-{DB318D0D-01F4-5DC0-005C-1D2AEE854B22}" dt="2023-07-17T08:31:59.983" v="1"/>
        <pc:sldMkLst>
          <pc:docMk/>
          <pc:sldMk cId="3206032128" sldId="5675"/>
        </pc:sldMkLst>
      </pc:sldChg>
      <pc:sldChg chg="addSp delSp modSp add">
        <pc:chgData name="De Saeger Els" userId="S::els.desaeger@ond.vlaanderen.be::14b7abd0-bf41-4da5-befd-bfabddd3fb63" providerId="AD" clId="Web-{DB318D0D-01F4-5DC0-005C-1D2AEE854B22}" dt="2023-07-17T08:56:15.610" v="175"/>
        <pc:sldMkLst>
          <pc:docMk/>
          <pc:sldMk cId="3509849941" sldId="5676"/>
        </pc:sldMkLst>
        <pc:spChg chg="add del">
          <ac:chgData name="De Saeger Els" userId="S::els.desaeger@ond.vlaanderen.be::14b7abd0-bf41-4da5-befd-bfabddd3fb63" providerId="AD" clId="Web-{DB318D0D-01F4-5DC0-005C-1D2AEE854B22}" dt="2023-07-17T08:56:14.657" v="174"/>
          <ac:spMkLst>
            <pc:docMk/>
            <pc:sldMk cId="3509849941" sldId="5676"/>
            <ac:spMk id="3" creationId="{D9CEEA5E-44D8-243E-028E-FA9EDA7E03A2}"/>
          </ac:spMkLst>
        </pc:spChg>
        <pc:spChg chg="add mod">
          <ac:chgData name="De Saeger Els" userId="S::els.desaeger@ond.vlaanderen.be::14b7abd0-bf41-4da5-befd-bfabddd3fb63" providerId="AD" clId="Web-{DB318D0D-01F4-5DC0-005C-1D2AEE854B22}" dt="2023-07-17T08:56:15.610" v="175"/>
          <ac:spMkLst>
            <pc:docMk/>
            <pc:sldMk cId="3509849941" sldId="5676"/>
            <ac:spMk id="5" creationId="{07B87802-46FA-A589-B2AF-66179FADF4D8}"/>
          </ac:spMkLst>
        </pc:spChg>
        <pc:spChg chg="del">
          <ac:chgData name="De Saeger Els" userId="S::els.desaeger@ond.vlaanderen.be::14b7abd0-bf41-4da5-befd-bfabddd3fb63" providerId="AD" clId="Web-{DB318D0D-01F4-5DC0-005C-1D2AEE854B22}" dt="2023-07-17T08:56:03.563" v="173"/>
          <ac:spMkLst>
            <pc:docMk/>
            <pc:sldMk cId="3509849941" sldId="5676"/>
            <ac:spMk id="6" creationId="{5DBB4F7B-4854-41F0-A475-82CEEA4CAA6F}"/>
          </ac:spMkLst>
        </pc:spChg>
        <pc:graphicFrameChg chg="mod modGraphic">
          <ac:chgData name="De Saeger Els" userId="S::els.desaeger@ond.vlaanderen.be::14b7abd0-bf41-4da5-befd-bfabddd3fb63" providerId="AD" clId="Web-{DB318D0D-01F4-5DC0-005C-1D2AEE854B22}" dt="2023-07-17T08:56:00.484" v="172" actId="1076"/>
          <ac:graphicFrameMkLst>
            <pc:docMk/>
            <pc:sldMk cId="3509849941" sldId="5676"/>
            <ac:graphicFrameMk id="11" creationId="{9B3D6056-8DE9-5CE6-9A30-3D67F77795F6}"/>
          </ac:graphicFrameMkLst>
        </pc:graphicFrameChg>
      </pc:sldChg>
      <pc:sldChg chg="modSp add">
        <pc:chgData name="De Saeger Els" userId="S::els.desaeger@ond.vlaanderen.be::14b7abd0-bf41-4da5-befd-bfabddd3fb63" providerId="AD" clId="Web-{DB318D0D-01F4-5DC0-005C-1D2AEE854B22}" dt="2023-07-17T08:55:41.124" v="170" actId="20577"/>
        <pc:sldMkLst>
          <pc:docMk/>
          <pc:sldMk cId="2699331164" sldId="5677"/>
        </pc:sldMkLst>
        <pc:spChg chg="mod">
          <ac:chgData name="De Saeger Els" userId="S::els.desaeger@ond.vlaanderen.be::14b7abd0-bf41-4da5-befd-bfabddd3fb63" providerId="AD" clId="Web-{DB318D0D-01F4-5DC0-005C-1D2AEE854B22}" dt="2023-07-17T08:53:23.448" v="85" actId="20577"/>
          <ac:spMkLst>
            <pc:docMk/>
            <pc:sldMk cId="2699331164" sldId="5677"/>
            <ac:spMk id="2" creationId="{9D43E316-FFF8-8C75-F731-C49834EDEC31}"/>
          </ac:spMkLst>
        </pc:spChg>
        <pc:spChg chg="mod">
          <ac:chgData name="De Saeger Els" userId="S::els.desaeger@ond.vlaanderen.be::14b7abd0-bf41-4da5-befd-bfabddd3fb63" providerId="AD" clId="Web-{DB318D0D-01F4-5DC0-005C-1D2AEE854B22}" dt="2023-07-17T08:55:41.124" v="170" actId="20577"/>
          <ac:spMkLst>
            <pc:docMk/>
            <pc:sldMk cId="2699331164" sldId="5677"/>
            <ac:spMk id="3" creationId="{ED94313F-44AC-6223-A10D-E8B35E330304}"/>
          </ac:spMkLst>
        </pc:spChg>
      </pc:sldChg>
      <pc:sldChg chg="modSp add">
        <pc:chgData name="De Saeger Els" userId="S::els.desaeger@ond.vlaanderen.be::14b7abd0-bf41-4da5-befd-bfabddd3fb63" providerId="AD" clId="Web-{DB318D0D-01F4-5DC0-005C-1D2AEE854B22}" dt="2023-07-17T08:52:18.289" v="68" actId="20577"/>
        <pc:sldMkLst>
          <pc:docMk/>
          <pc:sldMk cId="216053402" sldId="5678"/>
        </pc:sldMkLst>
        <pc:spChg chg="mod">
          <ac:chgData name="De Saeger Els" userId="S::els.desaeger@ond.vlaanderen.be::14b7abd0-bf41-4da5-befd-bfabddd3fb63" providerId="AD" clId="Web-{DB318D0D-01F4-5DC0-005C-1D2AEE854B22}" dt="2023-07-17T08:50:44.568" v="34" actId="20577"/>
          <ac:spMkLst>
            <pc:docMk/>
            <pc:sldMk cId="216053402" sldId="5678"/>
            <ac:spMk id="2" creationId="{901E4A84-65E7-C6E6-BCA9-4A239DBAE700}"/>
          </ac:spMkLst>
        </pc:spChg>
        <pc:spChg chg="mod">
          <ac:chgData name="De Saeger Els" userId="S::els.desaeger@ond.vlaanderen.be::14b7abd0-bf41-4da5-befd-bfabddd3fb63" providerId="AD" clId="Web-{DB318D0D-01F4-5DC0-005C-1D2AEE854B22}" dt="2023-07-17T08:52:18.289" v="68" actId="20577"/>
          <ac:spMkLst>
            <pc:docMk/>
            <pc:sldMk cId="216053402" sldId="5678"/>
            <ac:spMk id="3" creationId="{4435E6B1-923D-7887-A86E-06CF774B7678}"/>
          </ac:spMkLst>
        </pc:spChg>
      </pc:sldChg>
      <pc:sldChg chg="add">
        <pc:chgData name="De Saeger Els" userId="S::els.desaeger@ond.vlaanderen.be::14b7abd0-bf41-4da5-befd-bfabddd3fb63" providerId="AD" clId="Web-{DB318D0D-01F4-5DC0-005C-1D2AEE854B22}" dt="2023-07-17T08:32:00.389" v="5"/>
        <pc:sldMkLst>
          <pc:docMk/>
          <pc:sldMk cId="2028636338" sldId="5679"/>
        </pc:sldMkLst>
      </pc:sldChg>
      <pc:sldChg chg="modSp add replId">
        <pc:chgData name="De Saeger Els" userId="S::els.desaeger@ond.vlaanderen.be::14b7abd0-bf41-4da5-befd-bfabddd3fb63" providerId="AD" clId="Web-{DB318D0D-01F4-5DC0-005C-1D2AEE854B22}" dt="2023-07-17T08:52:56.447" v="77" actId="20577"/>
        <pc:sldMkLst>
          <pc:docMk/>
          <pc:sldMk cId="631177324" sldId="5680"/>
        </pc:sldMkLst>
        <pc:spChg chg="mod">
          <ac:chgData name="De Saeger Els" userId="S::els.desaeger@ond.vlaanderen.be::14b7abd0-bf41-4da5-befd-bfabddd3fb63" providerId="AD" clId="Web-{DB318D0D-01F4-5DC0-005C-1D2AEE854B22}" dt="2023-07-17T08:52:56.447" v="77" actId="20577"/>
          <ac:spMkLst>
            <pc:docMk/>
            <pc:sldMk cId="631177324" sldId="5680"/>
            <ac:spMk id="3" creationId="{4435E6B1-923D-7887-A86E-06CF774B7678}"/>
          </ac:spMkLst>
        </pc:spChg>
      </pc:sldChg>
      <pc:sldChg chg="addSp delSp modSp add mod replId setBg">
        <pc:chgData name="De Saeger Els" userId="S::els.desaeger@ond.vlaanderen.be::14b7abd0-bf41-4da5-befd-bfabddd3fb63" providerId="AD" clId="Web-{DB318D0D-01F4-5DC0-005C-1D2AEE854B22}" dt="2023-07-17T09:04:28.220" v="371" actId="1076"/>
        <pc:sldMkLst>
          <pc:docMk/>
          <pc:sldMk cId="1908756248" sldId="5681"/>
        </pc:sldMkLst>
        <pc:spChg chg="mod">
          <ac:chgData name="De Saeger Els" userId="S::els.desaeger@ond.vlaanderen.be::14b7abd0-bf41-4da5-befd-bfabddd3fb63" providerId="AD" clId="Web-{DB318D0D-01F4-5DC0-005C-1D2AEE854B22}" dt="2023-07-17T09:03:31.031" v="339" actId="20577"/>
          <ac:spMkLst>
            <pc:docMk/>
            <pc:sldMk cId="1908756248" sldId="5681"/>
            <ac:spMk id="2" creationId="{9D43E316-FFF8-8C75-F731-C49834EDEC31}"/>
          </ac:spMkLst>
        </pc:spChg>
        <pc:spChg chg="del">
          <ac:chgData name="De Saeger Els" userId="S::els.desaeger@ond.vlaanderen.be::14b7abd0-bf41-4da5-befd-bfabddd3fb63" providerId="AD" clId="Web-{DB318D0D-01F4-5DC0-005C-1D2AEE854B22}" dt="2023-07-17T08:56:49.564" v="177"/>
          <ac:spMkLst>
            <pc:docMk/>
            <pc:sldMk cId="1908756248" sldId="5681"/>
            <ac:spMk id="3" creationId="{ED94313F-44AC-6223-A10D-E8B35E330304}"/>
          </ac:spMkLst>
        </pc:spChg>
        <pc:spChg chg="add del mod">
          <ac:chgData name="De Saeger Els" userId="S::els.desaeger@ond.vlaanderen.be::14b7abd0-bf41-4da5-befd-bfabddd3fb63" providerId="AD" clId="Web-{DB318D0D-01F4-5DC0-005C-1D2AEE854B22}" dt="2023-07-17T08:57:15.893" v="180"/>
          <ac:spMkLst>
            <pc:docMk/>
            <pc:sldMk cId="1908756248" sldId="5681"/>
            <ac:spMk id="5" creationId="{A891DF6F-1A98-6040-C3D4-2E66E1BBF158}"/>
          </ac:spMkLst>
        </pc:spChg>
        <pc:spChg chg="mod ord">
          <ac:chgData name="De Saeger Els" userId="S::els.desaeger@ond.vlaanderen.be::14b7abd0-bf41-4da5-befd-bfabddd3fb63" providerId="AD" clId="Web-{DB318D0D-01F4-5DC0-005C-1D2AEE854B22}" dt="2023-07-17T09:01:20.823" v="272"/>
          <ac:spMkLst>
            <pc:docMk/>
            <pc:sldMk cId="1908756248" sldId="5681"/>
            <ac:spMk id="6" creationId="{6CA9AAE1-145E-42E8-8168-43FC05FF3AE9}"/>
          </ac:spMkLst>
        </pc:spChg>
        <pc:spChg chg="add del">
          <ac:chgData name="De Saeger Els" userId="S::els.desaeger@ond.vlaanderen.be::14b7abd0-bf41-4da5-befd-bfabddd3fb63" providerId="AD" clId="Web-{DB318D0D-01F4-5DC0-005C-1D2AEE854B22}" dt="2023-07-17T09:00:53.041" v="269"/>
          <ac:spMkLst>
            <pc:docMk/>
            <pc:sldMk cId="1908756248" sldId="5681"/>
            <ac:spMk id="13" creationId="{3A8EC506-B1DA-46A1-B44D-774E68468E13}"/>
          </ac:spMkLst>
        </pc:spChg>
        <pc:spChg chg="add del">
          <ac:chgData name="De Saeger Els" userId="S::els.desaeger@ond.vlaanderen.be::14b7abd0-bf41-4da5-befd-bfabddd3fb63" providerId="AD" clId="Web-{DB318D0D-01F4-5DC0-005C-1D2AEE854B22}" dt="2023-07-17T09:00:53.041" v="269"/>
          <ac:spMkLst>
            <pc:docMk/>
            <pc:sldMk cId="1908756248" sldId="5681"/>
            <ac:spMk id="15" creationId="{BFF30785-305E-45D7-984F-5AA93D3CA561}"/>
          </ac:spMkLst>
        </pc:spChg>
        <pc:spChg chg="add del">
          <ac:chgData name="De Saeger Els" userId="S::els.desaeger@ond.vlaanderen.be::14b7abd0-bf41-4da5-befd-bfabddd3fb63" providerId="AD" clId="Web-{DB318D0D-01F4-5DC0-005C-1D2AEE854B22}" dt="2023-07-17T09:00:53.041" v="269"/>
          <ac:spMkLst>
            <pc:docMk/>
            <pc:sldMk cId="1908756248" sldId="5681"/>
            <ac:spMk id="19" creationId="{070784CE-9DD4-4C2D-88B9-D219730A470F}"/>
          </ac:spMkLst>
        </pc:spChg>
        <pc:spChg chg="add del">
          <ac:chgData name="De Saeger Els" userId="S::els.desaeger@ond.vlaanderen.be::14b7abd0-bf41-4da5-befd-bfabddd3fb63" providerId="AD" clId="Web-{DB318D0D-01F4-5DC0-005C-1D2AEE854B22}" dt="2023-07-17T09:01:20.792" v="271"/>
          <ac:spMkLst>
            <pc:docMk/>
            <pc:sldMk cId="1908756248" sldId="5681"/>
            <ac:spMk id="23" creationId="{3A8EC506-B1DA-46A1-B44D-774E68468E13}"/>
          </ac:spMkLst>
        </pc:spChg>
        <pc:spChg chg="add del">
          <ac:chgData name="De Saeger Els" userId="S::els.desaeger@ond.vlaanderen.be::14b7abd0-bf41-4da5-befd-bfabddd3fb63" providerId="AD" clId="Web-{DB318D0D-01F4-5DC0-005C-1D2AEE854B22}" dt="2023-07-17T09:01:20.792" v="271"/>
          <ac:spMkLst>
            <pc:docMk/>
            <pc:sldMk cId="1908756248" sldId="5681"/>
            <ac:spMk id="24" creationId="{BFF30785-305E-45D7-984F-5AA93D3CA561}"/>
          </ac:spMkLst>
        </pc:spChg>
        <pc:spChg chg="add del">
          <ac:chgData name="De Saeger Els" userId="S::els.desaeger@ond.vlaanderen.be::14b7abd0-bf41-4da5-befd-bfabddd3fb63" providerId="AD" clId="Web-{DB318D0D-01F4-5DC0-005C-1D2AEE854B22}" dt="2023-07-17T09:01:20.792" v="271"/>
          <ac:spMkLst>
            <pc:docMk/>
            <pc:sldMk cId="1908756248" sldId="5681"/>
            <ac:spMk id="26" creationId="{2A85F7B3-F4E6-4FBF-B74E-43CAB468F500}"/>
          </ac:spMkLst>
        </pc:spChg>
        <pc:spChg chg="add">
          <ac:chgData name="De Saeger Els" userId="S::els.desaeger@ond.vlaanderen.be::14b7abd0-bf41-4da5-befd-bfabddd3fb63" providerId="AD" clId="Web-{DB318D0D-01F4-5DC0-005C-1D2AEE854B22}" dt="2023-07-17T09:01:20.823" v="272"/>
          <ac:spMkLst>
            <pc:docMk/>
            <pc:sldMk cId="1908756248" sldId="5681"/>
            <ac:spMk id="29" creationId="{3A8EC506-B1DA-46A1-B44D-774E68468E13}"/>
          </ac:spMkLst>
        </pc:spChg>
        <pc:spChg chg="add">
          <ac:chgData name="De Saeger Els" userId="S::els.desaeger@ond.vlaanderen.be::14b7abd0-bf41-4da5-befd-bfabddd3fb63" providerId="AD" clId="Web-{DB318D0D-01F4-5DC0-005C-1D2AEE854B22}" dt="2023-07-17T09:01:20.823" v="272"/>
          <ac:spMkLst>
            <pc:docMk/>
            <pc:sldMk cId="1908756248" sldId="5681"/>
            <ac:spMk id="30" creationId="{BFF30785-305E-45D7-984F-5AA93D3CA561}"/>
          </ac:spMkLst>
        </pc:spChg>
        <pc:spChg chg="add">
          <ac:chgData name="De Saeger Els" userId="S::els.desaeger@ond.vlaanderen.be::14b7abd0-bf41-4da5-befd-bfabddd3fb63" providerId="AD" clId="Web-{DB318D0D-01F4-5DC0-005C-1D2AEE854B22}" dt="2023-07-17T09:01:20.823" v="272"/>
          <ac:spMkLst>
            <pc:docMk/>
            <pc:sldMk cId="1908756248" sldId="5681"/>
            <ac:spMk id="32" creationId="{CA73784B-AC76-4BAD-93AF-C72D0EDFD715}"/>
          </ac:spMkLst>
        </pc:spChg>
        <pc:graphicFrameChg chg="add mod modGraphic">
          <ac:chgData name="De Saeger Els" userId="S::els.desaeger@ond.vlaanderen.be::14b7abd0-bf41-4da5-befd-bfabddd3fb63" providerId="AD" clId="Web-{DB318D0D-01F4-5DC0-005C-1D2AEE854B22}" dt="2023-07-17T09:04:28.220" v="371" actId="1076"/>
          <ac:graphicFrameMkLst>
            <pc:docMk/>
            <pc:sldMk cId="1908756248" sldId="5681"/>
            <ac:graphicFrameMk id="8" creationId="{AD7DE1F7-0FE4-7FF3-A2C8-E46308868B82}"/>
          </ac:graphicFrameMkLst>
        </pc:graphicFrameChg>
        <pc:cxnChg chg="add del">
          <ac:chgData name="De Saeger Els" userId="S::els.desaeger@ond.vlaanderen.be::14b7abd0-bf41-4da5-befd-bfabddd3fb63" providerId="AD" clId="Web-{DB318D0D-01F4-5DC0-005C-1D2AEE854B22}" dt="2023-07-17T09:00:53.041" v="269"/>
          <ac:cxnSpMkLst>
            <pc:docMk/>
            <pc:sldMk cId="1908756248" sldId="5681"/>
            <ac:cxnSpMk id="17" creationId="{15E01FA5-D766-43CA-A83D-E7CF3F04E96F}"/>
          </ac:cxnSpMkLst>
        </pc:cxnChg>
        <pc:cxnChg chg="add del">
          <ac:chgData name="De Saeger Els" userId="S::els.desaeger@ond.vlaanderen.be::14b7abd0-bf41-4da5-befd-bfabddd3fb63" providerId="AD" clId="Web-{DB318D0D-01F4-5DC0-005C-1D2AEE854B22}" dt="2023-07-17T09:00:53.041" v="269"/>
          <ac:cxnSpMkLst>
            <pc:docMk/>
            <pc:sldMk cId="1908756248" sldId="5681"/>
            <ac:cxnSpMk id="21" creationId="{640A410A-1838-4131-95A6-2BE4F8D412F2}"/>
          </ac:cxnSpMkLst>
        </pc:cxnChg>
        <pc:cxnChg chg="add del">
          <ac:chgData name="De Saeger Els" userId="S::els.desaeger@ond.vlaanderen.be::14b7abd0-bf41-4da5-befd-bfabddd3fb63" providerId="AD" clId="Web-{DB318D0D-01F4-5DC0-005C-1D2AEE854B22}" dt="2023-07-17T09:01:20.792" v="271"/>
          <ac:cxnSpMkLst>
            <pc:docMk/>
            <pc:sldMk cId="1908756248" sldId="5681"/>
            <ac:cxnSpMk id="25" creationId="{15E01FA5-D766-43CA-A83D-E7CF3F04E96F}"/>
          </ac:cxnSpMkLst>
        </pc:cxnChg>
        <pc:cxnChg chg="add del">
          <ac:chgData name="De Saeger Els" userId="S::els.desaeger@ond.vlaanderen.be::14b7abd0-bf41-4da5-befd-bfabddd3fb63" providerId="AD" clId="Web-{DB318D0D-01F4-5DC0-005C-1D2AEE854B22}" dt="2023-07-17T09:01:20.792" v="271"/>
          <ac:cxnSpMkLst>
            <pc:docMk/>
            <pc:sldMk cId="1908756248" sldId="5681"/>
            <ac:cxnSpMk id="27" creationId="{73741D5B-1709-4CDB-963A-CC3C749412B8}"/>
          </ac:cxnSpMkLst>
        </pc:cxnChg>
        <pc:cxnChg chg="add">
          <ac:chgData name="De Saeger Els" userId="S::els.desaeger@ond.vlaanderen.be::14b7abd0-bf41-4da5-befd-bfabddd3fb63" providerId="AD" clId="Web-{DB318D0D-01F4-5DC0-005C-1D2AEE854B22}" dt="2023-07-17T09:01:20.823" v="272"/>
          <ac:cxnSpMkLst>
            <pc:docMk/>
            <pc:sldMk cId="1908756248" sldId="5681"/>
            <ac:cxnSpMk id="31" creationId="{15E01FA5-D766-43CA-A83D-E7CF3F04E96F}"/>
          </ac:cxnSpMkLst>
        </pc:cxnChg>
        <pc:cxnChg chg="add">
          <ac:chgData name="De Saeger Els" userId="S::els.desaeger@ond.vlaanderen.be::14b7abd0-bf41-4da5-befd-bfabddd3fb63" providerId="AD" clId="Web-{DB318D0D-01F4-5DC0-005C-1D2AEE854B22}" dt="2023-07-17T09:01:20.823" v="272"/>
          <ac:cxnSpMkLst>
            <pc:docMk/>
            <pc:sldMk cId="1908756248" sldId="5681"/>
            <ac:cxnSpMk id="33" creationId="{811DCF04-0C7C-44FC-8246-FC8D736B1A71}"/>
          </ac:cxnSpMkLst>
        </pc:cxnChg>
      </pc:sldChg>
      <pc:sldMasterChg chg="addSldLayout">
        <pc:chgData name="De Saeger Els" userId="S::els.desaeger@ond.vlaanderen.be::14b7abd0-bf41-4da5-befd-bfabddd3fb63" providerId="AD" clId="Web-{DB318D0D-01F4-5DC0-005C-1D2AEE854B22}" dt="2023-07-17T08:31:59.905" v="0"/>
        <pc:sldMasterMkLst>
          <pc:docMk/>
          <pc:sldMasterMk cId="801957357" sldId="2147484656"/>
        </pc:sldMasterMkLst>
        <pc:sldLayoutChg chg="add">
          <pc:chgData name="De Saeger Els" userId="S::els.desaeger@ond.vlaanderen.be::14b7abd0-bf41-4da5-befd-bfabddd3fb63" providerId="AD" clId="Web-{DB318D0D-01F4-5DC0-005C-1D2AEE854B22}" dt="2023-07-17T08:31:59.905" v="0"/>
          <pc:sldLayoutMkLst>
            <pc:docMk/>
            <pc:sldMasterMk cId="801957357" sldId="2147484656"/>
            <pc:sldLayoutMk cId="4166715830" sldId="2147484681"/>
          </pc:sldLayoutMkLst>
        </pc:sldLayoutChg>
      </pc:sldMasterChg>
    </pc:docChg>
  </pc:docChgLst>
  <pc:docChgLst>
    <pc:chgData name="Jansens Heidi" userId="71e04477-dcbe-407a-92c8-b741d7718eeb" providerId="ADAL" clId="{8F4C1384-ED34-4540-9B35-9C8BE3712418}"/>
    <pc:docChg chg="undo custSel addSld delSld modSld sldOrd modSection">
      <pc:chgData name="Jansens Heidi" userId="71e04477-dcbe-407a-92c8-b741d7718eeb" providerId="ADAL" clId="{8F4C1384-ED34-4540-9B35-9C8BE3712418}" dt="2023-07-13T08:49:41.455" v="1841" actId="2711"/>
      <pc:docMkLst>
        <pc:docMk/>
      </pc:docMkLst>
      <pc:sldChg chg="del">
        <pc:chgData name="Jansens Heidi" userId="71e04477-dcbe-407a-92c8-b741d7718eeb" providerId="ADAL" clId="{8F4C1384-ED34-4540-9B35-9C8BE3712418}" dt="2023-06-29T06:15:33.353" v="208" actId="47"/>
        <pc:sldMkLst>
          <pc:docMk/>
          <pc:sldMk cId="4193039278" sldId="783"/>
        </pc:sldMkLst>
      </pc:sldChg>
      <pc:sldChg chg="ord">
        <pc:chgData name="Jansens Heidi" userId="71e04477-dcbe-407a-92c8-b741d7718eeb" providerId="ADAL" clId="{8F4C1384-ED34-4540-9B35-9C8BE3712418}" dt="2023-07-13T07:52:23.094" v="1616"/>
        <pc:sldMkLst>
          <pc:docMk/>
          <pc:sldMk cId="2676812239" sldId="826"/>
        </pc:sldMkLst>
      </pc:sldChg>
      <pc:sldChg chg="ord">
        <pc:chgData name="Jansens Heidi" userId="71e04477-dcbe-407a-92c8-b741d7718eeb" providerId="ADAL" clId="{8F4C1384-ED34-4540-9B35-9C8BE3712418}" dt="2023-07-13T07:52:23.094" v="1616"/>
        <pc:sldMkLst>
          <pc:docMk/>
          <pc:sldMk cId="1141969767" sldId="827"/>
        </pc:sldMkLst>
      </pc:sldChg>
      <pc:sldChg chg="ord">
        <pc:chgData name="Jansens Heidi" userId="71e04477-dcbe-407a-92c8-b741d7718eeb" providerId="ADAL" clId="{8F4C1384-ED34-4540-9B35-9C8BE3712418}" dt="2023-07-13T07:52:23.094" v="1616"/>
        <pc:sldMkLst>
          <pc:docMk/>
          <pc:sldMk cId="2304794222" sldId="828"/>
        </pc:sldMkLst>
      </pc:sldChg>
      <pc:sldChg chg="ord">
        <pc:chgData name="Jansens Heidi" userId="71e04477-dcbe-407a-92c8-b741d7718eeb" providerId="ADAL" clId="{8F4C1384-ED34-4540-9B35-9C8BE3712418}" dt="2023-07-13T07:52:23.094" v="1616"/>
        <pc:sldMkLst>
          <pc:docMk/>
          <pc:sldMk cId="1226934194" sldId="831"/>
        </pc:sldMkLst>
      </pc:sldChg>
      <pc:sldChg chg="ord">
        <pc:chgData name="Jansens Heidi" userId="71e04477-dcbe-407a-92c8-b741d7718eeb" providerId="ADAL" clId="{8F4C1384-ED34-4540-9B35-9C8BE3712418}" dt="2023-07-13T07:52:23.094" v="1616"/>
        <pc:sldMkLst>
          <pc:docMk/>
          <pc:sldMk cId="4083106218" sldId="832"/>
        </pc:sldMkLst>
      </pc:sldChg>
      <pc:sldChg chg="ord">
        <pc:chgData name="Jansens Heidi" userId="71e04477-dcbe-407a-92c8-b741d7718eeb" providerId="ADAL" clId="{8F4C1384-ED34-4540-9B35-9C8BE3712418}" dt="2023-07-13T07:52:23.094" v="1616"/>
        <pc:sldMkLst>
          <pc:docMk/>
          <pc:sldMk cId="64419713" sldId="834"/>
        </pc:sldMkLst>
      </pc:sldChg>
      <pc:sldChg chg="ord">
        <pc:chgData name="Jansens Heidi" userId="71e04477-dcbe-407a-92c8-b741d7718eeb" providerId="ADAL" clId="{8F4C1384-ED34-4540-9B35-9C8BE3712418}" dt="2023-07-13T07:52:23.094" v="1616"/>
        <pc:sldMkLst>
          <pc:docMk/>
          <pc:sldMk cId="1069304175" sldId="836"/>
        </pc:sldMkLst>
      </pc:sldChg>
      <pc:sldChg chg="ord">
        <pc:chgData name="Jansens Heidi" userId="71e04477-dcbe-407a-92c8-b741d7718eeb" providerId="ADAL" clId="{8F4C1384-ED34-4540-9B35-9C8BE3712418}" dt="2023-07-13T07:52:23.094" v="1616"/>
        <pc:sldMkLst>
          <pc:docMk/>
          <pc:sldMk cId="3822852137" sldId="842"/>
        </pc:sldMkLst>
      </pc:sldChg>
      <pc:sldChg chg="ord">
        <pc:chgData name="Jansens Heidi" userId="71e04477-dcbe-407a-92c8-b741d7718eeb" providerId="ADAL" clId="{8F4C1384-ED34-4540-9B35-9C8BE3712418}" dt="2023-07-13T07:52:23.094" v="1616"/>
        <pc:sldMkLst>
          <pc:docMk/>
          <pc:sldMk cId="322130511" sldId="844"/>
        </pc:sldMkLst>
      </pc:sldChg>
      <pc:sldChg chg="modNotes">
        <pc:chgData name="Jansens Heidi" userId="71e04477-dcbe-407a-92c8-b741d7718eeb" providerId="ADAL" clId="{8F4C1384-ED34-4540-9B35-9C8BE3712418}" dt="2023-06-29T06:39:07.178" v="776" actId="27636"/>
        <pc:sldMkLst>
          <pc:docMk/>
          <pc:sldMk cId="4079011291" sldId="860"/>
        </pc:sldMkLst>
      </pc:sldChg>
      <pc:sldChg chg="modSp mod addCm">
        <pc:chgData name="Jansens Heidi" userId="71e04477-dcbe-407a-92c8-b741d7718eeb" providerId="ADAL" clId="{8F4C1384-ED34-4540-9B35-9C8BE3712418}" dt="2023-07-13T07:07:32.999" v="1148" actId="13926"/>
        <pc:sldMkLst>
          <pc:docMk/>
          <pc:sldMk cId="700374990" sldId="868"/>
        </pc:sldMkLst>
        <pc:spChg chg="mod">
          <ac:chgData name="Jansens Heidi" userId="71e04477-dcbe-407a-92c8-b741d7718eeb" providerId="ADAL" clId="{8F4C1384-ED34-4540-9B35-9C8BE3712418}" dt="2023-07-13T07:07:32.999" v="1148" actId="13926"/>
          <ac:spMkLst>
            <pc:docMk/>
            <pc:sldMk cId="700374990" sldId="868"/>
            <ac:spMk id="35844" creationId="{00000000-0000-0000-0000-000000000000}"/>
          </ac:spMkLst>
        </pc:spChg>
      </pc:sldChg>
      <pc:sldChg chg="modSp mod addCm">
        <pc:chgData name="Jansens Heidi" userId="71e04477-dcbe-407a-92c8-b741d7718eeb" providerId="ADAL" clId="{8F4C1384-ED34-4540-9B35-9C8BE3712418}" dt="2023-07-13T07:06:57.771" v="1145"/>
        <pc:sldMkLst>
          <pc:docMk/>
          <pc:sldMk cId="2060144596" sldId="871"/>
        </pc:sldMkLst>
        <pc:spChg chg="mod">
          <ac:chgData name="Jansens Heidi" userId="71e04477-dcbe-407a-92c8-b741d7718eeb" providerId="ADAL" clId="{8F4C1384-ED34-4540-9B35-9C8BE3712418}" dt="2023-07-13T07:06:32.179" v="1144" actId="13926"/>
          <ac:spMkLst>
            <pc:docMk/>
            <pc:sldMk cId="2060144596" sldId="871"/>
            <ac:spMk id="35844" creationId="{00000000-0000-0000-0000-000000000000}"/>
          </ac:spMkLst>
        </pc:spChg>
      </pc:sldChg>
      <pc:sldChg chg="new del">
        <pc:chgData name="Jansens Heidi" userId="71e04477-dcbe-407a-92c8-b741d7718eeb" providerId="ADAL" clId="{8F4C1384-ED34-4540-9B35-9C8BE3712418}" dt="2023-06-29T06:06:26.691" v="1" actId="680"/>
        <pc:sldMkLst>
          <pc:docMk/>
          <pc:sldMk cId="1019138281" sldId="872"/>
        </pc:sldMkLst>
      </pc:sldChg>
      <pc:sldChg chg="delSp modSp new mod">
        <pc:chgData name="Jansens Heidi" userId="71e04477-dcbe-407a-92c8-b741d7718eeb" providerId="ADAL" clId="{8F4C1384-ED34-4540-9B35-9C8BE3712418}" dt="2023-06-29T07:08:18.109" v="1137" actId="2711"/>
        <pc:sldMkLst>
          <pc:docMk/>
          <pc:sldMk cId="2419960952" sldId="872"/>
        </pc:sldMkLst>
        <pc:spChg chg="mod">
          <ac:chgData name="Jansens Heidi" userId="71e04477-dcbe-407a-92c8-b741d7718eeb" providerId="ADAL" clId="{8F4C1384-ED34-4540-9B35-9C8BE3712418}" dt="2023-06-29T07:08:18.109" v="1137" actId="2711"/>
          <ac:spMkLst>
            <pc:docMk/>
            <pc:sldMk cId="2419960952" sldId="872"/>
            <ac:spMk id="2" creationId="{526F9B27-A532-6D35-F8C4-9BF054912E44}"/>
          </ac:spMkLst>
        </pc:spChg>
        <pc:spChg chg="del mod">
          <ac:chgData name="Jansens Heidi" userId="71e04477-dcbe-407a-92c8-b741d7718eeb" providerId="ADAL" clId="{8F4C1384-ED34-4540-9B35-9C8BE3712418}" dt="2023-06-29T07:07:33.563" v="1134" actId="478"/>
          <ac:spMkLst>
            <pc:docMk/>
            <pc:sldMk cId="2419960952" sldId="872"/>
            <ac:spMk id="3" creationId="{DAE3D39A-4586-25A8-5409-FB2C92D14445}"/>
          </ac:spMkLst>
        </pc:spChg>
        <pc:spChg chg="mod">
          <ac:chgData name="Jansens Heidi" userId="71e04477-dcbe-407a-92c8-b741d7718eeb" providerId="ADAL" clId="{8F4C1384-ED34-4540-9B35-9C8BE3712418}" dt="2023-06-29T07:06:45.540" v="1096" actId="20577"/>
          <ac:spMkLst>
            <pc:docMk/>
            <pc:sldMk cId="2419960952" sldId="872"/>
            <ac:spMk id="4" creationId="{278961BF-5BFB-A343-70CC-ACE80F88470B}"/>
          </ac:spMkLst>
        </pc:spChg>
      </pc:sldChg>
      <pc:sldChg chg="addSp delSp modSp add mod ord">
        <pc:chgData name="Jansens Heidi" userId="71e04477-dcbe-407a-92c8-b741d7718eeb" providerId="ADAL" clId="{8F4C1384-ED34-4540-9B35-9C8BE3712418}" dt="2023-07-13T07:06:07.266" v="1143" actId="20577"/>
        <pc:sldMkLst>
          <pc:docMk/>
          <pc:sldMk cId="301774617" sldId="873"/>
        </pc:sldMkLst>
        <pc:spChg chg="del mod">
          <ac:chgData name="Jansens Heidi" userId="71e04477-dcbe-407a-92c8-b741d7718eeb" providerId="ADAL" clId="{8F4C1384-ED34-4540-9B35-9C8BE3712418}" dt="2023-06-29T06:31:48.862" v="435" actId="478"/>
          <ac:spMkLst>
            <pc:docMk/>
            <pc:sldMk cId="301774617" sldId="873"/>
            <ac:spMk id="3" creationId="{0D0CEC93-39DA-4B94-813E-229B2BD2FACA}"/>
          </ac:spMkLst>
        </pc:spChg>
        <pc:graphicFrameChg chg="add mod modGraphic">
          <ac:chgData name="Jansens Heidi" userId="71e04477-dcbe-407a-92c8-b741d7718eeb" providerId="ADAL" clId="{8F4C1384-ED34-4540-9B35-9C8BE3712418}" dt="2023-07-13T07:06:07.266" v="1143" actId="20577"/>
          <ac:graphicFrameMkLst>
            <pc:docMk/>
            <pc:sldMk cId="301774617" sldId="873"/>
            <ac:graphicFrameMk id="5" creationId="{711FCAE5-252A-9FE1-F6CA-A24E5AA26A72}"/>
          </ac:graphicFrameMkLst>
        </pc:graphicFrameChg>
      </pc:sldChg>
      <pc:sldChg chg="modSp new mod">
        <pc:chgData name="Jansens Heidi" userId="71e04477-dcbe-407a-92c8-b741d7718eeb" providerId="ADAL" clId="{8F4C1384-ED34-4540-9B35-9C8BE3712418}" dt="2023-06-29T06:15:29.953" v="207" actId="20577"/>
        <pc:sldMkLst>
          <pc:docMk/>
          <pc:sldMk cId="1372702911" sldId="874"/>
        </pc:sldMkLst>
        <pc:spChg chg="mod">
          <ac:chgData name="Jansens Heidi" userId="71e04477-dcbe-407a-92c8-b741d7718eeb" providerId="ADAL" clId="{8F4C1384-ED34-4540-9B35-9C8BE3712418}" dt="2023-06-29T06:15:16.924" v="173" actId="20577"/>
          <ac:spMkLst>
            <pc:docMk/>
            <pc:sldMk cId="1372702911" sldId="874"/>
            <ac:spMk id="2" creationId="{AC7E0460-4C19-F8D2-CAD7-69DE005B976D}"/>
          </ac:spMkLst>
        </pc:spChg>
        <pc:spChg chg="mod">
          <ac:chgData name="Jansens Heidi" userId="71e04477-dcbe-407a-92c8-b741d7718eeb" providerId="ADAL" clId="{8F4C1384-ED34-4540-9B35-9C8BE3712418}" dt="2023-06-29T06:15:22.175" v="191" actId="20577"/>
          <ac:spMkLst>
            <pc:docMk/>
            <pc:sldMk cId="1372702911" sldId="874"/>
            <ac:spMk id="3" creationId="{0CD88AFD-2BC6-3D22-D6B2-671C08A1DB07}"/>
          </ac:spMkLst>
        </pc:spChg>
        <pc:spChg chg="mod">
          <ac:chgData name="Jansens Heidi" userId="71e04477-dcbe-407a-92c8-b741d7718eeb" providerId="ADAL" clId="{8F4C1384-ED34-4540-9B35-9C8BE3712418}" dt="2023-06-29T06:15:29.953" v="207" actId="20577"/>
          <ac:spMkLst>
            <pc:docMk/>
            <pc:sldMk cId="1372702911" sldId="874"/>
            <ac:spMk id="4" creationId="{C37CE099-3C44-0DCE-458E-04CBF4660AB0}"/>
          </ac:spMkLst>
        </pc:spChg>
      </pc:sldChg>
      <pc:sldChg chg="modSp add mod ord">
        <pc:chgData name="Jansens Heidi" userId="71e04477-dcbe-407a-92c8-b741d7718eeb" providerId="ADAL" clId="{8F4C1384-ED34-4540-9B35-9C8BE3712418}" dt="2023-07-13T07:52:57.579" v="1620"/>
        <pc:sldMkLst>
          <pc:docMk/>
          <pc:sldMk cId="1936559551" sldId="875"/>
        </pc:sldMkLst>
        <pc:spChg chg="mod">
          <ac:chgData name="Jansens Heidi" userId="71e04477-dcbe-407a-92c8-b741d7718eeb" providerId="ADAL" clId="{8F4C1384-ED34-4540-9B35-9C8BE3712418}" dt="2023-06-29T06:15:54.041" v="217" actId="20577"/>
          <ac:spMkLst>
            <pc:docMk/>
            <pc:sldMk cId="1936559551" sldId="875"/>
            <ac:spMk id="2" creationId="{AC7E0460-4C19-F8D2-CAD7-69DE005B976D}"/>
          </ac:spMkLst>
        </pc:spChg>
        <pc:spChg chg="mod">
          <ac:chgData name="Jansens Heidi" userId="71e04477-dcbe-407a-92c8-b741d7718eeb" providerId="ADAL" clId="{8F4C1384-ED34-4540-9B35-9C8BE3712418}" dt="2023-07-13T07:24:13.375" v="1178" actId="255"/>
          <ac:spMkLst>
            <pc:docMk/>
            <pc:sldMk cId="1936559551" sldId="875"/>
            <ac:spMk id="3" creationId="{0CD88AFD-2BC6-3D22-D6B2-671C08A1DB07}"/>
          </ac:spMkLst>
        </pc:spChg>
      </pc:sldChg>
      <pc:sldChg chg="modSp add mod ord">
        <pc:chgData name="Jansens Heidi" userId="71e04477-dcbe-407a-92c8-b741d7718eeb" providerId="ADAL" clId="{8F4C1384-ED34-4540-9B35-9C8BE3712418}" dt="2023-07-13T07:52:23.094" v="1616"/>
        <pc:sldMkLst>
          <pc:docMk/>
          <pc:sldMk cId="2011291757" sldId="876"/>
        </pc:sldMkLst>
        <pc:spChg chg="mod">
          <ac:chgData name="Jansens Heidi" userId="71e04477-dcbe-407a-92c8-b741d7718eeb" providerId="ADAL" clId="{8F4C1384-ED34-4540-9B35-9C8BE3712418}" dt="2023-06-29T06:16:02.626" v="236" actId="20577"/>
          <ac:spMkLst>
            <pc:docMk/>
            <pc:sldMk cId="2011291757" sldId="876"/>
            <ac:spMk id="2" creationId="{AC7E0460-4C19-F8D2-CAD7-69DE005B976D}"/>
          </ac:spMkLst>
        </pc:spChg>
        <pc:spChg chg="mod">
          <ac:chgData name="Jansens Heidi" userId="71e04477-dcbe-407a-92c8-b741d7718eeb" providerId="ADAL" clId="{8F4C1384-ED34-4540-9B35-9C8BE3712418}" dt="2023-06-29T06:16:04.977" v="239" actId="20577"/>
          <ac:spMkLst>
            <pc:docMk/>
            <pc:sldMk cId="2011291757" sldId="876"/>
            <ac:spMk id="3" creationId="{0CD88AFD-2BC6-3D22-D6B2-671C08A1DB07}"/>
          </ac:spMkLst>
        </pc:spChg>
      </pc:sldChg>
      <pc:sldChg chg="modSp add mod ord">
        <pc:chgData name="Jansens Heidi" userId="71e04477-dcbe-407a-92c8-b741d7718eeb" providerId="ADAL" clId="{8F4C1384-ED34-4540-9B35-9C8BE3712418}" dt="2023-07-13T07:53:17.802" v="1635" actId="20577"/>
        <pc:sldMkLst>
          <pc:docMk/>
          <pc:sldMk cId="1100967025" sldId="877"/>
        </pc:sldMkLst>
        <pc:spChg chg="mod">
          <ac:chgData name="Jansens Heidi" userId="71e04477-dcbe-407a-92c8-b741d7718eeb" providerId="ADAL" clId="{8F4C1384-ED34-4540-9B35-9C8BE3712418}" dt="2023-06-29T06:16:16.710" v="263" actId="20577"/>
          <ac:spMkLst>
            <pc:docMk/>
            <pc:sldMk cId="1100967025" sldId="877"/>
            <ac:spMk id="2" creationId="{AC7E0460-4C19-F8D2-CAD7-69DE005B976D}"/>
          </ac:spMkLst>
        </pc:spChg>
        <pc:spChg chg="mod">
          <ac:chgData name="Jansens Heidi" userId="71e04477-dcbe-407a-92c8-b741d7718eeb" providerId="ADAL" clId="{8F4C1384-ED34-4540-9B35-9C8BE3712418}" dt="2023-07-13T07:53:17.802" v="1635" actId="20577"/>
          <ac:spMkLst>
            <pc:docMk/>
            <pc:sldMk cId="1100967025" sldId="877"/>
            <ac:spMk id="3" creationId="{0CD88AFD-2BC6-3D22-D6B2-671C08A1DB07}"/>
          </ac:spMkLst>
        </pc:spChg>
      </pc:sldChg>
      <pc:sldChg chg="new">
        <pc:chgData name="Jansens Heidi" userId="71e04477-dcbe-407a-92c8-b741d7718eeb" providerId="ADAL" clId="{8F4C1384-ED34-4540-9B35-9C8BE3712418}" dt="2023-06-29T06:17:31.646" v="273" actId="680"/>
        <pc:sldMkLst>
          <pc:docMk/>
          <pc:sldMk cId="792101939" sldId="878"/>
        </pc:sldMkLst>
      </pc:sldChg>
      <pc:sldChg chg="new">
        <pc:chgData name="Jansens Heidi" userId="71e04477-dcbe-407a-92c8-b741d7718eeb" providerId="ADAL" clId="{8F4C1384-ED34-4540-9B35-9C8BE3712418}" dt="2023-06-29T06:17:46.879" v="274" actId="680"/>
        <pc:sldMkLst>
          <pc:docMk/>
          <pc:sldMk cId="1418431631" sldId="879"/>
        </pc:sldMkLst>
      </pc:sldChg>
      <pc:sldChg chg="new">
        <pc:chgData name="Jansens Heidi" userId="71e04477-dcbe-407a-92c8-b741d7718eeb" providerId="ADAL" clId="{8F4C1384-ED34-4540-9B35-9C8BE3712418}" dt="2023-06-29T06:17:50.760" v="275" actId="680"/>
        <pc:sldMkLst>
          <pc:docMk/>
          <pc:sldMk cId="229829526" sldId="880"/>
        </pc:sldMkLst>
      </pc:sldChg>
      <pc:sldChg chg="modSp add mod ord">
        <pc:chgData name="Jansens Heidi" userId="71e04477-dcbe-407a-92c8-b741d7718eeb" providerId="ADAL" clId="{8F4C1384-ED34-4540-9B35-9C8BE3712418}" dt="2023-06-29T06:28:51.240" v="302" actId="20577"/>
        <pc:sldMkLst>
          <pc:docMk/>
          <pc:sldMk cId="3484994504" sldId="881"/>
        </pc:sldMkLst>
        <pc:spChg chg="mod">
          <ac:chgData name="Jansens Heidi" userId="71e04477-dcbe-407a-92c8-b741d7718eeb" providerId="ADAL" clId="{8F4C1384-ED34-4540-9B35-9C8BE3712418}" dt="2023-06-29T06:28:44.341" v="284" actId="20577"/>
          <ac:spMkLst>
            <pc:docMk/>
            <pc:sldMk cId="3484994504" sldId="881"/>
            <ac:spMk id="2" creationId="{AC7E0460-4C19-F8D2-CAD7-69DE005B976D}"/>
          </ac:spMkLst>
        </pc:spChg>
        <pc:spChg chg="mod">
          <ac:chgData name="Jansens Heidi" userId="71e04477-dcbe-407a-92c8-b741d7718eeb" providerId="ADAL" clId="{8F4C1384-ED34-4540-9B35-9C8BE3712418}" dt="2023-06-29T06:28:51.240" v="302" actId="20577"/>
          <ac:spMkLst>
            <pc:docMk/>
            <pc:sldMk cId="3484994504" sldId="881"/>
            <ac:spMk id="3" creationId="{0CD88AFD-2BC6-3D22-D6B2-671C08A1DB07}"/>
          </ac:spMkLst>
        </pc:spChg>
      </pc:sldChg>
      <pc:sldChg chg="modSp add mod ord">
        <pc:chgData name="Jansens Heidi" userId="71e04477-dcbe-407a-92c8-b741d7718eeb" providerId="ADAL" clId="{8F4C1384-ED34-4540-9B35-9C8BE3712418}" dt="2023-07-13T07:49:21.107" v="1599"/>
        <pc:sldMkLst>
          <pc:docMk/>
          <pc:sldMk cId="1218473696" sldId="882"/>
        </pc:sldMkLst>
        <pc:spChg chg="mod">
          <ac:chgData name="Jansens Heidi" userId="71e04477-dcbe-407a-92c8-b741d7718eeb" providerId="ADAL" clId="{8F4C1384-ED34-4540-9B35-9C8BE3712418}" dt="2023-06-29T06:35:07.583" v="582" actId="20577"/>
          <ac:spMkLst>
            <pc:docMk/>
            <pc:sldMk cId="1218473696" sldId="882"/>
            <ac:spMk id="2" creationId="{AC7E0460-4C19-F8D2-CAD7-69DE005B976D}"/>
          </ac:spMkLst>
        </pc:spChg>
        <pc:spChg chg="mod">
          <ac:chgData name="Jansens Heidi" userId="71e04477-dcbe-407a-92c8-b741d7718eeb" providerId="ADAL" clId="{8F4C1384-ED34-4540-9B35-9C8BE3712418}" dt="2023-06-29T06:35:03.967" v="573" actId="20577"/>
          <ac:spMkLst>
            <pc:docMk/>
            <pc:sldMk cId="1218473696" sldId="882"/>
            <ac:spMk id="3" creationId="{0CD88AFD-2BC6-3D22-D6B2-671C08A1DB07}"/>
          </ac:spMkLst>
        </pc:spChg>
      </pc:sldChg>
      <pc:sldChg chg="modSp add mod ord">
        <pc:chgData name="Jansens Heidi" userId="71e04477-dcbe-407a-92c8-b741d7718eeb" providerId="ADAL" clId="{8F4C1384-ED34-4540-9B35-9C8BE3712418}" dt="2023-07-13T07:52:39.060" v="1618"/>
        <pc:sldMkLst>
          <pc:docMk/>
          <pc:sldMk cId="2271361478" sldId="883"/>
        </pc:sldMkLst>
        <pc:spChg chg="mod">
          <ac:chgData name="Jansens Heidi" userId="71e04477-dcbe-407a-92c8-b741d7718eeb" providerId="ADAL" clId="{8F4C1384-ED34-4540-9B35-9C8BE3712418}" dt="2023-06-29T06:35:17.810" v="594" actId="20577"/>
          <ac:spMkLst>
            <pc:docMk/>
            <pc:sldMk cId="2271361478" sldId="883"/>
            <ac:spMk id="2" creationId="{AC7E0460-4C19-F8D2-CAD7-69DE005B976D}"/>
          </ac:spMkLst>
        </pc:spChg>
      </pc:sldChg>
      <pc:sldChg chg="add ord">
        <pc:chgData name="Jansens Heidi" userId="71e04477-dcbe-407a-92c8-b741d7718eeb" providerId="ADAL" clId="{8F4C1384-ED34-4540-9B35-9C8BE3712418}" dt="2023-06-29T06:35:45.049" v="597"/>
        <pc:sldMkLst>
          <pc:docMk/>
          <pc:sldMk cId="3433996074" sldId="884"/>
        </pc:sldMkLst>
      </pc:sldChg>
      <pc:sldChg chg="modSp add mod">
        <pc:chgData name="Jansens Heidi" userId="71e04477-dcbe-407a-92c8-b741d7718eeb" providerId="ADAL" clId="{8F4C1384-ED34-4540-9B35-9C8BE3712418}" dt="2023-06-29T06:36:51.829" v="672" actId="122"/>
        <pc:sldMkLst>
          <pc:docMk/>
          <pc:sldMk cId="41776533" sldId="885"/>
        </pc:sldMkLst>
        <pc:spChg chg="mod">
          <ac:chgData name="Jansens Heidi" userId="71e04477-dcbe-407a-92c8-b741d7718eeb" providerId="ADAL" clId="{8F4C1384-ED34-4540-9B35-9C8BE3712418}" dt="2023-06-29T06:36:51.829" v="672" actId="122"/>
          <ac:spMkLst>
            <pc:docMk/>
            <pc:sldMk cId="41776533" sldId="885"/>
            <ac:spMk id="2" creationId="{AC7E0460-4C19-F8D2-CAD7-69DE005B976D}"/>
          </ac:spMkLst>
        </pc:spChg>
      </pc:sldChg>
      <pc:sldChg chg="modSp add mod">
        <pc:chgData name="Jansens Heidi" userId="71e04477-dcbe-407a-92c8-b741d7718eeb" providerId="ADAL" clId="{8F4C1384-ED34-4540-9B35-9C8BE3712418}" dt="2023-06-29T06:36:35.425" v="669" actId="14100"/>
        <pc:sldMkLst>
          <pc:docMk/>
          <pc:sldMk cId="4105305226" sldId="886"/>
        </pc:sldMkLst>
        <pc:spChg chg="mod">
          <ac:chgData name="Jansens Heidi" userId="71e04477-dcbe-407a-92c8-b741d7718eeb" providerId="ADAL" clId="{8F4C1384-ED34-4540-9B35-9C8BE3712418}" dt="2023-06-29T06:36:35.425" v="669" actId="14100"/>
          <ac:spMkLst>
            <pc:docMk/>
            <pc:sldMk cId="4105305226" sldId="886"/>
            <ac:spMk id="2" creationId="{AC7E0460-4C19-F8D2-CAD7-69DE005B976D}"/>
          </ac:spMkLst>
        </pc:spChg>
      </pc:sldChg>
      <pc:sldChg chg="modSp new mod">
        <pc:chgData name="Jansens Heidi" userId="71e04477-dcbe-407a-92c8-b741d7718eeb" providerId="ADAL" clId="{8F4C1384-ED34-4540-9B35-9C8BE3712418}" dt="2023-06-29T07:04:13.938" v="1061" actId="255"/>
        <pc:sldMkLst>
          <pc:docMk/>
          <pc:sldMk cId="3593351061" sldId="887"/>
        </pc:sldMkLst>
        <pc:spChg chg="mod">
          <ac:chgData name="Jansens Heidi" userId="71e04477-dcbe-407a-92c8-b741d7718eeb" providerId="ADAL" clId="{8F4C1384-ED34-4540-9B35-9C8BE3712418}" dt="2023-06-29T06:37:37.260" v="678"/>
          <ac:spMkLst>
            <pc:docMk/>
            <pc:sldMk cId="3593351061" sldId="887"/>
            <ac:spMk id="2" creationId="{67BD33B4-B362-4848-817F-9E8E697AE1C0}"/>
          </ac:spMkLst>
        </pc:spChg>
        <pc:spChg chg="mod">
          <ac:chgData name="Jansens Heidi" userId="71e04477-dcbe-407a-92c8-b741d7718eeb" providerId="ADAL" clId="{8F4C1384-ED34-4540-9B35-9C8BE3712418}" dt="2023-06-29T07:04:13.938" v="1061" actId="255"/>
          <ac:spMkLst>
            <pc:docMk/>
            <pc:sldMk cId="3593351061" sldId="887"/>
            <ac:spMk id="3" creationId="{34542841-8D5D-8D20-C122-47013FA418DA}"/>
          </ac:spMkLst>
        </pc:spChg>
      </pc:sldChg>
      <pc:sldChg chg="modSp new mod ord">
        <pc:chgData name="Jansens Heidi" userId="71e04477-dcbe-407a-92c8-b741d7718eeb" providerId="ADAL" clId="{8F4C1384-ED34-4540-9B35-9C8BE3712418}" dt="2023-06-29T07:05:58.803" v="1079" actId="20577"/>
        <pc:sldMkLst>
          <pc:docMk/>
          <pc:sldMk cId="2971204742" sldId="888"/>
        </pc:sldMkLst>
        <pc:spChg chg="mod">
          <ac:chgData name="Jansens Heidi" userId="71e04477-dcbe-407a-92c8-b741d7718eeb" providerId="ADAL" clId="{8F4C1384-ED34-4540-9B35-9C8BE3712418}" dt="2023-06-29T06:37:59.895" v="680"/>
          <ac:spMkLst>
            <pc:docMk/>
            <pc:sldMk cId="2971204742" sldId="888"/>
            <ac:spMk id="2" creationId="{9240F068-B807-5871-E4B0-7117665DF90B}"/>
          </ac:spMkLst>
        </pc:spChg>
        <pc:spChg chg="mod">
          <ac:chgData name="Jansens Heidi" userId="71e04477-dcbe-407a-92c8-b741d7718eeb" providerId="ADAL" clId="{8F4C1384-ED34-4540-9B35-9C8BE3712418}" dt="2023-06-29T07:05:58.803" v="1079" actId="20577"/>
          <ac:spMkLst>
            <pc:docMk/>
            <pc:sldMk cId="2971204742" sldId="888"/>
            <ac:spMk id="3" creationId="{8057243E-A489-1FA3-5C69-8C3F9B6E5326}"/>
          </ac:spMkLst>
        </pc:spChg>
      </pc:sldChg>
      <pc:sldChg chg="modSp new mod addCm">
        <pc:chgData name="Jansens Heidi" userId="71e04477-dcbe-407a-92c8-b741d7718eeb" providerId="ADAL" clId="{8F4C1384-ED34-4540-9B35-9C8BE3712418}" dt="2023-07-13T08:48:36.237" v="1836" actId="255"/>
        <pc:sldMkLst>
          <pc:docMk/>
          <pc:sldMk cId="1460477846" sldId="889"/>
        </pc:sldMkLst>
        <pc:spChg chg="mod">
          <ac:chgData name="Jansens Heidi" userId="71e04477-dcbe-407a-92c8-b741d7718eeb" providerId="ADAL" clId="{8F4C1384-ED34-4540-9B35-9C8BE3712418}" dt="2023-06-29T06:37:49.750" v="679"/>
          <ac:spMkLst>
            <pc:docMk/>
            <pc:sldMk cId="1460477846" sldId="889"/>
            <ac:spMk id="2" creationId="{6606262F-6489-21EB-DDCE-EEA450320075}"/>
          </ac:spMkLst>
        </pc:spChg>
        <pc:spChg chg="mod">
          <ac:chgData name="Jansens Heidi" userId="71e04477-dcbe-407a-92c8-b741d7718eeb" providerId="ADAL" clId="{8F4C1384-ED34-4540-9B35-9C8BE3712418}" dt="2023-07-13T08:48:36.237" v="1836" actId="255"/>
          <ac:spMkLst>
            <pc:docMk/>
            <pc:sldMk cId="1460477846" sldId="889"/>
            <ac:spMk id="3" creationId="{A71B854C-9732-A75A-DF4D-84C15CF3CDD9}"/>
          </ac:spMkLst>
        </pc:spChg>
      </pc:sldChg>
      <pc:sldChg chg="modSp mod ord">
        <pc:chgData name="Jansens Heidi" userId="71e04477-dcbe-407a-92c8-b741d7718eeb" providerId="ADAL" clId="{8F4C1384-ED34-4540-9B35-9C8BE3712418}" dt="2023-07-13T07:52:57.579" v="1620"/>
        <pc:sldMkLst>
          <pc:docMk/>
          <pc:sldMk cId="2199033928" sldId="891"/>
        </pc:sldMkLst>
        <pc:spChg chg="mod">
          <ac:chgData name="Jansens Heidi" userId="71e04477-dcbe-407a-92c8-b741d7718eeb" providerId="ADAL" clId="{8F4C1384-ED34-4540-9B35-9C8BE3712418}" dt="2023-07-13T07:24:59.101" v="1185" actId="255"/>
          <ac:spMkLst>
            <pc:docMk/>
            <pc:sldMk cId="2199033928" sldId="891"/>
            <ac:spMk id="2" creationId="{AC7E0460-4C19-F8D2-CAD7-69DE005B976D}"/>
          </ac:spMkLst>
        </pc:spChg>
        <pc:spChg chg="mod">
          <ac:chgData name="Jansens Heidi" userId="71e04477-dcbe-407a-92c8-b741d7718eeb" providerId="ADAL" clId="{8F4C1384-ED34-4540-9B35-9C8BE3712418}" dt="2023-07-13T07:25:22.666" v="1190" actId="13926"/>
          <ac:spMkLst>
            <pc:docMk/>
            <pc:sldMk cId="2199033928" sldId="891"/>
            <ac:spMk id="3" creationId="{0CD88AFD-2BC6-3D22-D6B2-671C08A1DB07}"/>
          </ac:spMkLst>
        </pc:spChg>
      </pc:sldChg>
      <pc:sldChg chg="ord">
        <pc:chgData name="Jansens Heidi" userId="71e04477-dcbe-407a-92c8-b741d7718eeb" providerId="ADAL" clId="{8F4C1384-ED34-4540-9B35-9C8BE3712418}" dt="2023-07-13T07:52:57.579" v="1620"/>
        <pc:sldMkLst>
          <pc:docMk/>
          <pc:sldMk cId="642230693" sldId="892"/>
        </pc:sldMkLst>
      </pc:sldChg>
      <pc:sldChg chg="ord">
        <pc:chgData name="Jansens Heidi" userId="71e04477-dcbe-407a-92c8-b741d7718eeb" providerId="ADAL" clId="{8F4C1384-ED34-4540-9B35-9C8BE3712418}" dt="2023-07-13T07:52:57.579" v="1620"/>
        <pc:sldMkLst>
          <pc:docMk/>
          <pc:sldMk cId="3460582474" sldId="896"/>
        </pc:sldMkLst>
      </pc:sldChg>
      <pc:sldChg chg="ord">
        <pc:chgData name="Jansens Heidi" userId="71e04477-dcbe-407a-92c8-b741d7718eeb" providerId="ADAL" clId="{8F4C1384-ED34-4540-9B35-9C8BE3712418}" dt="2023-07-13T07:52:57.579" v="1620"/>
        <pc:sldMkLst>
          <pc:docMk/>
          <pc:sldMk cId="3738367895" sldId="897"/>
        </pc:sldMkLst>
      </pc:sldChg>
      <pc:sldChg chg="modSp mod ord addCm">
        <pc:chgData name="Jansens Heidi" userId="71e04477-dcbe-407a-92c8-b741d7718eeb" providerId="ADAL" clId="{8F4C1384-ED34-4540-9B35-9C8BE3712418}" dt="2023-07-13T07:52:57.579" v="1620"/>
        <pc:sldMkLst>
          <pc:docMk/>
          <pc:sldMk cId="1147730239" sldId="898"/>
        </pc:sldMkLst>
        <pc:spChg chg="mod">
          <ac:chgData name="Jansens Heidi" userId="71e04477-dcbe-407a-92c8-b741d7718eeb" providerId="ADAL" clId="{8F4C1384-ED34-4540-9B35-9C8BE3712418}" dt="2023-07-13T07:26:24.236" v="1192" actId="13926"/>
          <ac:spMkLst>
            <pc:docMk/>
            <pc:sldMk cId="1147730239" sldId="898"/>
            <ac:spMk id="2" creationId="{7BCE594D-86D0-1642-9594-A037EA00F1BE}"/>
          </ac:spMkLst>
        </pc:spChg>
        <pc:spChg chg="mod">
          <ac:chgData name="Jansens Heidi" userId="71e04477-dcbe-407a-92c8-b741d7718eeb" providerId="ADAL" clId="{8F4C1384-ED34-4540-9B35-9C8BE3712418}" dt="2023-07-13T07:26:09.083" v="1191" actId="255"/>
          <ac:spMkLst>
            <pc:docMk/>
            <pc:sldMk cId="1147730239" sldId="898"/>
            <ac:spMk id="3" creationId="{E2000118-629A-8C89-9B02-BD9C9F982FF7}"/>
          </ac:spMkLst>
        </pc:spChg>
      </pc:sldChg>
      <pc:sldChg chg="ord">
        <pc:chgData name="Jansens Heidi" userId="71e04477-dcbe-407a-92c8-b741d7718eeb" providerId="ADAL" clId="{8F4C1384-ED34-4540-9B35-9C8BE3712418}" dt="2023-07-13T07:52:57.579" v="1620"/>
        <pc:sldMkLst>
          <pc:docMk/>
          <pc:sldMk cId="2583332860" sldId="899"/>
        </pc:sldMkLst>
      </pc:sldChg>
      <pc:sldChg chg="ord">
        <pc:chgData name="Jansens Heidi" userId="71e04477-dcbe-407a-92c8-b741d7718eeb" providerId="ADAL" clId="{8F4C1384-ED34-4540-9B35-9C8BE3712418}" dt="2023-07-13T07:52:57.579" v="1620"/>
        <pc:sldMkLst>
          <pc:docMk/>
          <pc:sldMk cId="364904256" sldId="900"/>
        </pc:sldMkLst>
      </pc:sldChg>
      <pc:sldChg chg="ord">
        <pc:chgData name="Jansens Heidi" userId="71e04477-dcbe-407a-92c8-b741d7718eeb" providerId="ADAL" clId="{8F4C1384-ED34-4540-9B35-9C8BE3712418}" dt="2023-07-13T07:52:57.579" v="1620"/>
        <pc:sldMkLst>
          <pc:docMk/>
          <pc:sldMk cId="814336916" sldId="901"/>
        </pc:sldMkLst>
      </pc:sldChg>
      <pc:sldChg chg="ord">
        <pc:chgData name="Jansens Heidi" userId="71e04477-dcbe-407a-92c8-b741d7718eeb" providerId="ADAL" clId="{8F4C1384-ED34-4540-9B35-9C8BE3712418}" dt="2023-07-13T07:52:57.579" v="1620"/>
        <pc:sldMkLst>
          <pc:docMk/>
          <pc:sldMk cId="2088733303" sldId="902"/>
        </pc:sldMkLst>
      </pc:sldChg>
      <pc:sldChg chg="ord">
        <pc:chgData name="Jansens Heidi" userId="71e04477-dcbe-407a-92c8-b741d7718eeb" providerId="ADAL" clId="{8F4C1384-ED34-4540-9B35-9C8BE3712418}" dt="2023-07-13T07:52:57.579" v="1620"/>
        <pc:sldMkLst>
          <pc:docMk/>
          <pc:sldMk cId="2091963375" sldId="903"/>
        </pc:sldMkLst>
      </pc:sldChg>
      <pc:sldChg chg="ord">
        <pc:chgData name="Jansens Heidi" userId="71e04477-dcbe-407a-92c8-b741d7718eeb" providerId="ADAL" clId="{8F4C1384-ED34-4540-9B35-9C8BE3712418}" dt="2023-07-13T07:52:57.579" v="1620"/>
        <pc:sldMkLst>
          <pc:docMk/>
          <pc:sldMk cId="1656082161" sldId="904"/>
        </pc:sldMkLst>
      </pc:sldChg>
      <pc:sldChg chg="ord">
        <pc:chgData name="Jansens Heidi" userId="71e04477-dcbe-407a-92c8-b741d7718eeb" providerId="ADAL" clId="{8F4C1384-ED34-4540-9B35-9C8BE3712418}" dt="2023-07-13T07:52:57.579" v="1620"/>
        <pc:sldMkLst>
          <pc:docMk/>
          <pc:sldMk cId="1026097682" sldId="905"/>
        </pc:sldMkLst>
      </pc:sldChg>
      <pc:sldChg chg="ord">
        <pc:chgData name="Jansens Heidi" userId="71e04477-dcbe-407a-92c8-b741d7718eeb" providerId="ADAL" clId="{8F4C1384-ED34-4540-9B35-9C8BE3712418}" dt="2023-07-13T07:52:57.579" v="1620"/>
        <pc:sldMkLst>
          <pc:docMk/>
          <pc:sldMk cId="4076138313" sldId="906"/>
        </pc:sldMkLst>
      </pc:sldChg>
      <pc:sldChg chg="modSp mod">
        <pc:chgData name="Jansens Heidi" userId="71e04477-dcbe-407a-92c8-b741d7718eeb" providerId="ADAL" clId="{8F4C1384-ED34-4540-9B35-9C8BE3712418}" dt="2023-07-13T07:47:23.299" v="1593" actId="20577"/>
        <pc:sldMkLst>
          <pc:docMk/>
          <pc:sldMk cId="1344535551" sldId="907"/>
        </pc:sldMkLst>
        <pc:spChg chg="mod">
          <ac:chgData name="Jansens Heidi" userId="71e04477-dcbe-407a-92c8-b741d7718eeb" providerId="ADAL" clId="{8F4C1384-ED34-4540-9B35-9C8BE3712418}" dt="2023-07-13T07:47:23.299" v="1593" actId="20577"/>
          <ac:spMkLst>
            <pc:docMk/>
            <pc:sldMk cId="1344535551" sldId="907"/>
            <ac:spMk id="2" creationId="{66B35A74-ACB4-F6B0-093A-F1E97FD27560}"/>
          </ac:spMkLst>
        </pc:spChg>
      </pc:sldChg>
      <pc:sldChg chg="modSp mod">
        <pc:chgData name="Jansens Heidi" userId="71e04477-dcbe-407a-92c8-b741d7718eeb" providerId="ADAL" clId="{8F4C1384-ED34-4540-9B35-9C8BE3712418}" dt="2023-07-13T07:47:20.069" v="1590" actId="20577"/>
        <pc:sldMkLst>
          <pc:docMk/>
          <pc:sldMk cId="4228467560" sldId="908"/>
        </pc:sldMkLst>
        <pc:spChg chg="mod">
          <ac:chgData name="Jansens Heidi" userId="71e04477-dcbe-407a-92c8-b741d7718eeb" providerId="ADAL" clId="{8F4C1384-ED34-4540-9B35-9C8BE3712418}" dt="2023-07-13T07:47:20.069" v="1590" actId="20577"/>
          <ac:spMkLst>
            <pc:docMk/>
            <pc:sldMk cId="4228467560" sldId="908"/>
            <ac:spMk id="2" creationId="{66B35A74-ACB4-F6B0-093A-F1E97FD27560}"/>
          </ac:spMkLst>
        </pc:spChg>
      </pc:sldChg>
      <pc:sldChg chg="modSp mod addCm">
        <pc:chgData name="Jansens Heidi" userId="71e04477-dcbe-407a-92c8-b741d7718eeb" providerId="ADAL" clId="{8F4C1384-ED34-4540-9B35-9C8BE3712418}" dt="2023-07-13T07:48:25.152" v="1595"/>
        <pc:sldMkLst>
          <pc:docMk/>
          <pc:sldMk cId="810312802" sldId="909"/>
        </pc:sldMkLst>
        <pc:spChg chg="mod">
          <ac:chgData name="Jansens Heidi" userId="71e04477-dcbe-407a-92c8-b741d7718eeb" providerId="ADAL" clId="{8F4C1384-ED34-4540-9B35-9C8BE3712418}" dt="2023-07-13T07:47:17.130" v="1587" actId="20577"/>
          <ac:spMkLst>
            <pc:docMk/>
            <pc:sldMk cId="810312802" sldId="909"/>
            <ac:spMk id="2" creationId="{66B35A74-ACB4-F6B0-093A-F1E97FD27560}"/>
          </ac:spMkLst>
        </pc:spChg>
        <pc:spChg chg="mod">
          <ac:chgData name="Jansens Heidi" userId="71e04477-dcbe-407a-92c8-b741d7718eeb" providerId="ADAL" clId="{8F4C1384-ED34-4540-9B35-9C8BE3712418}" dt="2023-07-13T07:47:59.452" v="1594" actId="13926"/>
          <ac:spMkLst>
            <pc:docMk/>
            <pc:sldMk cId="810312802" sldId="909"/>
            <ac:spMk id="3" creationId="{680628F0-4DF9-281D-823F-503F51D3E8F9}"/>
          </ac:spMkLst>
        </pc:spChg>
      </pc:sldChg>
      <pc:sldChg chg="modSp mod">
        <pc:chgData name="Jansens Heidi" userId="71e04477-dcbe-407a-92c8-b741d7718eeb" providerId="ADAL" clId="{8F4C1384-ED34-4540-9B35-9C8BE3712418}" dt="2023-07-13T07:47:13.715" v="1584" actId="20577"/>
        <pc:sldMkLst>
          <pc:docMk/>
          <pc:sldMk cId="2120227798" sldId="910"/>
        </pc:sldMkLst>
        <pc:spChg chg="mod">
          <ac:chgData name="Jansens Heidi" userId="71e04477-dcbe-407a-92c8-b741d7718eeb" providerId="ADAL" clId="{8F4C1384-ED34-4540-9B35-9C8BE3712418}" dt="2023-07-13T07:47:13.715" v="1584" actId="20577"/>
          <ac:spMkLst>
            <pc:docMk/>
            <pc:sldMk cId="2120227798" sldId="910"/>
            <ac:spMk id="2" creationId="{66B35A74-ACB4-F6B0-093A-F1E97FD27560}"/>
          </ac:spMkLst>
        </pc:spChg>
      </pc:sldChg>
      <pc:sldChg chg="modSp mod">
        <pc:chgData name="Jansens Heidi" userId="71e04477-dcbe-407a-92c8-b741d7718eeb" providerId="ADAL" clId="{8F4C1384-ED34-4540-9B35-9C8BE3712418}" dt="2023-07-13T07:47:11.117" v="1581" actId="20577"/>
        <pc:sldMkLst>
          <pc:docMk/>
          <pc:sldMk cId="446332290" sldId="911"/>
        </pc:sldMkLst>
        <pc:spChg chg="mod">
          <ac:chgData name="Jansens Heidi" userId="71e04477-dcbe-407a-92c8-b741d7718eeb" providerId="ADAL" clId="{8F4C1384-ED34-4540-9B35-9C8BE3712418}" dt="2023-07-13T07:47:11.117" v="1581" actId="20577"/>
          <ac:spMkLst>
            <pc:docMk/>
            <pc:sldMk cId="446332290" sldId="911"/>
            <ac:spMk id="2" creationId="{66B35A74-ACB4-F6B0-093A-F1E97FD27560}"/>
          </ac:spMkLst>
        </pc:spChg>
      </pc:sldChg>
      <pc:sldChg chg="modSp mod">
        <pc:chgData name="Jansens Heidi" userId="71e04477-dcbe-407a-92c8-b741d7718eeb" providerId="ADAL" clId="{8F4C1384-ED34-4540-9B35-9C8BE3712418}" dt="2023-07-13T07:47:07.704" v="1578" actId="20577"/>
        <pc:sldMkLst>
          <pc:docMk/>
          <pc:sldMk cId="110918324" sldId="912"/>
        </pc:sldMkLst>
        <pc:spChg chg="mod">
          <ac:chgData name="Jansens Heidi" userId="71e04477-dcbe-407a-92c8-b741d7718eeb" providerId="ADAL" clId="{8F4C1384-ED34-4540-9B35-9C8BE3712418}" dt="2023-07-13T07:47:07.704" v="1578" actId="20577"/>
          <ac:spMkLst>
            <pc:docMk/>
            <pc:sldMk cId="110918324" sldId="912"/>
            <ac:spMk id="2" creationId="{66B35A74-ACB4-F6B0-093A-F1E97FD27560}"/>
          </ac:spMkLst>
        </pc:spChg>
      </pc:sldChg>
      <pc:sldChg chg="modSp mod">
        <pc:chgData name="Jansens Heidi" userId="71e04477-dcbe-407a-92c8-b741d7718eeb" providerId="ADAL" clId="{8F4C1384-ED34-4540-9B35-9C8BE3712418}" dt="2023-07-13T07:47:03.649" v="1575" actId="20577"/>
        <pc:sldMkLst>
          <pc:docMk/>
          <pc:sldMk cId="1185682261" sldId="913"/>
        </pc:sldMkLst>
        <pc:spChg chg="mod">
          <ac:chgData name="Jansens Heidi" userId="71e04477-dcbe-407a-92c8-b741d7718eeb" providerId="ADAL" clId="{8F4C1384-ED34-4540-9B35-9C8BE3712418}" dt="2023-07-13T07:47:03.649" v="1575" actId="20577"/>
          <ac:spMkLst>
            <pc:docMk/>
            <pc:sldMk cId="1185682261" sldId="913"/>
            <ac:spMk id="2" creationId="{B7D830CD-585A-ED04-9664-5602390B372E}"/>
          </ac:spMkLst>
        </pc:spChg>
      </pc:sldChg>
      <pc:sldChg chg="modSp mod">
        <pc:chgData name="Jansens Heidi" userId="71e04477-dcbe-407a-92c8-b741d7718eeb" providerId="ADAL" clId="{8F4C1384-ED34-4540-9B35-9C8BE3712418}" dt="2023-07-13T07:47:00.775" v="1572" actId="20577"/>
        <pc:sldMkLst>
          <pc:docMk/>
          <pc:sldMk cId="273325665" sldId="914"/>
        </pc:sldMkLst>
        <pc:spChg chg="mod">
          <ac:chgData name="Jansens Heidi" userId="71e04477-dcbe-407a-92c8-b741d7718eeb" providerId="ADAL" clId="{8F4C1384-ED34-4540-9B35-9C8BE3712418}" dt="2023-07-13T07:47:00.775" v="1572" actId="20577"/>
          <ac:spMkLst>
            <pc:docMk/>
            <pc:sldMk cId="273325665" sldId="914"/>
            <ac:spMk id="2" creationId="{B7D830CD-585A-ED04-9664-5602390B372E}"/>
          </ac:spMkLst>
        </pc:spChg>
      </pc:sldChg>
      <pc:sldChg chg="modSp mod">
        <pc:chgData name="Jansens Heidi" userId="71e04477-dcbe-407a-92c8-b741d7718eeb" providerId="ADAL" clId="{8F4C1384-ED34-4540-9B35-9C8BE3712418}" dt="2023-07-13T07:46:57.402" v="1569" actId="20577"/>
        <pc:sldMkLst>
          <pc:docMk/>
          <pc:sldMk cId="3411276675" sldId="915"/>
        </pc:sldMkLst>
        <pc:spChg chg="mod">
          <ac:chgData name="Jansens Heidi" userId="71e04477-dcbe-407a-92c8-b741d7718eeb" providerId="ADAL" clId="{8F4C1384-ED34-4540-9B35-9C8BE3712418}" dt="2023-07-13T07:46:57.402" v="1569" actId="20577"/>
          <ac:spMkLst>
            <pc:docMk/>
            <pc:sldMk cId="3411276675" sldId="915"/>
            <ac:spMk id="2" creationId="{B7D830CD-585A-ED04-9664-5602390B372E}"/>
          </ac:spMkLst>
        </pc:spChg>
      </pc:sldChg>
      <pc:sldChg chg="modSp mod">
        <pc:chgData name="Jansens Heidi" userId="71e04477-dcbe-407a-92c8-b741d7718eeb" providerId="ADAL" clId="{8F4C1384-ED34-4540-9B35-9C8BE3712418}" dt="2023-07-13T07:46:54.834" v="1566" actId="20577"/>
        <pc:sldMkLst>
          <pc:docMk/>
          <pc:sldMk cId="3782060960" sldId="916"/>
        </pc:sldMkLst>
        <pc:spChg chg="mod">
          <ac:chgData name="Jansens Heidi" userId="71e04477-dcbe-407a-92c8-b741d7718eeb" providerId="ADAL" clId="{8F4C1384-ED34-4540-9B35-9C8BE3712418}" dt="2023-07-13T07:46:54.834" v="1566" actId="20577"/>
          <ac:spMkLst>
            <pc:docMk/>
            <pc:sldMk cId="3782060960" sldId="916"/>
            <ac:spMk id="2" creationId="{B7D830CD-585A-ED04-9664-5602390B372E}"/>
          </ac:spMkLst>
        </pc:spChg>
      </pc:sldChg>
      <pc:sldChg chg="modSp mod">
        <pc:chgData name="Jansens Heidi" userId="71e04477-dcbe-407a-92c8-b741d7718eeb" providerId="ADAL" clId="{8F4C1384-ED34-4540-9B35-9C8BE3712418}" dt="2023-07-13T07:46:52.359" v="1563" actId="20577"/>
        <pc:sldMkLst>
          <pc:docMk/>
          <pc:sldMk cId="1975902700" sldId="917"/>
        </pc:sldMkLst>
        <pc:spChg chg="mod">
          <ac:chgData name="Jansens Heidi" userId="71e04477-dcbe-407a-92c8-b741d7718eeb" providerId="ADAL" clId="{8F4C1384-ED34-4540-9B35-9C8BE3712418}" dt="2023-07-13T07:46:52.359" v="1563" actId="20577"/>
          <ac:spMkLst>
            <pc:docMk/>
            <pc:sldMk cId="1975902700" sldId="917"/>
            <ac:spMk id="2" creationId="{B7D830CD-585A-ED04-9664-5602390B372E}"/>
          </ac:spMkLst>
        </pc:spChg>
      </pc:sldChg>
      <pc:sldChg chg="ord">
        <pc:chgData name="Jansens Heidi" userId="71e04477-dcbe-407a-92c8-b741d7718eeb" providerId="ADAL" clId="{8F4C1384-ED34-4540-9B35-9C8BE3712418}" dt="2023-07-13T07:52:57.579" v="1620"/>
        <pc:sldMkLst>
          <pc:docMk/>
          <pc:sldMk cId="624802552" sldId="918"/>
        </pc:sldMkLst>
      </pc:sldChg>
      <pc:sldChg chg="ord">
        <pc:chgData name="Jansens Heidi" userId="71e04477-dcbe-407a-92c8-b741d7718eeb" providerId="ADAL" clId="{8F4C1384-ED34-4540-9B35-9C8BE3712418}" dt="2023-07-13T07:52:57.579" v="1620"/>
        <pc:sldMkLst>
          <pc:docMk/>
          <pc:sldMk cId="2487356574" sldId="919"/>
        </pc:sldMkLst>
      </pc:sldChg>
      <pc:sldChg chg="ord">
        <pc:chgData name="Jansens Heidi" userId="71e04477-dcbe-407a-92c8-b741d7718eeb" providerId="ADAL" clId="{8F4C1384-ED34-4540-9B35-9C8BE3712418}" dt="2023-07-13T07:52:57.579" v="1620"/>
        <pc:sldMkLst>
          <pc:docMk/>
          <pc:sldMk cId="1695175028" sldId="920"/>
        </pc:sldMkLst>
      </pc:sldChg>
      <pc:sldChg chg="ord">
        <pc:chgData name="Jansens Heidi" userId="71e04477-dcbe-407a-92c8-b741d7718eeb" providerId="ADAL" clId="{8F4C1384-ED34-4540-9B35-9C8BE3712418}" dt="2023-07-13T07:52:39.060" v="1618"/>
        <pc:sldMkLst>
          <pc:docMk/>
          <pc:sldMk cId="3884238767" sldId="921"/>
        </pc:sldMkLst>
      </pc:sldChg>
      <pc:sldChg chg="ord">
        <pc:chgData name="Jansens Heidi" userId="71e04477-dcbe-407a-92c8-b741d7718eeb" providerId="ADAL" clId="{8F4C1384-ED34-4540-9B35-9C8BE3712418}" dt="2023-07-13T07:49:21.107" v="1599"/>
        <pc:sldMkLst>
          <pc:docMk/>
          <pc:sldMk cId="2166514579" sldId="922"/>
        </pc:sldMkLst>
      </pc:sldChg>
      <pc:sldChg chg="ord">
        <pc:chgData name="Jansens Heidi" userId="71e04477-dcbe-407a-92c8-b741d7718eeb" providerId="ADAL" clId="{8F4C1384-ED34-4540-9B35-9C8BE3712418}" dt="2023-07-13T07:49:21.107" v="1599"/>
        <pc:sldMkLst>
          <pc:docMk/>
          <pc:sldMk cId="2858724049" sldId="923"/>
        </pc:sldMkLst>
      </pc:sldChg>
      <pc:sldChg chg="del">
        <pc:chgData name="Jansens Heidi" userId="71e04477-dcbe-407a-92c8-b741d7718eeb" providerId="ADAL" clId="{8F4C1384-ED34-4540-9B35-9C8BE3712418}" dt="2023-07-13T07:08:58.796" v="1149" actId="47"/>
        <pc:sldMkLst>
          <pc:docMk/>
          <pc:sldMk cId="952012512" sldId="5488"/>
        </pc:sldMkLst>
      </pc:sldChg>
      <pc:sldChg chg="ord">
        <pc:chgData name="Jansens Heidi" userId="71e04477-dcbe-407a-92c8-b741d7718eeb" providerId="ADAL" clId="{8F4C1384-ED34-4540-9B35-9C8BE3712418}" dt="2023-07-13T07:52:57.579" v="1620"/>
        <pc:sldMkLst>
          <pc:docMk/>
          <pc:sldMk cId="2358974773" sldId="5490"/>
        </pc:sldMkLst>
      </pc:sldChg>
      <pc:sldChg chg="ord">
        <pc:chgData name="Jansens Heidi" userId="71e04477-dcbe-407a-92c8-b741d7718eeb" providerId="ADAL" clId="{8F4C1384-ED34-4540-9B35-9C8BE3712418}" dt="2023-07-13T07:52:57.579" v="1620"/>
        <pc:sldMkLst>
          <pc:docMk/>
          <pc:sldMk cId="3842612157" sldId="5491"/>
        </pc:sldMkLst>
      </pc:sldChg>
      <pc:sldChg chg="ord">
        <pc:chgData name="Jansens Heidi" userId="71e04477-dcbe-407a-92c8-b741d7718eeb" providerId="ADAL" clId="{8F4C1384-ED34-4540-9B35-9C8BE3712418}" dt="2023-07-13T07:52:57.579" v="1620"/>
        <pc:sldMkLst>
          <pc:docMk/>
          <pc:sldMk cId="2985231269" sldId="5492"/>
        </pc:sldMkLst>
      </pc:sldChg>
      <pc:sldChg chg="ord">
        <pc:chgData name="Jansens Heidi" userId="71e04477-dcbe-407a-92c8-b741d7718eeb" providerId="ADAL" clId="{8F4C1384-ED34-4540-9B35-9C8BE3712418}" dt="2023-07-13T07:52:57.579" v="1620"/>
        <pc:sldMkLst>
          <pc:docMk/>
          <pc:sldMk cId="3006369870" sldId="5493"/>
        </pc:sldMkLst>
      </pc:sldChg>
      <pc:sldChg chg="ord">
        <pc:chgData name="Jansens Heidi" userId="71e04477-dcbe-407a-92c8-b741d7718eeb" providerId="ADAL" clId="{8F4C1384-ED34-4540-9B35-9C8BE3712418}" dt="2023-07-13T07:52:57.579" v="1620"/>
        <pc:sldMkLst>
          <pc:docMk/>
          <pc:sldMk cId="1625427027" sldId="5501"/>
        </pc:sldMkLst>
      </pc:sldChg>
      <pc:sldChg chg="ord">
        <pc:chgData name="Jansens Heidi" userId="71e04477-dcbe-407a-92c8-b741d7718eeb" providerId="ADAL" clId="{8F4C1384-ED34-4540-9B35-9C8BE3712418}" dt="2023-07-13T07:52:57.579" v="1620"/>
        <pc:sldMkLst>
          <pc:docMk/>
          <pc:sldMk cId="2914212425" sldId="5502"/>
        </pc:sldMkLst>
      </pc:sldChg>
      <pc:sldChg chg="ord">
        <pc:chgData name="Jansens Heidi" userId="71e04477-dcbe-407a-92c8-b741d7718eeb" providerId="ADAL" clId="{8F4C1384-ED34-4540-9B35-9C8BE3712418}" dt="2023-07-13T07:52:57.579" v="1620"/>
        <pc:sldMkLst>
          <pc:docMk/>
          <pc:sldMk cId="3890300877" sldId="5503"/>
        </pc:sldMkLst>
      </pc:sldChg>
      <pc:sldChg chg="addSp delSp modSp mod ord modCm">
        <pc:chgData name="Jansens Heidi" userId="71e04477-dcbe-407a-92c8-b741d7718eeb" providerId="ADAL" clId="{8F4C1384-ED34-4540-9B35-9C8BE3712418}" dt="2023-07-13T07:52:57.579" v="1620"/>
        <pc:sldMkLst>
          <pc:docMk/>
          <pc:sldMk cId="2089042436" sldId="5505"/>
        </pc:sldMkLst>
        <pc:picChg chg="del">
          <ac:chgData name="Jansens Heidi" userId="71e04477-dcbe-407a-92c8-b741d7718eeb" providerId="ADAL" clId="{8F4C1384-ED34-4540-9B35-9C8BE3712418}" dt="2023-07-13T07:18:58.659" v="1158" actId="478"/>
          <ac:picMkLst>
            <pc:docMk/>
            <pc:sldMk cId="2089042436" sldId="5505"/>
            <ac:picMk id="5" creationId="{68341182-FAF0-4F9A-BB5B-539EBF62B716}"/>
          </ac:picMkLst>
        </pc:picChg>
        <pc:picChg chg="add mod modCrop">
          <ac:chgData name="Jansens Heidi" userId="71e04477-dcbe-407a-92c8-b741d7718eeb" providerId="ADAL" clId="{8F4C1384-ED34-4540-9B35-9C8BE3712418}" dt="2023-07-13T07:19:26.277" v="1165" actId="1076"/>
          <ac:picMkLst>
            <pc:docMk/>
            <pc:sldMk cId="2089042436" sldId="5505"/>
            <ac:picMk id="7" creationId="{8389FFF4-2753-6EB5-EF60-A5FA87A39061}"/>
          </ac:picMkLst>
        </pc:picChg>
      </pc:sldChg>
      <pc:sldChg chg="del">
        <pc:chgData name="Jansens Heidi" userId="71e04477-dcbe-407a-92c8-b741d7718eeb" providerId="ADAL" clId="{8F4C1384-ED34-4540-9B35-9C8BE3712418}" dt="2023-07-13T07:09:01.731" v="1150" actId="47"/>
        <pc:sldMkLst>
          <pc:docMk/>
          <pc:sldMk cId="3330305448" sldId="5510"/>
        </pc:sldMkLst>
      </pc:sldChg>
      <pc:sldChg chg="ord">
        <pc:chgData name="Jansens Heidi" userId="71e04477-dcbe-407a-92c8-b741d7718eeb" providerId="ADAL" clId="{8F4C1384-ED34-4540-9B35-9C8BE3712418}" dt="2023-07-13T07:52:57.579" v="1620"/>
        <pc:sldMkLst>
          <pc:docMk/>
          <pc:sldMk cId="4078100775" sldId="5511"/>
        </pc:sldMkLst>
      </pc:sldChg>
      <pc:sldChg chg="del">
        <pc:chgData name="Jansens Heidi" userId="71e04477-dcbe-407a-92c8-b741d7718eeb" providerId="ADAL" clId="{8F4C1384-ED34-4540-9B35-9C8BE3712418}" dt="2023-07-13T07:22:12.519" v="1172" actId="47"/>
        <pc:sldMkLst>
          <pc:docMk/>
          <pc:sldMk cId="2904441126" sldId="5516"/>
        </pc:sldMkLst>
      </pc:sldChg>
      <pc:sldChg chg="ord">
        <pc:chgData name="Jansens Heidi" userId="71e04477-dcbe-407a-92c8-b741d7718eeb" providerId="ADAL" clId="{8F4C1384-ED34-4540-9B35-9C8BE3712418}" dt="2023-07-13T07:52:57.579" v="1620"/>
        <pc:sldMkLst>
          <pc:docMk/>
          <pc:sldMk cId="2585351379" sldId="5531"/>
        </pc:sldMkLst>
      </pc:sldChg>
      <pc:sldChg chg="ord">
        <pc:chgData name="Jansens Heidi" userId="71e04477-dcbe-407a-92c8-b741d7718eeb" providerId="ADAL" clId="{8F4C1384-ED34-4540-9B35-9C8BE3712418}" dt="2023-07-13T07:52:57.579" v="1620"/>
        <pc:sldMkLst>
          <pc:docMk/>
          <pc:sldMk cId="2394427977" sldId="5532"/>
        </pc:sldMkLst>
      </pc:sldChg>
      <pc:sldChg chg="ord">
        <pc:chgData name="Jansens Heidi" userId="71e04477-dcbe-407a-92c8-b741d7718eeb" providerId="ADAL" clId="{8F4C1384-ED34-4540-9B35-9C8BE3712418}" dt="2023-07-13T07:52:57.579" v="1620"/>
        <pc:sldMkLst>
          <pc:docMk/>
          <pc:sldMk cId="351256702" sldId="5533"/>
        </pc:sldMkLst>
      </pc:sldChg>
      <pc:sldChg chg="del">
        <pc:chgData name="Jansens Heidi" userId="71e04477-dcbe-407a-92c8-b741d7718eeb" providerId="ADAL" clId="{8F4C1384-ED34-4540-9B35-9C8BE3712418}" dt="2023-07-13T07:21:13.550" v="1168" actId="47"/>
        <pc:sldMkLst>
          <pc:docMk/>
          <pc:sldMk cId="3242304661" sldId="5534"/>
        </pc:sldMkLst>
      </pc:sldChg>
      <pc:sldChg chg="del">
        <pc:chgData name="Jansens Heidi" userId="71e04477-dcbe-407a-92c8-b741d7718eeb" providerId="ADAL" clId="{8F4C1384-ED34-4540-9B35-9C8BE3712418}" dt="2023-07-13T07:21:16.014" v="1169" actId="47"/>
        <pc:sldMkLst>
          <pc:docMk/>
          <pc:sldMk cId="3101693474" sldId="5535"/>
        </pc:sldMkLst>
      </pc:sldChg>
      <pc:sldChg chg="del">
        <pc:chgData name="Jansens Heidi" userId="71e04477-dcbe-407a-92c8-b741d7718eeb" providerId="ADAL" clId="{8F4C1384-ED34-4540-9B35-9C8BE3712418}" dt="2023-07-13T07:21:17.688" v="1170" actId="47"/>
        <pc:sldMkLst>
          <pc:docMk/>
          <pc:sldMk cId="186655896" sldId="5536"/>
        </pc:sldMkLst>
      </pc:sldChg>
      <pc:sldChg chg="del">
        <pc:chgData name="Jansens Heidi" userId="71e04477-dcbe-407a-92c8-b741d7718eeb" providerId="ADAL" clId="{8F4C1384-ED34-4540-9B35-9C8BE3712418}" dt="2023-07-13T07:21:19.103" v="1171" actId="47"/>
        <pc:sldMkLst>
          <pc:docMk/>
          <pc:sldMk cId="1270565011" sldId="5537"/>
        </pc:sldMkLst>
      </pc:sldChg>
      <pc:sldChg chg="ord">
        <pc:chgData name="Jansens Heidi" userId="71e04477-dcbe-407a-92c8-b741d7718eeb" providerId="ADAL" clId="{8F4C1384-ED34-4540-9B35-9C8BE3712418}" dt="2023-07-13T07:52:57.579" v="1620"/>
        <pc:sldMkLst>
          <pc:docMk/>
          <pc:sldMk cId="2602132610" sldId="5541"/>
        </pc:sldMkLst>
      </pc:sldChg>
      <pc:sldChg chg="ord">
        <pc:chgData name="Jansens Heidi" userId="71e04477-dcbe-407a-92c8-b741d7718eeb" providerId="ADAL" clId="{8F4C1384-ED34-4540-9B35-9C8BE3712418}" dt="2023-07-13T07:52:23.094" v="1616"/>
        <pc:sldMkLst>
          <pc:docMk/>
          <pc:sldMk cId="3436968283" sldId="5542"/>
        </pc:sldMkLst>
      </pc:sldChg>
      <pc:sldChg chg="modSp mod ord addCm">
        <pc:chgData name="Jansens Heidi" userId="71e04477-dcbe-407a-92c8-b741d7718eeb" providerId="ADAL" clId="{8F4C1384-ED34-4540-9B35-9C8BE3712418}" dt="2023-07-13T07:49:21.107" v="1599"/>
        <pc:sldMkLst>
          <pc:docMk/>
          <pc:sldMk cId="1996710153" sldId="5543"/>
        </pc:sldMkLst>
        <pc:spChg chg="mod">
          <ac:chgData name="Jansens Heidi" userId="71e04477-dcbe-407a-92c8-b741d7718eeb" providerId="ADAL" clId="{8F4C1384-ED34-4540-9B35-9C8BE3712418}" dt="2023-07-13T07:43:56.183" v="1194" actId="13926"/>
          <ac:spMkLst>
            <pc:docMk/>
            <pc:sldMk cId="1996710153" sldId="5543"/>
            <ac:spMk id="2" creationId="{ABFF9515-14F8-303D-AA39-B5AF79C02E3C}"/>
          </ac:spMkLst>
        </pc:spChg>
      </pc:sldChg>
      <pc:sldChg chg="modSp mod">
        <pc:chgData name="Jansens Heidi" userId="71e04477-dcbe-407a-92c8-b741d7718eeb" providerId="ADAL" clId="{8F4C1384-ED34-4540-9B35-9C8BE3712418}" dt="2023-07-13T07:46:44.580" v="1560" actId="20577"/>
        <pc:sldMkLst>
          <pc:docMk/>
          <pc:sldMk cId="3281905720" sldId="5544"/>
        </pc:sldMkLst>
        <pc:spChg chg="mod">
          <ac:chgData name="Jansens Heidi" userId="71e04477-dcbe-407a-92c8-b741d7718eeb" providerId="ADAL" clId="{8F4C1384-ED34-4540-9B35-9C8BE3712418}" dt="2023-07-13T07:46:44.580" v="1560" actId="20577"/>
          <ac:spMkLst>
            <pc:docMk/>
            <pc:sldMk cId="3281905720" sldId="5544"/>
            <ac:spMk id="3" creationId="{0D0CEC93-39DA-4B94-813E-229B2BD2FACA}"/>
          </ac:spMkLst>
        </pc:spChg>
      </pc:sldChg>
      <pc:sldChg chg="add del">
        <pc:chgData name="Jansens Heidi" userId="71e04477-dcbe-407a-92c8-b741d7718eeb" providerId="ADAL" clId="{8F4C1384-ED34-4540-9B35-9C8BE3712418}" dt="2023-07-13T07:51:13.966" v="1602"/>
        <pc:sldMkLst>
          <pc:docMk/>
          <pc:sldMk cId="2138342738" sldId="5613"/>
        </pc:sldMkLst>
      </pc:sldChg>
      <pc:sldChg chg="add del">
        <pc:chgData name="Jansens Heidi" userId="71e04477-dcbe-407a-92c8-b741d7718eeb" providerId="ADAL" clId="{8F4C1384-ED34-4540-9B35-9C8BE3712418}" dt="2023-07-13T07:51:13.966" v="1602"/>
        <pc:sldMkLst>
          <pc:docMk/>
          <pc:sldMk cId="3873005621" sldId="5667"/>
        </pc:sldMkLst>
      </pc:sldChg>
      <pc:sldChg chg="add del">
        <pc:chgData name="Jansens Heidi" userId="71e04477-dcbe-407a-92c8-b741d7718eeb" providerId="ADAL" clId="{8F4C1384-ED34-4540-9B35-9C8BE3712418}" dt="2023-07-13T07:51:13.966" v="1602"/>
        <pc:sldMkLst>
          <pc:docMk/>
          <pc:sldMk cId="3556851587" sldId="5668"/>
        </pc:sldMkLst>
      </pc:sldChg>
      <pc:sldChg chg="add del">
        <pc:chgData name="Jansens Heidi" userId="71e04477-dcbe-407a-92c8-b741d7718eeb" providerId="ADAL" clId="{8F4C1384-ED34-4540-9B35-9C8BE3712418}" dt="2023-07-13T07:51:13.966" v="1602"/>
        <pc:sldMkLst>
          <pc:docMk/>
          <pc:sldMk cId="3911784040" sldId="5669"/>
        </pc:sldMkLst>
      </pc:sldChg>
      <pc:sldChg chg="add del">
        <pc:chgData name="Jansens Heidi" userId="71e04477-dcbe-407a-92c8-b741d7718eeb" providerId="ADAL" clId="{8F4C1384-ED34-4540-9B35-9C8BE3712418}" dt="2023-07-13T07:51:13.966" v="1602"/>
        <pc:sldMkLst>
          <pc:docMk/>
          <pc:sldMk cId="3124101357" sldId="5670"/>
        </pc:sldMkLst>
      </pc:sldChg>
      <pc:sldChg chg="add del">
        <pc:chgData name="Jansens Heidi" userId="71e04477-dcbe-407a-92c8-b741d7718eeb" providerId="ADAL" clId="{8F4C1384-ED34-4540-9B35-9C8BE3712418}" dt="2023-07-13T07:51:13.966" v="1602"/>
        <pc:sldMkLst>
          <pc:docMk/>
          <pc:sldMk cId="3353007421" sldId="5671"/>
        </pc:sldMkLst>
      </pc:sldChg>
      <pc:sldChg chg="modSp add mod">
        <pc:chgData name="Jansens Heidi" userId="71e04477-dcbe-407a-92c8-b741d7718eeb" providerId="ADAL" clId="{8F4C1384-ED34-4540-9B35-9C8BE3712418}" dt="2023-07-13T07:51:32.409" v="1614" actId="20577"/>
        <pc:sldMkLst>
          <pc:docMk/>
          <pc:sldMk cId="3873549876" sldId="5672"/>
        </pc:sldMkLst>
        <pc:spChg chg="mod">
          <ac:chgData name="Jansens Heidi" userId="71e04477-dcbe-407a-92c8-b741d7718eeb" providerId="ADAL" clId="{8F4C1384-ED34-4540-9B35-9C8BE3712418}" dt="2023-07-13T07:51:32.409" v="1614" actId="20577"/>
          <ac:spMkLst>
            <pc:docMk/>
            <pc:sldMk cId="3873549876" sldId="5672"/>
            <ac:spMk id="2" creationId="{AC7E0460-4C19-F8D2-CAD7-69DE005B976D}"/>
          </ac:spMkLst>
        </pc:spChg>
      </pc:sldChg>
      <pc:sldChg chg="modSp new mod">
        <pc:chgData name="Jansens Heidi" userId="71e04477-dcbe-407a-92c8-b741d7718eeb" providerId="ADAL" clId="{8F4C1384-ED34-4540-9B35-9C8BE3712418}" dt="2023-07-13T08:49:41.455" v="1841" actId="2711"/>
        <pc:sldMkLst>
          <pc:docMk/>
          <pc:sldMk cId="1465129054" sldId="5673"/>
        </pc:sldMkLst>
        <pc:spChg chg="mod">
          <ac:chgData name="Jansens Heidi" userId="71e04477-dcbe-407a-92c8-b741d7718eeb" providerId="ADAL" clId="{8F4C1384-ED34-4540-9B35-9C8BE3712418}" dt="2023-07-13T08:44:55.640" v="1713"/>
          <ac:spMkLst>
            <pc:docMk/>
            <pc:sldMk cId="1465129054" sldId="5673"/>
            <ac:spMk id="2" creationId="{A35A7D2E-99E1-D173-47E0-9E6164BA01D1}"/>
          </ac:spMkLst>
        </pc:spChg>
        <pc:spChg chg="mod">
          <ac:chgData name="Jansens Heidi" userId="71e04477-dcbe-407a-92c8-b741d7718eeb" providerId="ADAL" clId="{8F4C1384-ED34-4540-9B35-9C8BE3712418}" dt="2023-07-13T08:49:41.455" v="1841" actId="2711"/>
          <ac:spMkLst>
            <pc:docMk/>
            <pc:sldMk cId="1465129054" sldId="5673"/>
            <ac:spMk id="3" creationId="{CA452547-2E5D-1212-9487-29C57B77DEAC}"/>
          </ac:spMkLst>
        </pc:spChg>
      </pc:sldChg>
      <pc:sldChg chg="modSp del mod delCm">
        <pc:chgData name="Jansens Heidi" userId="71e04477-dcbe-407a-92c8-b741d7718eeb" providerId="ADAL" clId="{8F4C1384-ED34-4540-9B35-9C8BE3712418}" dt="2023-07-13T08:44:44.979" v="1711" actId="47"/>
        <pc:sldMkLst>
          <pc:docMk/>
          <pc:sldMk cId="3619173188" sldId="5673"/>
        </pc:sldMkLst>
        <pc:spChg chg="mod">
          <ac:chgData name="Jansens Heidi" userId="71e04477-dcbe-407a-92c8-b741d7718eeb" providerId="ADAL" clId="{8F4C1384-ED34-4540-9B35-9C8BE3712418}" dt="2023-07-13T08:44:34.176" v="1710" actId="20577"/>
          <ac:spMkLst>
            <pc:docMk/>
            <pc:sldMk cId="3619173188" sldId="5673"/>
            <ac:spMk id="3" creationId="{A71B854C-9732-A75A-DF4D-84C15CF3CDD9}"/>
          </ac:spMkLst>
        </pc:spChg>
      </pc:sldChg>
    </pc:docChg>
  </pc:docChgLst>
  <pc:docChgLst>
    <pc:chgData name="Schroyens Katlijn" userId="S::katlijn.schroyens@ond.vlaanderen.be::61c15c40-2e63-4846-9f87-c543ac0efd86" providerId="AD" clId="Web-{D99741D6-9C85-D4ED-9378-FF7E5F385849}"/>
    <pc:docChg chg="modSld">
      <pc:chgData name="Schroyens Katlijn" userId="S::katlijn.schroyens@ond.vlaanderen.be::61c15c40-2e63-4846-9f87-c543ac0efd86" providerId="AD" clId="Web-{D99741D6-9C85-D4ED-9378-FF7E5F385849}" dt="2023-08-24T13:13:51.716" v="21" actId="20577"/>
      <pc:docMkLst>
        <pc:docMk/>
      </pc:docMkLst>
      <pc:sldChg chg="modSp">
        <pc:chgData name="Schroyens Katlijn" userId="S::katlijn.schroyens@ond.vlaanderen.be::61c15c40-2e63-4846-9f87-c543ac0efd86" providerId="AD" clId="Web-{D99741D6-9C85-D4ED-9378-FF7E5F385849}" dt="2023-08-24T13:13:51.716" v="21" actId="20577"/>
        <pc:sldMkLst>
          <pc:docMk/>
          <pc:sldMk cId="3993517389" sldId="5700"/>
        </pc:sldMkLst>
        <pc:spChg chg="mod">
          <ac:chgData name="Schroyens Katlijn" userId="S::katlijn.schroyens@ond.vlaanderen.be::61c15c40-2e63-4846-9f87-c543ac0efd86" providerId="AD" clId="Web-{D99741D6-9C85-D4ED-9378-FF7E5F385849}" dt="2023-08-24T13:13:51.716" v="21" actId="20577"/>
          <ac:spMkLst>
            <pc:docMk/>
            <pc:sldMk cId="3993517389" sldId="5700"/>
            <ac:spMk id="2" creationId="{763CFBD1-ABA5-4F0E-9818-7D3144B6CB9A}"/>
          </ac:spMkLst>
        </pc:spChg>
      </pc:sldChg>
    </pc:docChg>
  </pc:docChgLst>
  <pc:docChgLst>
    <pc:chgData name="Jacquemyn Goele" userId="9db86648-5104-4759-a13d-fca558f4567c" providerId="ADAL" clId="{439ABC0D-D6F9-4ADB-9D7C-5498FD777623}"/>
    <pc:docChg chg="undo redo custSel addSld delSld modSld modSection">
      <pc:chgData name="Jacquemyn Goele" userId="9db86648-5104-4759-a13d-fca558f4567c" providerId="ADAL" clId="{439ABC0D-D6F9-4ADB-9D7C-5498FD777623}" dt="2023-08-22T14:51:11.836" v="3708"/>
      <pc:docMkLst>
        <pc:docMk/>
      </pc:docMkLst>
      <pc:sldChg chg="delSp modSp del mod modNotes">
        <pc:chgData name="Jacquemyn Goele" userId="9db86648-5104-4759-a13d-fca558f4567c" providerId="ADAL" clId="{439ABC0D-D6F9-4ADB-9D7C-5498FD777623}" dt="2023-08-22T08:26:07.869" v="30" actId="47"/>
        <pc:sldMkLst>
          <pc:docMk/>
          <pc:sldMk cId="115141658" sldId="299"/>
        </pc:sldMkLst>
        <pc:spChg chg="mod">
          <ac:chgData name="Jacquemyn Goele" userId="9db86648-5104-4759-a13d-fca558f4567c" providerId="ADAL" clId="{439ABC0D-D6F9-4ADB-9D7C-5498FD777623}" dt="2023-08-22T08:25:44.414" v="27" actId="27636"/>
          <ac:spMkLst>
            <pc:docMk/>
            <pc:sldMk cId="115141658" sldId="299"/>
            <ac:spMk id="19" creationId="{F6183A1C-94DC-F6BD-4F79-0A32C04CD05E}"/>
          </ac:spMkLst>
        </pc:spChg>
        <pc:picChg chg="del">
          <ac:chgData name="Jacquemyn Goele" userId="9db86648-5104-4759-a13d-fca558f4567c" providerId="ADAL" clId="{439ABC0D-D6F9-4ADB-9D7C-5498FD777623}" dt="2023-08-22T08:25:57.417" v="29" actId="478"/>
          <ac:picMkLst>
            <pc:docMk/>
            <pc:sldMk cId="115141658" sldId="299"/>
            <ac:picMk id="3" creationId="{29958368-D6BD-B4E0-BF86-3CA3D894D82F}"/>
          </ac:picMkLst>
        </pc:picChg>
      </pc:sldChg>
      <pc:sldChg chg="addSp delSp modSp mod modCm">
        <pc:chgData name="Jacquemyn Goele" userId="9db86648-5104-4759-a13d-fca558f4567c" providerId="ADAL" clId="{439ABC0D-D6F9-4ADB-9D7C-5498FD777623}" dt="2023-08-22T14:44:48.956" v="3705"/>
        <pc:sldMkLst>
          <pc:docMk/>
          <pc:sldMk cId="2676812239" sldId="826"/>
        </pc:sldMkLst>
        <pc:spChg chg="mod">
          <ac:chgData name="Jacquemyn Goele" userId="9db86648-5104-4759-a13d-fca558f4567c" providerId="ADAL" clId="{439ABC0D-D6F9-4ADB-9D7C-5498FD777623}" dt="2023-08-22T10:04:02.804" v="380" actId="12"/>
          <ac:spMkLst>
            <pc:docMk/>
            <pc:sldMk cId="2676812239" sldId="826"/>
            <ac:spMk id="3" creationId="{B20DF5A0-4586-FF34-4047-11C8219BC11C}"/>
          </ac:spMkLst>
        </pc:spChg>
        <pc:spChg chg="add del mod">
          <ac:chgData name="Jacquemyn Goele" userId="9db86648-5104-4759-a13d-fca558f4567c" providerId="ADAL" clId="{439ABC0D-D6F9-4ADB-9D7C-5498FD777623}" dt="2023-08-22T14:44:48.956" v="3705"/>
          <ac:spMkLst>
            <pc:docMk/>
            <pc:sldMk cId="2676812239" sldId="826"/>
            <ac:spMk id="4" creationId="{D3925E2A-BE24-63E0-5190-7FA734B156D6}"/>
          </ac:spMkLst>
        </pc:spChg>
        <pc:picChg chg="del">
          <ac:chgData name="Jacquemyn Goele" userId="9db86648-5104-4759-a13d-fca558f4567c" providerId="ADAL" clId="{439ABC0D-D6F9-4ADB-9D7C-5498FD777623}" dt="2023-08-22T10:01:30.909" v="218" actId="478"/>
          <ac:picMkLst>
            <pc:docMk/>
            <pc:sldMk cId="2676812239" sldId="826"/>
            <ac:picMk id="7" creationId="{1EC77F23-DCCC-4782-9F58-B26FD1D8525A}"/>
          </ac:picMkLst>
        </pc:picChg>
      </pc:sldChg>
      <pc:sldChg chg="addSp delSp modSp mod addCm modCm">
        <pc:chgData name="Jacquemyn Goele" userId="9db86648-5104-4759-a13d-fca558f4567c" providerId="ADAL" clId="{439ABC0D-D6F9-4ADB-9D7C-5498FD777623}" dt="2023-08-22T10:10:39.831" v="699" actId="478"/>
        <pc:sldMkLst>
          <pc:docMk/>
          <pc:sldMk cId="1141969767" sldId="827"/>
        </pc:sldMkLst>
        <pc:spChg chg="mod">
          <ac:chgData name="Jacquemyn Goele" userId="9db86648-5104-4759-a13d-fca558f4567c" providerId="ADAL" clId="{439ABC0D-D6F9-4ADB-9D7C-5498FD777623}" dt="2023-08-22T10:07:08.806" v="643" actId="20577"/>
          <ac:spMkLst>
            <pc:docMk/>
            <pc:sldMk cId="1141969767" sldId="827"/>
            <ac:spMk id="13" creationId="{B9F754F4-FA77-4D17-69FC-40C2AB565851}"/>
          </ac:spMkLst>
        </pc:spChg>
        <pc:picChg chg="add del mod">
          <ac:chgData name="Jacquemyn Goele" userId="9db86648-5104-4759-a13d-fca558f4567c" providerId="ADAL" clId="{439ABC0D-D6F9-4ADB-9D7C-5498FD777623}" dt="2023-08-22T10:10:39.171" v="697" actId="478"/>
          <ac:picMkLst>
            <pc:docMk/>
            <pc:sldMk cId="1141969767" sldId="827"/>
            <ac:picMk id="4" creationId="{06703386-BA15-37A1-F85D-17DA9A785A1D}"/>
          </ac:picMkLst>
        </pc:picChg>
        <pc:picChg chg="add del mod">
          <ac:chgData name="Jacquemyn Goele" userId="9db86648-5104-4759-a13d-fca558f4567c" providerId="ADAL" clId="{439ABC0D-D6F9-4ADB-9D7C-5498FD777623}" dt="2023-08-22T10:10:39.831" v="699" actId="478"/>
          <ac:picMkLst>
            <pc:docMk/>
            <pc:sldMk cId="1141969767" sldId="827"/>
            <ac:picMk id="6" creationId="{FB1A29B7-9786-633D-3719-5045045B83B9}"/>
          </ac:picMkLst>
        </pc:picChg>
        <pc:picChg chg="del">
          <ac:chgData name="Jacquemyn Goele" userId="9db86648-5104-4759-a13d-fca558f4567c" providerId="ADAL" clId="{439ABC0D-D6F9-4ADB-9D7C-5498FD777623}" dt="2023-08-22T10:04:21.644" v="383" actId="478"/>
          <ac:picMkLst>
            <pc:docMk/>
            <pc:sldMk cId="1141969767" sldId="827"/>
            <ac:picMk id="8" creationId="{7F3E4D00-E1B0-4778-9680-C2C3374B9C20}"/>
          </ac:picMkLst>
        </pc:picChg>
        <pc:picChg chg="add del mod">
          <ac:chgData name="Jacquemyn Goele" userId="9db86648-5104-4759-a13d-fca558f4567c" providerId="ADAL" clId="{439ABC0D-D6F9-4ADB-9D7C-5498FD777623}" dt="2023-08-22T10:10:39.481" v="698" actId="478"/>
          <ac:picMkLst>
            <pc:docMk/>
            <pc:sldMk cId="1141969767" sldId="827"/>
            <ac:picMk id="10" creationId="{7421C743-8F85-E62F-8007-E7EDEB07C567}"/>
          </ac:picMkLst>
        </pc:picChg>
      </pc:sldChg>
      <pc:sldChg chg="delSp modSp mod addCm modCm">
        <pc:chgData name="Jacquemyn Goele" userId="9db86648-5104-4759-a13d-fca558f4567c" providerId="ADAL" clId="{439ABC0D-D6F9-4ADB-9D7C-5498FD777623}" dt="2023-08-22T11:03:35.624" v="1645" actId="20577"/>
        <pc:sldMkLst>
          <pc:docMk/>
          <pc:sldMk cId="2304794222" sldId="828"/>
        </pc:sldMkLst>
        <pc:spChg chg="del">
          <ac:chgData name="Jacquemyn Goele" userId="9db86648-5104-4759-a13d-fca558f4567c" providerId="ADAL" clId="{439ABC0D-D6F9-4ADB-9D7C-5498FD777623}" dt="2023-08-22T10:08:12.023" v="645" actId="478"/>
          <ac:spMkLst>
            <pc:docMk/>
            <pc:sldMk cId="2304794222" sldId="828"/>
            <ac:spMk id="4" creationId="{6B4034DA-6BF2-B231-3484-49F4EF5D3F58}"/>
          </ac:spMkLst>
        </pc:spChg>
        <pc:spChg chg="mod">
          <ac:chgData name="Jacquemyn Goele" userId="9db86648-5104-4759-a13d-fca558f4567c" providerId="ADAL" clId="{439ABC0D-D6F9-4ADB-9D7C-5498FD777623}" dt="2023-08-22T11:03:35.624" v="1645" actId="20577"/>
          <ac:spMkLst>
            <pc:docMk/>
            <pc:sldMk cId="2304794222" sldId="828"/>
            <ac:spMk id="13" creationId="{B2E88AE1-E320-0156-7DFF-BE3976369FC9}"/>
          </ac:spMkLst>
        </pc:spChg>
      </pc:sldChg>
      <pc:sldChg chg="delSp modSp mod">
        <pc:chgData name="Jacquemyn Goele" userId="9db86648-5104-4759-a13d-fca558f4567c" providerId="ADAL" clId="{439ABC0D-D6F9-4ADB-9D7C-5498FD777623}" dt="2023-08-22T11:02:52.532" v="1587" actId="20577"/>
        <pc:sldMkLst>
          <pc:docMk/>
          <pc:sldMk cId="1226934194" sldId="831"/>
        </pc:sldMkLst>
        <pc:spChg chg="mod">
          <ac:chgData name="Jacquemyn Goele" userId="9db86648-5104-4759-a13d-fca558f4567c" providerId="ADAL" clId="{439ABC0D-D6F9-4ADB-9D7C-5498FD777623}" dt="2023-08-22T11:02:52.532" v="1587" actId="20577"/>
          <ac:spMkLst>
            <pc:docMk/>
            <pc:sldMk cId="1226934194" sldId="831"/>
            <ac:spMk id="9" creationId="{FEAB0882-EBF4-739D-3274-326C90FBA803}"/>
          </ac:spMkLst>
        </pc:spChg>
        <pc:picChg chg="del">
          <ac:chgData name="Jacquemyn Goele" userId="9db86648-5104-4759-a13d-fca558f4567c" providerId="ADAL" clId="{439ABC0D-D6F9-4ADB-9D7C-5498FD777623}" dt="2023-08-22T10:25:49.641" v="1333" actId="478"/>
          <ac:picMkLst>
            <pc:docMk/>
            <pc:sldMk cId="1226934194" sldId="831"/>
            <ac:picMk id="10" creationId="{2FF9EB06-B54E-478A-BDDC-3D2B93F4A5F1}"/>
          </ac:picMkLst>
        </pc:picChg>
      </pc:sldChg>
      <pc:sldChg chg="delSp modSp mod modShow">
        <pc:chgData name="Jacquemyn Goele" userId="9db86648-5104-4759-a13d-fca558f4567c" providerId="ADAL" clId="{439ABC0D-D6F9-4ADB-9D7C-5498FD777623}" dt="2023-08-22T11:16:05.258" v="2374" actId="20577"/>
        <pc:sldMkLst>
          <pc:docMk/>
          <pc:sldMk cId="4083106218" sldId="832"/>
        </pc:sldMkLst>
        <pc:spChg chg="mod">
          <ac:chgData name="Jacquemyn Goele" userId="9db86648-5104-4759-a13d-fca558f4567c" providerId="ADAL" clId="{439ABC0D-D6F9-4ADB-9D7C-5498FD777623}" dt="2023-08-22T11:16:05.258" v="2374" actId="20577"/>
          <ac:spMkLst>
            <pc:docMk/>
            <pc:sldMk cId="4083106218" sldId="832"/>
            <ac:spMk id="11" creationId="{D1ABBF61-0601-3C7D-B5ED-A17ED4BC68F9}"/>
          </ac:spMkLst>
        </pc:spChg>
        <pc:picChg chg="del">
          <ac:chgData name="Jacquemyn Goele" userId="9db86648-5104-4759-a13d-fca558f4567c" providerId="ADAL" clId="{439ABC0D-D6F9-4ADB-9D7C-5498FD777623}" dt="2023-08-22T11:10:41.664" v="1836" actId="478"/>
          <ac:picMkLst>
            <pc:docMk/>
            <pc:sldMk cId="4083106218" sldId="832"/>
            <ac:picMk id="6" creationId="{85564AA1-DADD-48F6-AFEF-9427140FA9FC}"/>
          </ac:picMkLst>
        </pc:picChg>
      </pc:sldChg>
      <pc:sldChg chg="delSp modSp mod">
        <pc:chgData name="Jacquemyn Goele" userId="9db86648-5104-4759-a13d-fca558f4567c" providerId="ADAL" clId="{439ABC0D-D6F9-4ADB-9D7C-5498FD777623}" dt="2023-08-22T11:10:08.331" v="1829" actId="20577"/>
        <pc:sldMkLst>
          <pc:docMk/>
          <pc:sldMk cId="64419713" sldId="834"/>
        </pc:sldMkLst>
        <pc:spChg chg="mod">
          <ac:chgData name="Jacquemyn Goele" userId="9db86648-5104-4759-a13d-fca558f4567c" providerId="ADAL" clId="{439ABC0D-D6F9-4ADB-9D7C-5498FD777623}" dt="2023-08-22T11:10:08.331" v="1829" actId="20577"/>
          <ac:spMkLst>
            <pc:docMk/>
            <pc:sldMk cId="64419713" sldId="834"/>
            <ac:spMk id="9" creationId="{FEAB0882-EBF4-739D-3274-326C90FBA803}"/>
          </ac:spMkLst>
        </pc:spChg>
        <pc:picChg chg="del">
          <ac:chgData name="Jacquemyn Goele" userId="9db86648-5104-4759-a13d-fca558f4567c" providerId="ADAL" clId="{439ABC0D-D6F9-4ADB-9D7C-5498FD777623}" dt="2023-08-22T11:06:33.996" v="1655" actId="478"/>
          <ac:picMkLst>
            <pc:docMk/>
            <pc:sldMk cId="64419713" sldId="834"/>
            <ac:picMk id="7" creationId="{0D1A05C5-4647-455E-94A2-4FD1145490E7}"/>
          </ac:picMkLst>
        </pc:picChg>
      </pc:sldChg>
      <pc:sldChg chg="delSp modSp mod">
        <pc:chgData name="Jacquemyn Goele" userId="9db86648-5104-4759-a13d-fca558f4567c" providerId="ADAL" clId="{439ABC0D-D6F9-4ADB-9D7C-5498FD777623}" dt="2023-08-22T12:56:41.046" v="3113" actId="20577"/>
        <pc:sldMkLst>
          <pc:docMk/>
          <pc:sldMk cId="1069304175" sldId="836"/>
        </pc:sldMkLst>
        <pc:spChg chg="mod">
          <ac:chgData name="Jacquemyn Goele" userId="9db86648-5104-4759-a13d-fca558f4567c" providerId="ADAL" clId="{439ABC0D-D6F9-4ADB-9D7C-5498FD777623}" dt="2023-08-22T12:56:15.409" v="3093" actId="27636"/>
          <ac:spMkLst>
            <pc:docMk/>
            <pc:sldMk cId="1069304175" sldId="836"/>
            <ac:spMk id="2" creationId="{DF505C25-3142-A3F0-0057-79B07185BC0D}"/>
          </ac:spMkLst>
        </pc:spChg>
        <pc:spChg chg="mod">
          <ac:chgData name="Jacquemyn Goele" userId="9db86648-5104-4759-a13d-fca558f4567c" providerId="ADAL" clId="{439ABC0D-D6F9-4ADB-9D7C-5498FD777623}" dt="2023-08-22T12:56:41.046" v="3113" actId="20577"/>
          <ac:spMkLst>
            <pc:docMk/>
            <pc:sldMk cId="1069304175" sldId="836"/>
            <ac:spMk id="9" creationId="{FEAB0882-EBF4-739D-3274-326C90FBA803}"/>
          </ac:spMkLst>
        </pc:spChg>
        <pc:picChg chg="del">
          <ac:chgData name="Jacquemyn Goele" userId="9db86648-5104-4759-a13d-fca558f4567c" providerId="ADAL" clId="{439ABC0D-D6F9-4ADB-9D7C-5498FD777623}" dt="2023-08-22T11:16:25.103" v="2377" actId="478"/>
          <ac:picMkLst>
            <pc:docMk/>
            <pc:sldMk cId="1069304175" sldId="836"/>
            <ac:picMk id="10" creationId="{E842FC9D-41ED-4942-9447-DABC21F6432E}"/>
          </ac:picMkLst>
        </pc:picChg>
      </pc:sldChg>
      <pc:sldChg chg="delSp modSp mod modCm">
        <pc:chgData name="Jacquemyn Goele" userId="9db86648-5104-4759-a13d-fca558f4567c" providerId="ADAL" clId="{439ABC0D-D6F9-4ADB-9D7C-5498FD777623}" dt="2023-08-22T11:05:55.275" v="1654" actId="20577"/>
        <pc:sldMkLst>
          <pc:docMk/>
          <pc:sldMk cId="3822852137" sldId="842"/>
        </pc:sldMkLst>
        <pc:spChg chg="mod">
          <ac:chgData name="Jacquemyn Goele" userId="9db86648-5104-4759-a13d-fca558f4567c" providerId="ADAL" clId="{439ABC0D-D6F9-4ADB-9D7C-5498FD777623}" dt="2023-08-22T11:05:55.275" v="1654" actId="20577"/>
          <ac:spMkLst>
            <pc:docMk/>
            <pc:sldMk cId="3822852137" sldId="842"/>
            <ac:spMk id="9" creationId="{DD907C46-C5EB-CDF0-5A6D-3F17F7D6A567}"/>
          </ac:spMkLst>
        </pc:spChg>
        <pc:picChg chg="del">
          <ac:chgData name="Jacquemyn Goele" userId="9db86648-5104-4759-a13d-fca558f4567c" providerId="ADAL" clId="{439ABC0D-D6F9-4ADB-9D7C-5498FD777623}" dt="2023-08-22T10:19:44.909" v="1063" actId="478"/>
          <ac:picMkLst>
            <pc:docMk/>
            <pc:sldMk cId="3822852137" sldId="842"/>
            <ac:picMk id="11" creationId="{CFF793DB-C2B8-485C-8629-1D758ED89477}"/>
          </ac:picMkLst>
        </pc:picChg>
      </pc:sldChg>
      <pc:sldChg chg="addSp delSp modSp mod modShow">
        <pc:chgData name="Jacquemyn Goele" userId="9db86648-5104-4759-a13d-fca558f4567c" providerId="ADAL" clId="{439ABC0D-D6F9-4ADB-9D7C-5498FD777623}" dt="2023-08-22T14:51:11.836" v="3708"/>
        <pc:sldMkLst>
          <pc:docMk/>
          <pc:sldMk cId="322130511" sldId="844"/>
        </pc:sldMkLst>
        <pc:picChg chg="add del">
          <ac:chgData name="Jacquemyn Goele" userId="9db86648-5104-4759-a13d-fca558f4567c" providerId="ADAL" clId="{439ABC0D-D6F9-4ADB-9D7C-5498FD777623}" dt="2023-08-22T14:51:07.544" v="3707" actId="22"/>
          <ac:picMkLst>
            <pc:docMk/>
            <pc:sldMk cId="322130511" sldId="844"/>
            <ac:picMk id="4" creationId="{998AB9C1-AEF6-ADF5-1B8A-168879BCD90A}"/>
          </ac:picMkLst>
        </pc:picChg>
        <pc:cxnChg chg="add mod">
          <ac:chgData name="Jacquemyn Goele" userId="9db86648-5104-4759-a13d-fca558f4567c" providerId="ADAL" clId="{439ABC0D-D6F9-4ADB-9D7C-5498FD777623}" dt="2023-08-22T14:51:11.836" v="3708"/>
          <ac:cxnSpMkLst>
            <pc:docMk/>
            <pc:sldMk cId="322130511" sldId="844"/>
            <ac:cxnSpMk id="5" creationId="{B75F3235-EA3C-A9B3-B5A1-BD7FABD8928A}"/>
          </ac:cxnSpMkLst>
        </pc:cxnChg>
      </pc:sldChg>
      <pc:sldChg chg="modSp del mod">
        <pc:chgData name="Jacquemyn Goele" userId="9db86648-5104-4759-a13d-fca558f4567c" providerId="ADAL" clId="{439ABC0D-D6F9-4ADB-9D7C-5498FD777623}" dt="2023-08-22T08:37:44.627" v="188" actId="47"/>
        <pc:sldMkLst>
          <pc:docMk/>
          <pc:sldMk cId="1681874455" sldId="5626"/>
        </pc:sldMkLst>
        <pc:spChg chg="mod">
          <ac:chgData name="Jacquemyn Goele" userId="9db86648-5104-4759-a13d-fca558f4567c" providerId="ADAL" clId="{439ABC0D-D6F9-4ADB-9D7C-5498FD777623}" dt="2023-08-22T08:26:29.419" v="31" actId="27636"/>
          <ac:spMkLst>
            <pc:docMk/>
            <pc:sldMk cId="1681874455" sldId="5626"/>
            <ac:spMk id="2" creationId="{504FB64C-4C74-0379-055C-BF633329C632}"/>
          </ac:spMkLst>
        </pc:spChg>
      </pc:sldChg>
      <pc:sldChg chg="addSp delSp modSp mod modNotesTx">
        <pc:chgData name="Jacquemyn Goele" userId="9db86648-5104-4759-a13d-fca558f4567c" providerId="ADAL" clId="{439ABC0D-D6F9-4ADB-9D7C-5498FD777623}" dt="2023-08-22T13:38:16.716" v="3692" actId="20577"/>
        <pc:sldMkLst>
          <pc:docMk/>
          <pc:sldMk cId="1977580501" sldId="5681"/>
        </pc:sldMkLst>
        <pc:spChg chg="add del mod">
          <ac:chgData name="Jacquemyn Goele" userId="9db86648-5104-4759-a13d-fca558f4567c" providerId="ADAL" clId="{439ABC0D-D6F9-4ADB-9D7C-5498FD777623}" dt="2023-08-22T13:18:33.725" v="3120"/>
          <ac:spMkLst>
            <pc:docMk/>
            <pc:sldMk cId="1977580501" sldId="5681"/>
            <ac:spMk id="3" creationId="{3C741B3D-C352-2DD0-8322-75AE7F735BEF}"/>
          </ac:spMkLst>
        </pc:spChg>
        <pc:spChg chg="add del mod">
          <ac:chgData name="Jacquemyn Goele" userId="9db86648-5104-4759-a13d-fca558f4567c" providerId="ADAL" clId="{439ABC0D-D6F9-4ADB-9D7C-5498FD777623}" dt="2023-08-22T12:57:13.429" v="3115" actId="478"/>
          <ac:spMkLst>
            <pc:docMk/>
            <pc:sldMk cId="1977580501" sldId="5681"/>
            <ac:spMk id="5" creationId="{3CF5B9AD-7E4D-A945-AA91-FDF71EC051AC}"/>
          </ac:spMkLst>
        </pc:spChg>
        <pc:spChg chg="add del mod">
          <ac:chgData name="Jacquemyn Goele" userId="9db86648-5104-4759-a13d-fca558f4567c" providerId="ADAL" clId="{439ABC0D-D6F9-4ADB-9D7C-5498FD777623}" dt="2023-08-22T12:57:18.407" v="3117"/>
          <ac:spMkLst>
            <pc:docMk/>
            <pc:sldMk cId="1977580501" sldId="5681"/>
            <ac:spMk id="7" creationId="{39585E2A-EDCB-9B85-E2B8-2F40E5C8A995}"/>
          </ac:spMkLst>
        </pc:spChg>
        <pc:spChg chg="add mod">
          <ac:chgData name="Jacquemyn Goele" userId="9db86648-5104-4759-a13d-fca558f4567c" providerId="ADAL" clId="{439ABC0D-D6F9-4ADB-9D7C-5498FD777623}" dt="2023-08-22T13:38:16.716" v="3692" actId="20577"/>
          <ac:spMkLst>
            <pc:docMk/>
            <pc:sldMk cId="1977580501" sldId="5681"/>
            <ac:spMk id="10" creationId="{6EDF6EF8-0811-BF2E-EA24-666026FDD0B2}"/>
          </ac:spMkLst>
        </pc:spChg>
        <pc:picChg chg="add mod">
          <ac:chgData name="Jacquemyn Goele" userId="9db86648-5104-4759-a13d-fca558f4567c" providerId="ADAL" clId="{439ABC0D-D6F9-4ADB-9D7C-5498FD777623}" dt="2023-08-22T13:19:02.760" v="3131" actId="1037"/>
          <ac:picMkLst>
            <pc:docMk/>
            <pc:sldMk cId="1977580501" sldId="5681"/>
            <ac:picMk id="9" creationId="{25C45B6D-6918-ED96-4A2D-B4DB147C8B4E}"/>
          </ac:picMkLst>
        </pc:picChg>
      </pc:sldChg>
      <pc:sldChg chg="addSp delSp modSp new del mod">
        <pc:chgData name="Jacquemyn Goele" userId="9db86648-5104-4759-a13d-fca558f4567c" providerId="ADAL" clId="{439ABC0D-D6F9-4ADB-9D7C-5498FD777623}" dt="2023-08-22T08:35:55.226" v="170" actId="47"/>
        <pc:sldMkLst>
          <pc:docMk/>
          <pc:sldMk cId="2041719854" sldId="5684"/>
        </pc:sldMkLst>
        <pc:spChg chg="mod">
          <ac:chgData name="Jacquemyn Goele" userId="9db86648-5104-4759-a13d-fca558f4567c" providerId="ADAL" clId="{439ABC0D-D6F9-4ADB-9D7C-5498FD777623}" dt="2023-08-22T08:27:28.261" v="42" actId="1076"/>
          <ac:spMkLst>
            <pc:docMk/>
            <pc:sldMk cId="2041719854" sldId="5684"/>
            <ac:spMk id="2" creationId="{BEB93108-903A-2AAD-898A-BC7375CF66C6}"/>
          </ac:spMkLst>
        </pc:spChg>
        <pc:spChg chg="del">
          <ac:chgData name="Jacquemyn Goele" userId="9db86648-5104-4759-a13d-fca558f4567c" providerId="ADAL" clId="{439ABC0D-D6F9-4ADB-9D7C-5498FD777623}" dt="2023-08-22T08:22:57.773" v="21" actId="478"/>
          <ac:spMkLst>
            <pc:docMk/>
            <pc:sldMk cId="2041719854" sldId="5684"/>
            <ac:spMk id="3" creationId="{75C44A79-B445-FD96-6C28-F27B4C175832}"/>
          </ac:spMkLst>
        </pc:spChg>
        <pc:spChg chg="add del mod">
          <ac:chgData name="Jacquemyn Goele" userId="9db86648-5104-4759-a13d-fca558f4567c" providerId="ADAL" clId="{439ABC0D-D6F9-4ADB-9D7C-5498FD777623}" dt="2023-08-22T08:27:03.754" v="32" actId="478"/>
          <ac:spMkLst>
            <pc:docMk/>
            <pc:sldMk cId="2041719854" sldId="5684"/>
            <ac:spMk id="5" creationId="{30058F47-95B1-EFE3-92E4-DEAC9C64EC4B}"/>
          </ac:spMkLst>
        </pc:spChg>
        <pc:spChg chg="add del mod">
          <ac:chgData name="Jacquemyn Goele" userId="9db86648-5104-4759-a13d-fca558f4567c" providerId="ADAL" clId="{439ABC0D-D6F9-4ADB-9D7C-5498FD777623}" dt="2023-08-22T08:27:06.672" v="33" actId="478"/>
          <ac:spMkLst>
            <pc:docMk/>
            <pc:sldMk cId="2041719854" sldId="5684"/>
            <ac:spMk id="6" creationId="{3B2097E6-2AA5-94AF-6B27-06CF8489A3E7}"/>
          </ac:spMkLst>
        </pc:spChg>
        <pc:spChg chg="add del mod">
          <ac:chgData name="Jacquemyn Goele" userId="9db86648-5104-4759-a13d-fca558f4567c" providerId="ADAL" clId="{439ABC0D-D6F9-4ADB-9D7C-5498FD777623}" dt="2023-08-22T08:27:07.062" v="34" actId="478"/>
          <ac:spMkLst>
            <pc:docMk/>
            <pc:sldMk cId="2041719854" sldId="5684"/>
            <ac:spMk id="7" creationId="{21996953-D3C6-27FD-061E-FAD654D1E153}"/>
          </ac:spMkLst>
        </pc:spChg>
        <pc:spChg chg="add del mod">
          <ac:chgData name="Jacquemyn Goele" userId="9db86648-5104-4759-a13d-fca558f4567c" providerId="ADAL" clId="{439ABC0D-D6F9-4ADB-9D7C-5498FD777623}" dt="2023-08-22T08:27:07.449" v="35" actId="478"/>
          <ac:spMkLst>
            <pc:docMk/>
            <pc:sldMk cId="2041719854" sldId="5684"/>
            <ac:spMk id="8" creationId="{C2C9B94E-28B1-1CC1-7B3B-E1701B410FAB}"/>
          </ac:spMkLst>
        </pc:spChg>
        <pc:spChg chg="add del mod">
          <ac:chgData name="Jacquemyn Goele" userId="9db86648-5104-4759-a13d-fca558f4567c" providerId="ADAL" clId="{439ABC0D-D6F9-4ADB-9D7C-5498FD777623}" dt="2023-08-22T08:27:03.754" v="32" actId="478"/>
          <ac:spMkLst>
            <pc:docMk/>
            <pc:sldMk cId="2041719854" sldId="5684"/>
            <ac:spMk id="9" creationId="{F5E41B1D-C848-B118-EB1D-16BEA6944B5F}"/>
          </ac:spMkLst>
        </pc:spChg>
        <pc:spChg chg="add del mod">
          <ac:chgData name="Jacquemyn Goele" userId="9db86648-5104-4759-a13d-fca558f4567c" providerId="ADAL" clId="{439ABC0D-D6F9-4ADB-9D7C-5498FD777623}" dt="2023-08-22T08:27:03.754" v="32" actId="478"/>
          <ac:spMkLst>
            <pc:docMk/>
            <pc:sldMk cId="2041719854" sldId="5684"/>
            <ac:spMk id="10" creationId="{F4FE51EE-C9C3-96A8-B0ED-FC071BF5BB2B}"/>
          </ac:spMkLst>
        </pc:spChg>
        <pc:spChg chg="add del mod">
          <ac:chgData name="Jacquemyn Goele" userId="9db86648-5104-4759-a13d-fca558f4567c" providerId="ADAL" clId="{439ABC0D-D6F9-4ADB-9D7C-5498FD777623}" dt="2023-08-22T08:27:13.543" v="37" actId="478"/>
          <ac:spMkLst>
            <pc:docMk/>
            <pc:sldMk cId="2041719854" sldId="5684"/>
            <ac:spMk id="11" creationId="{4A739536-2E19-CB15-9CB6-CBCE6092E3DB}"/>
          </ac:spMkLst>
        </pc:spChg>
        <pc:spChg chg="add del mod">
          <ac:chgData name="Jacquemyn Goele" userId="9db86648-5104-4759-a13d-fca558f4567c" providerId="ADAL" clId="{439ABC0D-D6F9-4ADB-9D7C-5498FD777623}" dt="2023-08-22T08:27:26.370" v="40" actId="478"/>
          <ac:spMkLst>
            <pc:docMk/>
            <pc:sldMk cId="2041719854" sldId="5684"/>
            <ac:spMk id="12" creationId="{8863D2D0-2E11-72CA-1FCC-4D6D1282F7D4}"/>
          </ac:spMkLst>
        </pc:spChg>
        <pc:spChg chg="add del mod">
          <ac:chgData name="Jacquemyn Goele" userId="9db86648-5104-4759-a13d-fca558f4567c" providerId="ADAL" clId="{439ABC0D-D6F9-4ADB-9D7C-5498FD777623}" dt="2023-08-22T08:27:17.711" v="38" actId="478"/>
          <ac:spMkLst>
            <pc:docMk/>
            <pc:sldMk cId="2041719854" sldId="5684"/>
            <ac:spMk id="13" creationId="{7BF1177B-C72B-58F5-AF03-84759A4AD3B8}"/>
          </ac:spMkLst>
        </pc:spChg>
        <pc:spChg chg="add del mod">
          <ac:chgData name="Jacquemyn Goele" userId="9db86648-5104-4759-a13d-fca558f4567c" providerId="ADAL" clId="{439ABC0D-D6F9-4ADB-9D7C-5498FD777623}" dt="2023-08-22T08:27:32.667" v="45" actId="478"/>
          <ac:spMkLst>
            <pc:docMk/>
            <pc:sldMk cId="2041719854" sldId="5684"/>
            <ac:spMk id="14" creationId="{20FC7964-23D6-BA5F-77F1-C3512B5CEC75}"/>
          </ac:spMkLst>
        </pc:spChg>
        <pc:spChg chg="add del mod">
          <ac:chgData name="Jacquemyn Goele" userId="9db86648-5104-4759-a13d-fca558f4567c" providerId="ADAL" clId="{439ABC0D-D6F9-4ADB-9D7C-5498FD777623}" dt="2023-08-22T08:27:30.744" v="43" actId="478"/>
          <ac:spMkLst>
            <pc:docMk/>
            <pc:sldMk cId="2041719854" sldId="5684"/>
            <ac:spMk id="15" creationId="{BD443667-59F6-DA7A-E04B-228964FA238C}"/>
          </ac:spMkLst>
        </pc:spChg>
        <pc:spChg chg="add del mod">
          <ac:chgData name="Jacquemyn Goele" userId="9db86648-5104-4759-a13d-fca558f4567c" providerId="ADAL" clId="{439ABC0D-D6F9-4ADB-9D7C-5498FD777623}" dt="2023-08-22T08:27:31.804" v="44" actId="478"/>
          <ac:spMkLst>
            <pc:docMk/>
            <pc:sldMk cId="2041719854" sldId="5684"/>
            <ac:spMk id="16" creationId="{21F760AC-5155-4A7A-10EE-58412EA35519}"/>
          </ac:spMkLst>
        </pc:spChg>
        <pc:spChg chg="add del mod">
          <ac:chgData name="Jacquemyn Goele" userId="9db86648-5104-4759-a13d-fca558f4567c" providerId="ADAL" clId="{439ABC0D-D6F9-4ADB-9D7C-5498FD777623}" dt="2023-08-22T08:29:26.198" v="58" actId="478"/>
          <ac:spMkLst>
            <pc:docMk/>
            <pc:sldMk cId="2041719854" sldId="5684"/>
            <ac:spMk id="17" creationId="{F1936241-2D00-4096-DC47-D23ABEF22406}"/>
          </ac:spMkLst>
        </pc:spChg>
        <pc:spChg chg="add del mod">
          <ac:chgData name="Jacquemyn Goele" userId="9db86648-5104-4759-a13d-fca558f4567c" providerId="ADAL" clId="{439ABC0D-D6F9-4ADB-9D7C-5498FD777623}" dt="2023-08-22T08:29:27.414" v="59" actId="478"/>
          <ac:spMkLst>
            <pc:docMk/>
            <pc:sldMk cId="2041719854" sldId="5684"/>
            <ac:spMk id="18" creationId="{2B22D311-461E-5D61-A69D-B3F175E46FA7}"/>
          </ac:spMkLst>
        </pc:spChg>
        <pc:spChg chg="add del mod">
          <ac:chgData name="Jacquemyn Goele" userId="9db86648-5104-4759-a13d-fca558f4567c" providerId="ADAL" clId="{439ABC0D-D6F9-4ADB-9D7C-5498FD777623}" dt="2023-08-22T08:29:28.414" v="60" actId="478"/>
          <ac:spMkLst>
            <pc:docMk/>
            <pc:sldMk cId="2041719854" sldId="5684"/>
            <ac:spMk id="19" creationId="{98129145-DBBE-FBBA-4EF4-105DCC13C108}"/>
          </ac:spMkLst>
        </pc:spChg>
        <pc:spChg chg="add mod">
          <ac:chgData name="Jacquemyn Goele" userId="9db86648-5104-4759-a13d-fca558f4567c" providerId="ADAL" clId="{439ABC0D-D6F9-4ADB-9D7C-5498FD777623}" dt="2023-08-22T08:29:50.748" v="65" actId="1076"/>
          <ac:spMkLst>
            <pc:docMk/>
            <pc:sldMk cId="2041719854" sldId="5684"/>
            <ac:spMk id="20" creationId="{B8B513D8-DF7F-A3E6-9485-BC0364826FC9}"/>
          </ac:spMkLst>
        </pc:spChg>
        <pc:spChg chg="add mod">
          <ac:chgData name="Jacquemyn Goele" userId="9db86648-5104-4759-a13d-fca558f4567c" providerId="ADAL" clId="{439ABC0D-D6F9-4ADB-9D7C-5498FD777623}" dt="2023-08-22T08:29:53.971" v="66" actId="1076"/>
          <ac:spMkLst>
            <pc:docMk/>
            <pc:sldMk cId="2041719854" sldId="5684"/>
            <ac:spMk id="21" creationId="{BB07B475-A694-E345-0AA1-3F269256BE78}"/>
          </ac:spMkLst>
        </pc:spChg>
        <pc:spChg chg="add mod">
          <ac:chgData name="Jacquemyn Goele" userId="9db86648-5104-4759-a13d-fca558f4567c" providerId="ADAL" clId="{439ABC0D-D6F9-4ADB-9D7C-5498FD777623}" dt="2023-08-22T08:29:55.942" v="67" actId="1076"/>
          <ac:spMkLst>
            <pc:docMk/>
            <pc:sldMk cId="2041719854" sldId="5684"/>
            <ac:spMk id="22" creationId="{6C53E0E2-BF0D-ACF3-17F2-6145086F316E}"/>
          </ac:spMkLst>
        </pc:spChg>
        <pc:spChg chg="add mod">
          <ac:chgData name="Jacquemyn Goele" userId="9db86648-5104-4759-a13d-fca558f4567c" providerId="ADAL" clId="{439ABC0D-D6F9-4ADB-9D7C-5498FD777623}" dt="2023-08-22T08:29:58.745" v="68" actId="1076"/>
          <ac:spMkLst>
            <pc:docMk/>
            <pc:sldMk cId="2041719854" sldId="5684"/>
            <ac:spMk id="23" creationId="{FE13991C-DAC2-94AB-9101-1DE97A065749}"/>
          </ac:spMkLst>
        </pc:spChg>
        <pc:spChg chg="add mod">
          <ac:chgData name="Jacquemyn Goele" userId="9db86648-5104-4759-a13d-fca558f4567c" providerId="ADAL" clId="{439ABC0D-D6F9-4ADB-9D7C-5498FD777623}" dt="2023-08-22T08:30:06.292" v="70" actId="1076"/>
          <ac:spMkLst>
            <pc:docMk/>
            <pc:sldMk cId="2041719854" sldId="5684"/>
            <ac:spMk id="24" creationId="{E568BA00-AF95-A442-45A0-DC6D78DB4324}"/>
          </ac:spMkLst>
        </pc:spChg>
        <pc:spChg chg="add mod">
          <ac:chgData name="Jacquemyn Goele" userId="9db86648-5104-4759-a13d-fca558f4567c" providerId="ADAL" clId="{439ABC0D-D6F9-4ADB-9D7C-5498FD777623}" dt="2023-08-22T08:29:36.245" v="63" actId="1076"/>
          <ac:spMkLst>
            <pc:docMk/>
            <pc:sldMk cId="2041719854" sldId="5684"/>
            <ac:spMk id="25" creationId="{F64BC788-F0DB-7CA9-4B18-A63EADAA6DD0}"/>
          </ac:spMkLst>
        </pc:spChg>
        <pc:spChg chg="add mod">
          <ac:chgData name="Jacquemyn Goele" userId="9db86648-5104-4759-a13d-fca558f4567c" providerId="ADAL" clId="{439ABC0D-D6F9-4ADB-9D7C-5498FD777623}" dt="2023-08-22T08:30:01.203" v="69" actId="1076"/>
          <ac:spMkLst>
            <pc:docMk/>
            <pc:sldMk cId="2041719854" sldId="5684"/>
            <ac:spMk id="26" creationId="{5945459A-2E73-5D34-B602-7DF7F6C9919F}"/>
          </ac:spMkLst>
        </pc:spChg>
        <pc:spChg chg="add mod">
          <ac:chgData name="Jacquemyn Goele" userId="9db86648-5104-4759-a13d-fca558f4567c" providerId="ADAL" clId="{439ABC0D-D6F9-4ADB-9D7C-5498FD777623}" dt="2023-08-22T08:29:33.504" v="62" actId="1076"/>
          <ac:spMkLst>
            <pc:docMk/>
            <pc:sldMk cId="2041719854" sldId="5684"/>
            <ac:spMk id="27" creationId="{A6962452-CD2B-DAEE-2436-70C920C572C4}"/>
          </ac:spMkLst>
        </pc:spChg>
        <pc:spChg chg="add mod">
          <ac:chgData name="Jacquemyn Goele" userId="9db86648-5104-4759-a13d-fca558f4567c" providerId="ADAL" clId="{439ABC0D-D6F9-4ADB-9D7C-5498FD777623}" dt="2023-08-22T08:29:32.159" v="61" actId="1076"/>
          <ac:spMkLst>
            <pc:docMk/>
            <pc:sldMk cId="2041719854" sldId="5684"/>
            <ac:spMk id="28" creationId="{80CA2399-F502-99C3-5C8F-2D6FB8DEB018}"/>
          </ac:spMkLst>
        </pc:spChg>
        <pc:spChg chg="add mod">
          <ac:chgData name="Jacquemyn Goele" userId="9db86648-5104-4759-a13d-fca558f4567c" providerId="ADAL" clId="{439ABC0D-D6F9-4ADB-9D7C-5498FD777623}" dt="2023-08-22T08:29:38.552" v="64" actId="1076"/>
          <ac:spMkLst>
            <pc:docMk/>
            <pc:sldMk cId="2041719854" sldId="5684"/>
            <ac:spMk id="29" creationId="{EAB28DA9-FDA8-6BE9-D722-03916565C330}"/>
          </ac:spMkLst>
        </pc:spChg>
        <pc:spChg chg="add mod">
          <ac:chgData name="Jacquemyn Goele" userId="9db86648-5104-4759-a13d-fca558f4567c" providerId="ADAL" clId="{439ABC0D-D6F9-4ADB-9D7C-5498FD777623}" dt="2023-08-22T08:27:24.042" v="39" actId="1076"/>
          <ac:spMkLst>
            <pc:docMk/>
            <pc:sldMk cId="2041719854" sldId="5684"/>
            <ac:spMk id="30" creationId="{B46A8451-5F40-0F71-DD69-3BCD83D1ECDE}"/>
          </ac:spMkLst>
        </pc:spChg>
        <pc:spChg chg="add mod">
          <ac:chgData name="Jacquemyn Goele" userId="9db86648-5104-4759-a13d-fca558f4567c" providerId="ADAL" clId="{439ABC0D-D6F9-4ADB-9D7C-5498FD777623}" dt="2023-08-22T08:27:24.042" v="39" actId="1076"/>
          <ac:spMkLst>
            <pc:docMk/>
            <pc:sldMk cId="2041719854" sldId="5684"/>
            <ac:spMk id="31" creationId="{2791501D-DB9C-86C7-D0FF-4B994A6BCFD8}"/>
          </ac:spMkLst>
        </pc:spChg>
        <pc:picChg chg="add mod">
          <ac:chgData name="Jacquemyn Goele" userId="9db86648-5104-4759-a13d-fca558f4567c" providerId="ADAL" clId="{439ABC0D-D6F9-4ADB-9D7C-5498FD777623}" dt="2023-08-22T08:29:23.566" v="57" actId="1076"/>
          <ac:picMkLst>
            <pc:docMk/>
            <pc:sldMk cId="2041719854" sldId="5684"/>
            <ac:picMk id="33" creationId="{16793942-C1AA-B43E-7E5B-98641B8EBA09}"/>
          </ac:picMkLst>
        </pc:picChg>
        <pc:picChg chg="add mod">
          <ac:chgData name="Jacquemyn Goele" userId="9db86648-5104-4759-a13d-fca558f4567c" providerId="ADAL" clId="{439ABC0D-D6F9-4ADB-9D7C-5498FD777623}" dt="2023-08-22T08:29:15.556" v="55" actId="1076"/>
          <ac:picMkLst>
            <pc:docMk/>
            <pc:sldMk cId="2041719854" sldId="5684"/>
            <ac:picMk id="35" creationId="{E2D03661-985C-9DF1-564C-A0C4F3D9EFE3}"/>
          </ac:picMkLst>
        </pc:picChg>
        <pc:picChg chg="add mod">
          <ac:chgData name="Jacquemyn Goele" userId="9db86648-5104-4759-a13d-fca558f4567c" providerId="ADAL" clId="{439ABC0D-D6F9-4ADB-9D7C-5498FD777623}" dt="2023-08-22T08:29:11.945" v="54" actId="1076"/>
          <ac:picMkLst>
            <pc:docMk/>
            <pc:sldMk cId="2041719854" sldId="5684"/>
            <ac:picMk id="37" creationId="{837ED66C-855D-6360-548A-887359C659CD}"/>
          </ac:picMkLst>
        </pc:picChg>
      </pc:sldChg>
      <pc:sldChg chg="del">
        <pc:chgData name="Jacquemyn Goele" userId="9db86648-5104-4759-a13d-fca558f4567c" providerId="ADAL" clId="{439ABC0D-D6F9-4ADB-9D7C-5498FD777623}" dt="2023-08-22T08:37:43.252" v="187" actId="47"/>
        <pc:sldMkLst>
          <pc:docMk/>
          <pc:sldMk cId="1988629577" sldId="5685"/>
        </pc:sldMkLst>
      </pc:sldChg>
      <pc:sldChg chg="addSp delSp modSp new mod">
        <pc:chgData name="Jacquemyn Goele" userId="9db86648-5104-4759-a13d-fca558f4567c" providerId="ADAL" clId="{439ABC0D-D6F9-4ADB-9D7C-5498FD777623}" dt="2023-08-22T08:39:27.420" v="213" actId="404"/>
        <pc:sldMkLst>
          <pc:docMk/>
          <pc:sldMk cId="2896821363" sldId="5686"/>
        </pc:sldMkLst>
        <pc:spChg chg="mod">
          <ac:chgData name="Jacquemyn Goele" userId="9db86648-5104-4759-a13d-fca558f4567c" providerId="ADAL" clId="{439ABC0D-D6F9-4ADB-9D7C-5498FD777623}" dt="2023-08-22T08:32:53.753" v="127" actId="20577"/>
          <ac:spMkLst>
            <pc:docMk/>
            <pc:sldMk cId="2896821363" sldId="5686"/>
            <ac:spMk id="2" creationId="{B9766319-C3DB-2FCD-703A-63536FB1AF4F}"/>
          </ac:spMkLst>
        </pc:spChg>
        <pc:spChg chg="del">
          <ac:chgData name="Jacquemyn Goele" userId="9db86648-5104-4759-a13d-fca558f4567c" providerId="ADAL" clId="{439ABC0D-D6F9-4ADB-9D7C-5498FD777623}" dt="2023-08-22T08:30:31.221" v="72" actId="21"/>
          <ac:spMkLst>
            <pc:docMk/>
            <pc:sldMk cId="2896821363" sldId="5686"/>
            <ac:spMk id="3" creationId="{B6FFECF1-FCD8-AC75-606E-315D7B0A4E04}"/>
          </ac:spMkLst>
        </pc:spChg>
        <pc:spChg chg="add del mod">
          <ac:chgData name="Jacquemyn Goele" userId="9db86648-5104-4759-a13d-fca558f4567c" providerId="ADAL" clId="{439ABC0D-D6F9-4ADB-9D7C-5498FD777623}" dt="2023-08-22T08:32:07.244" v="96" actId="478"/>
          <ac:spMkLst>
            <pc:docMk/>
            <pc:sldMk cId="2896821363" sldId="5686"/>
            <ac:spMk id="6" creationId="{4654B0FB-9611-E0A8-8359-5C083704B6E5}"/>
          </ac:spMkLst>
        </pc:spChg>
        <pc:spChg chg="add mod">
          <ac:chgData name="Jacquemyn Goele" userId="9db86648-5104-4759-a13d-fca558f4567c" providerId="ADAL" clId="{439ABC0D-D6F9-4ADB-9D7C-5498FD777623}" dt="2023-08-22T08:39:27.420" v="213" actId="404"/>
          <ac:spMkLst>
            <pc:docMk/>
            <pc:sldMk cId="2896821363" sldId="5686"/>
            <ac:spMk id="8" creationId="{53BC65D8-A6C9-8F00-86A5-5428907C2D67}"/>
          </ac:spMkLst>
        </pc:spChg>
        <pc:spChg chg="add mod">
          <ac:chgData name="Jacquemyn Goele" userId="9db86648-5104-4759-a13d-fca558f4567c" providerId="ADAL" clId="{439ABC0D-D6F9-4ADB-9D7C-5498FD777623}" dt="2023-08-22T08:34:49.154" v="152" actId="14100"/>
          <ac:spMkLst>
            <pc:docMk/>
            <pc:sldMk cId="2896821363" sldId="5686"/>
            <ac:spMk id="9" creationId="{C775D439-02F1-BD78-D2AB-876C273AD873}"/>
          </ac:spMkLst>
        </pc:spChg>
        <pc:spChg chg="add mod">
          <ac:chgData name="Jacquemyn Goele" userId="9db86648-5104-4759-a13d-fca558f4567c" providerId="ADAL" clId="{439ABC0D-D6F9-4ADB-9D7C-5498FD777623}" dt="2023-08-22T08:34:53.153" v="153" actId="1076"/>
          <ac:spMkLst>
            <pc:docMk/>
            <pc:sldMk cId="2896821363" sldId="5686"/>
            <ac:spMk id="10" creationId="{0AA533FC-0321-237C-3427-BE026471E418}"/>
          </ac:spMkLst>
        </pc:spChg>
        <pc:spChg chg="add mod">
          <ac:chgData name="Jacquemyn Goele" userId="9db86648-5104-4759-a13d-fca558f4567c" providerId="ADAL" clId="{439ABC0D-D6F9-4ADB-9D7C-5498FD777623}" dt="2023-08-22T08:34:56.238" v="154" actId="1076"/>
          <ac:spMkLst>
            <pc:docMk/>
            <pc:sldMk cId="2896821363" sldId="5686"/>
            <ac:spMk id="11" creationId="{470CCCCA-4AD9-CD93-BD4E-BD96011D68B6}"/>
          </ac:spMkLst>
        </pc:spChg>
        <pc:spChg chg="add mod">
          <ac:chgData name="Jacquemyn Goele" userId="9db86648-5104-4759-a13d-fca558f4567c" providerId="ADAL" clId="{439ABC0D-D6F9-4ADB-9D7C-5498FD777623}" dt="2023-08-22T08:31:30.713" v="80" actId="1076"/>
          <ac:spMkLst>
            <pc:docMk/>
            <pc:sldMk cId="2896821363" sldId="5686"/>
            <ac:spMk id="12" creationId="{7C7F86FF-4C81-25F5-D225-F6A8683571FB}"/>
          </ac:spMkLst>
        </pc:spChg>
        <pc:spChg chg="add mod">
          <ac:chgData name="Jacquemyn Goele" userId="9db86648-5104-4759-a13d-fca558f4567c" providerId="ADAL" clId="{439ABC0D-D6F9-4ADB-9D7C-5498FD777623}" dt="2023-08-22T08:31:30.713" v="80" actId="1076"/>
          <ac:spMkLst>
            <pc:docMk/>
            <pc:sldMk cId="2896821363" sldId="5686"/>
            <ac:spMk id="13" creationId="{C98656A9-A755-3FD2-AC45-10593950E937}"/>
          </ac:spMkLst>
        </pc:spChg>
        <pc:spChg chg="add mod">
          <ac:chgData name="Jacquemyn Goele" userId="9db86648-5104-4759-a13d-fca558f4567c" providerId="ADAL" clId="{439ABC0D-D6F9-4ADB-9D7C-5498FD777623}" dt="2023-08-22T08:39:20.588" v="211" actId="20577"/>
          <ac:spMkLst>
            <pc:docMk/>
            <pc:sldMk cId="2896821363" sldId="5686"/>
            <ac:spMk id="14" creationId="{E53B850B-946D-EA71-9404-D4423C97537E}"/>
          </ac:spMkLst>
        </pc:spChg>
        <pc:spChg chg="add mod">
          <ac:chgData name="Jacquemyn Goele" userId="9db86648-5104-4759-a13d-fca558f4567c" providerId="ADAL" clId="{439ABC0D-D6F9-4ADB-9D7C-5498FD777623}" dt="2023-08-22T08:39:05.767" v="207" actId="404"/>
          <ac:spMkLst>
            <pc:docMk/>
            <pc:sldMk cId="2896821363" sldId="5686"/>
            <ac:spMk id="15" creationId="{EFE19FF0-6E2A-44A0-272C-1109DBD1D1CE}"/>
          </ac:spMkLst>
        </pc:spChg>
        <pc:spChg chg="add mod">
          <ac:chgData name="Jacquemyn Goele" userId="9db86648-5104-4759-a13d-fca558f4567c" providerId="ADAL" clId="{439ABC0D-D6F9-4ADB-9D7C-5498FD777623}" dt="2023-08-22T08:36:17.167" v="173" actId="1076"/>
          <ac:spMkLst>
            <pc:docMk/>
            <pc:sldMk cId="2896821363" sldId="5686"/>
            <ac:spMk id="16" creationId="{7B05F403-0BA2-6501-BA16-DD505630BE01}"/>
          </ac:spMkLst>
        </pc:spChg>
        <pc:picChg chg="add del">
          <ac:chgData name="Jacquemyn Goele" userId="9db86648-5104-4759-a13d-fca558f4567c" providerId="ADAL" clId="{439ABC0D-D6F9-4ADB-9D7C-5498FD777623}" dt="2023-08-22T08:30:38.198" v="74"/>
          <ac:picMkLst>
            <pc:docMk/>
            <pc:sldMk cId="2896821363" sldId="5686"/>
            <ac:picMk id="5" creationId="{84F053C2-8CD1-5890-BE68-B6CA2FF80EF9}"/>
          </ac:picMkLst>
        </pc:picChg>
        <pc:picChg chg="add del mod">
          <ac:chgData name="Jacquemyn Goele" userId="9db86648-5104-4759-a13d-fca558f4567c" providerId="ADAL" clId="{439ABC0D-D6F9-4ADB-9D7C-5498FD777623}" dt="2023-08-22T08:30:52.830" v="78" actId="478"/>
          <ac:picMkLst>
            <pc:docMk/>
            <pc:sldMk cId="2896821363" sldId="5686"/>
            <ac:picMk id="7" creationId="{CF990495-0534-847C-FC4B-91B630CB5116}"/>
          </ac:picMkLst>
        </pc:picChg>
      </pc:sldChg>
      <pc:sldChg chg="addSp modSp add mod modShow">
        <pc:chgData name="Jacquemyn Goele" userId="9db86648-5104-4759-a13d-fca558f4567c" providerId="ADAL" clId="{439ABC0D-D6F9-4ADB-9D7C-5498FD777623}" dt="2023-08-22T14:44:26.999" v="3699"/>
        <pc:sldMkLst>
          <pc:docMk/>
          <pc:sldMk cId="386468896" sldId="5687"/>
        </pc:sldMkLst>
        <pc:cxnChg chg="add mod">
          <ac:chgData name="Jacquemyn Goele" userId="9db86648-5104-4759-a13d-fca558f4567c" providerId="ADAL" clId="{439ABC0D-D6F9-4ADB-9D7C-5498FD777623}" dt="2023-08-22T14:44:26.999" v="3699"/>
          <ac:cxnSpMkLst>
            <pc:docMk/>
            <pc:sldMk cId="386468896" sldId="5687"/>
            <ac:cxnSpMk id="4" creationId="{392FDB18-F933-0B7B-641C-E486C258A055}"/>
          </ac:cxnSpMkLst>
        </pc:cxnChg>
      </pc:sldChg>
      <pc:sldChg chg="addSp modSp add mod modShow">
        <pc:chgData name="Jacquemyn Goele" userId="9db86648-5104-4759-a13d-fca558f4567c" providerId="ADAL" clId="{439ABC0D-D6F9-4ADB-9D7C-5498FD777623}" dt="2023-08-22T14:44:25.193" v="3698"/>
        <pc:sldMkLst>
          <pc:docMk/>
          <pc:sldMk cId="277617139" sldId="5688"/>
        </pc:sldMkLst>
        <pc:cxnChg chg="add mod">
          <ac:chgData name="Jacquemyn Goele" userId="9db86648-5104-4759-a13d-fca558f4567c" providerId="ADAL" clId="{439ABC0D-D6F9-4ADB-9D7C-5498FD777623}" dt="2023-08-22T14:44:25.193" v="3698"/>
          <ac:cxnSpMkLst>
            <pc:docMk/>
            <pc:sldMk cId="277617139" sldId="5688"/>
            <ac:cxnSpMk id="3" creationId="{4B9F72DD-87C8-9FB8-CDB8-FD5CC7FF9349}"/>
          </ac:cxnSpMkLst>
        </pc:cxnChg>
      </pc:sldChg>
      <pc:sldChg chg="addSp modSp add mod modShow">
        <pc:chgData name="Jacquemyn Goele" userId="9db86648-5104-4759-a13d-fca558f4567c" providerId="ADAL" clId="{439ABC0D-D6F9-4ADB-9D7C-5498FD777623}" dt="2023-08-22T14:44:23.106" v="3697"/>
        <pc:sldMkLst>
          <pc:docMk/>
          <pc:sldMk cId="1343083015" sldId="5689"/>
        </pc:sldMkLst>
        <pc:cxnChg chg="add mod">
          <ac:chgData name="Jacquemyn Goele" userId="9db86648-5104-4759-a13d-fca558f4567c" providerId="ADAL" clId="{439ABC0D-D6F9-4ADB-9D7C-5498FD777623}" dt="2023-08-22T14:44:23.106" v="3697"/>
          <ac:cxnSpMkLst>
            <pc:docMk/>
            <pc:sldMk cId="1343083015" sldId="5689"/>
            <ac:cxnSpMk id="4" creationId="{461401DB-8639-B980-217F-160ADE5C8E85}"/>
          </ac:cxnSpMkLst>
        </pc:cxnChg>
      </pc:sldChg>
      <pc:sldChg chg="addSp modSp add mod modShow">
        <pc:chgData name="Jacquemyn Goele" userId="9db86648-5104-4759-a13d-fca558f4567c" providerId="ADAL" clId="{439ABC0D-D6F9-4ADB-9D7C-5498FD777623}" dt="2023-08-22T14:44:21.122" v="3696"/>
        <pc:sldMkLst>
          <pc:docMk/>
          <pc:sldMk cId="3699082611" sldId="5690"/>
        </pc:sldMkLst>
        <pc:cxnChg chg="add mod">
          <ac:chgData name="Jacquemyn Goele" userId="9db86648-5104-4759-a13d-fca558f4567c" providerId="ADAL" clId="{439ABC0D-D6F9-4ADB-9D7C-5498FD777623}" dt="2023-08-22T14:44:21.122" v="3696"/>
          <ac:cxnSpMkLst>
            <pc:docMk/>
            <pc:sldMk cId="3699082611" sldId="5690"/>
            <ac:cxnSpMk id="4" creationId="{CF3933D3-74AC-E415-4F91-9C643FB5B0D9}"/>
          </ac:cxnSpMkLst>
        </pc:cxnChg>
      </pc:sldChg>
      <pc:sldChg chg="addSp modSp add mod modShow">
        <pc:chgData name="Jacquemyn Goele" userId="9db86648-5104-4759-a13d-fca558f4567c" providerId="ADAL" clId="{439ABC0D-D6F9-4ADB-9D7C-5498FD777623}" dt="2023-08-22T14:44:18.286" v="3695"/>
        <pc:sldMkLst>
          <pc:docMk/>
          <pc:sldMk cId="904842224" sldId="5691"/>
        </pc:sldMkLst>
        <pc:spChg chg="mod">
          <ac:chgData name="Jacquemyn Goele" userId="9db86648-5104-4759-a13d-fca558f4567c" providerId="ADAL" clId="{439ABC0D-D6F9-4ADB-9D7C-5498FD777623}" dt="2023-08-22T11:10:35.482" v="1835" actId="20577"/>
          <ac:spMkLst>
            <pc:docMk/>
            <pc:sldMk cId="904842224" sldId="5691"/>
            <ac:spMk id="11" creationId="{D1ABBF61-0601-3C7D-B5ED-A17ED4BC68F9}"/>
          </ac:spMkLst>
        </pc:spChg>
        <pc:cxnChg chg="add mod">
          <ac:chgData name="Jacquemyn Goele" userId="9db86648-5104-4759-a13d-fca558f4567c" providerId="ADAL" clId="{439ABC0D-D6F9-4ADB-9D7C-5498FD777623}" dt="2023-08-22T14:44:18.286" v="3695"/>
          <ac:cxnSpMkLst>
            <pc:docMk/>
            <pc:sldMk cId="904842224" sldId="5691"/>
            <ac:cxnSpMk id="4" creationId="{D9459330-43DF-1949-6DF2-EC78996FDE68}"/>
          </ac:cxnSpMkLst>
        </pc:cxnChg>
      </pc:sldChg>
      <pc:sldChg chg="add del">
        <pc:chgData name="Jacquemyn Goele" userId="9db86648-5104-4759-a13d-fca558f4567c" providerId="ADAL" clId="{439ABC0D-D6F9-4ADB-9D7C-5498FD777623}" dt="2023-08-22T11:10:25.840" v="1833" actId="2890"/>
        <pc:sldMkLst>
          <pc:docMk/>
          <pc:sldMk cId="844703951" sldId="5692"/>
        </pc:sldMkLst>
      </pc:sldChg>
      <pc:sldChg chg="addSp modSp add mod modShow">
        <pc:chgData name="Jacquemyn Goele" userId="9db86648-5104-4759-a13d-fca558f4567c" providerId="ADAL" clId="{439ABC0D-D6F9-4ADB-9D7C-5498FD777623}" dt="2023-08-22T14:44:12.927" v="3694" actId="208"/>
        <pc:sldMkLst>
          <pc:docMk/>
          <pc:sldMk cId="1341368931" sldId="5692"/>
        </pc:sldMkLst>
        <pc:cxnChg chg="add mod">
          <ac:chgData name="Jacquemyn Goele" userId="9db86648-5104-4759-a13d-fca558f4567c" providerId="ADAL" clId="{439ABC0D-D6F9-4ADB-9D7C-5498FD777623}" dt="2023-08-22T14:44:12.927" v="3694" actId="208"/>
          <ac:cxnSpMkLst>
            <pc:docMk/>
            <pc:sldMk cId="1341368931" sldId="5692"/>
            <ac:cxnSpMk id="4" creationId="{41F259AB-D602-EB65-ABE8-9BB5DCB6B7F8}"/>
          </ac:cxnSpMkLst>
        </pc:cxnChg>
      </pc:sldChg>
      <pc:sldMasterChg chg="delSldLayout">
        <pc:chgData name="Jacquemyn Goele" userId="9db86648-5104-4759-a13d-fca558f4567c" providerId="ADAL" clId="{439ABC0D-D6F9-4ADB-9D7C-5498FD777623}" dt="2023-08-22T08:37:44.627" v="188" actId="47"/>
        <pc:sldMasterMkLst>
          <pc:docMk/>
          <pc:sldMasterMk cId="801957357" sldId="2147484656"/>
        </pc:sldMasterMkLst>
        <pc:sldLayoutChg chg="del">
          <pc:chgData name="Jacquemyn Goele" userId="9db86648-5104-4759-a13d-fca558f4567c" providerId="ADAL" clId="{439ABC0D-D6F9-4ADB-9D7C-5498FD777623}" dt="2023-08-22T08:37:44.627" v="188" actId="47"/>
          <pc:sldLayoutMkLst>
            <pc:docMk/>
            <pc:sldMasterMk cId="801957357" sldId="2147484656"/>
            <pc:sldLayoutMk cId="1215984442" sldId="2147484682"/>
          </pc:sldLayoutMkLst>
        </pc:sldLayoutChg>
        <pc:sldLayoutChg chg="del">
          <pc:chgData name="Jacquemyn Goele" userId="9db86648-5104-4759-a13d-fca558f4567c" providerId="ADAL" clId="{439ABC0D-D6F9-4ADB-9D7C-5498FD777623}" dt="2023-08-22T08:26:07.869" v="30" actId="47"/>
          <pc:sldLayoutMkLst>
            <pc:docMk/>
            <pc:sldMasterMk cId="801957357" sldId="2147484656"/>
            <pc:sldLayoutMk cId="2815127132" sldId="2147484682"/>
          </pc:sldLayoutMkLst>
        </pc:sldLayoutChg>
      </pc:sldMasterChg>
    </pc:docChg>
  </pc:docChgLst>
  <pc:docChgLst>
    <pc:chgData name="De Pelsemaeker Wim" userId="18279ede-e149-4154-b8c2-d777d170485a" providerId="ADAL" clId="{801C6672-34A9-449D-B04A-F48A7E905FD1}"/>
    <pc:docChg chg="modSld">
      <pc:chgData name="De Pelsemaeker Wim" userId="18279ede-e149-4154-b8c2-d777d170485a" providerId="ADAL" clId="{801C6672-34A9-449D-B04A-F48A7E905FD1}" dt="2023-08-29T07:11:27.605" v="5" actId="2056"/>
      <pc:docMkLst>
        <pc:docMk/>
      </pc:docMkLst>
      <pc:sldChg chg="modCm">
        <pc:chgData name="De Pelsemaeker Wim" userId="18279ede-e149-4154-b8c2-d777d170485a" providerId="ADAL" clId="{801C6672-34A9-449D-B04A-F48A7E905FD1}" dt="2023-08-29T07:11:27.605" v="5" actId="2056"/>
        <pc:sldMkLst>
          <pc:docMk/>
          <pc:sldMk cId="2676812239" sldId="826"/>
        </pc:sldMkLst>
      </pc:sldChg>
      <pc:sldChg chg="modCm">
        <pc:chgData name="De Pelsemaeker Wim" userId="18279ede-e149-4154-b8c2-d777d170485a" providerId="ADAL" clId="{801C6672-34A9-449D-B04A-F48A7E905FD1}" dt="2023-08-29T07:11:27.605" v="5" actId="2056"/>
        <pc:sldMkLst>
          <pc:docMk/>
          <pc:sldMk cId="1141969767" sldId="827"/>
        </pc:sldMkLst>
      </pc:sldChg>
      <pc:sldChg chg="modCm">
        <pc:chgData name="De Pelsemaeker Wim" userId="18279ede-e149-4154-b8c2-d777d170485a" providerId="ADAL" clId="{801C6672-34A9-449D-B04A-F48A7E905FD1}" dt="2023-08-29T07:11:27.605" v="5" actId="2056"/>
        <pc:sldMkLst>
          <pc:docMk/>
          <pc:sldMk cId="2304794222" sldId="828"/>
        </pc:sldMkLst>
      </pc:sldChg>
      <pc:sldChg chg="modCm">
        <pc:chgData name="De Pelsemaeker Wim" userId="18279ede-e149-4154-b8c2-d777d170485a" providerId="ADAL" clId="{801C6672-34A9-449D-B04A-F48A7E905FD1}" dt="2023-08-29T07:11:27.605" v="5" actId="2056"/>
        <pc:sldMkLst>
          <pc:docMk/>
          <pc:sldMk cId="3822852137" sldId="842"/>
        </pc:sldMkLst>
      </pc:sldChg>
      <pc:sldChg chg="modSp mod">
        <pc:chgData name="De Pelsemaeker Wim" userId="18279ede-e149-4154-b8c2-d777d170485a" providerId="ADAL" clId="{801C6672-34A9-449D-B04A-F48A7E905FD1}" dt="2023-08-17T11:03:34.624" v="1" actId="20577"/>
        <pc:sldMkLst>
          <pc:docMk/>
          <pc:sldMk cId="580378594" sldId="854"/>
        </pc:sldMkLst>
        <pc:spChg chg="mod">
          <ac:chgData name="De Pelsemaeker Wim" userId="18279ede-e149-4154-b8c2-d777d170485a" providerId="ADAL" clId="{801C6672-34A9-449D-B04A-F48A7E905FD1}" dt="2023-08-17T11:03:34.624" v="1" actId="20577"/>
          <ac:spMkLst>
            <pc:docMk/>
            <pc:sldMk cId="580378594" sldId="854"/>
            <ac:spMk id="35844" creationId="{00000000-0000-0000-0000-000000000000}"/>
          </ac:spMkLst>
        </pc:spChg>
      </pc:sldChg>
    </pc:docChg>
  </pc:docChgLst>
  <pc:docChgLst>
    <pc:chgData name="Van der Elst Lien" userId="S::lien.vanderelst@ond.vlaanderen.be::070ca6b4-168e-4a65-b911-694dd0d10dd2" providerId="AD" clId="Web-{42238837-3169-CC59-09AE-E20DDD0B7250}"/>
    <pc:docChg chg="modSld">
      <pc:chgData name="Van der Elst Lien" userId="S::lien.vanderelst@ond.vlaanderen.be::070ca6b4-168e-4a65-b911-694dd0d10dd2" providerId="AD" clId="Web-{42238837-3169-CC59-09AE-E20DDD0B7250}" dt="2023-07-14T07:37:23.983" v="1" actId="20577"/>
      <pc:docMkLst>
        <pc:docMk/>
      </pc:docMkLst>
      <pc:sldChg chg="modSp">
        <pc:chgData name="Van der Elst Lien" userId="S::lien.vanderelst@ond.vlaanderen.be::070ca6b4-168e-4a65-b911-694dd0d10dd2" providerId="AD" clId="Web-{42238837-3169-CC59-09AE-E20DDD0B7250}" dt="2023-07-14T07:37:23.983" v="1" actId="20577"/>
        <pc:sldMkLst>
          <pc:docMk/>
          <pc:sldMk cId="2060144596" sldId="871"/>
        </pc:sldMkLst>
        <pc:spChg chg="mod">
          <ac:chgData name="Van der Elst Lien" userId="S::lien.vanderelst@ond.vlaanderen.be::070ca6b4-168e-4a65-b911-694dd0d10dd2" providerId="AD" clId="Web-{42238837-3169-CC59-09AE-E20DDD0B7250}" dt="2023-07-14T07:37:23.983" v="1" actId="20577"/>
          <ac:spMkLst>
            <pc:docMk/>
            <pc:sldMk cId="2060144596" sldId="871"/>
            <ac:spMk id="35844" creationId="{00000000-0000-0000-0000-000000000000}"/>
          </ac:spMkLst>
        </pc:spChg>
      </pc:sldChg>
    </pc:docChg>
  </pc:docChgLst>
  <pc:docChgLst>
    <pc:chgData name="Jansens Heidi" userId="S::heidi.jansens@ond.vlaanderen.be::71e04477-dcbe-407a-92c8-b741d7718eeb" providerId="AD" clId="Web-{76F30000-A268-19F8-6519-E1A79D53CF49}"/>
    <pc:docChg chg="addSld delSld modSld modSection">
      <pc:chgData name="Jansens Heidi" userId="S::heidi.jansens@ond.vlaanderen.be::71e04477-dcbe-407a-92c8-b741d7718eeb" providerId="AD" clId="Web-{76F30000-A268-19F8-6519-E1A79D53CF49}" dt="2023-07-10T07:01:07.585" v="3" actId="20577"/>
      <pc:docMkLst>
        <pc:docMk/>
      </pc:docMkLst>
      <pc:sldChg chg="modSp">
        <pc:chgData name="Jansens Heidi" userId="S::heidi.jansens@ond.vlaanderen.be::71e04477-dcbe-407a-92c8-b741d7718eeb" providerId="AD" clId="Web-{76F30000-A268-19F8-6519-E1A79D53CF49}" dt="2023-07-10T07:01:07.585" v="3" actId="20577"/>
        <pc:sldMkLst>
          <pc:docMk/>
          <pc:sldMk cId="2487356574" sldId="919"/>
        </pc:sldMkLst>
        <pc:spChg chg="mod">
          <ac:chgData name="Jansens Heidi" userId="S::heidi.jansens@ond.vlaanderen.be::71e04477-dcbe-407a-92c8-b741d7718eeb" providerId="AD" clId="Web-{76F30000-A268-19F8-6519-E1A79D53CF49}" dt="2023-07-10T07:01:07.585" v="3" actId="20577"/>
          <ac:spMkLst>
            <pc:docMk/>
            <pc:sldMk cId="2487356574" sldId="919"/>
            <ac:spMk id="3" creationId="{856B6446-8C01-4B24-125C-72B12714D748}"/>
          </ac:spMkLst>
        </pc:spChg>
      </pc:sldChg>
      <pc:sldChg chg="new del">
        <pc:chgData name="Jansens Heidi" userId="S::heidi.jansens@ond.vlaanderen.be::71e04477-dcbe-407a-92c8-b741d7718eeb" providerId="AD" clId="Web-{76F30000-A268-19F8-6519-E1A79D53CF49}" dt="2023-07-10T06:59:55.676" v="1"/>
        <pc:sldMkLst>
          <pc:docMk/>
          <pc:sldMk cId="1735043977" sldId="924"/>
        </pc:sldMkLst>
      </pc:sldChg>
    </pc:docChg>
  </pc:docChgLst>
  <pc:docChgLst>
    <pc:chgData name="Verheyen Wannes" userId="ae30ae3f-5122-48e6-bfbe-94ae2086dd1c" providerId="ADAL" clId="{28023D39-0722-4002-89EA-1EF429CAA69C}"/>
    <pc:docChg chg="undo redo custSel modSld">
      <pc:chgData name="Verheyen Wannes" userId="ae30ae3f-5122-48e6-bfbe-94ae2086dd1c" providerId="ADAL" clId="{28023D39-0722-4002-89EA-1EF429CAA69C}" dt="2023-08-27T22:11:10.962" v="305" actId="20577"/>
      <pc:docMkLst>
        <pc:docMk/>
      </pc:docMkLst>
      <pc:sldChg chg="modSp mod">
        <pc:chgData name="Verheyen Wannes" userId="ae30ae3f-5122-48e6-bfbe-94ae2086dd1c" providerId="ADAL" clId="{28023D39-0722-4002-89EA-1EF429CAA69C}" dt="2023-08-27T22:11:10.962" v="305" actId="20577"/>
        <pc:sldMkLst>
          <pc:docMk/>
          <pc:sldMk cId="1344535551" sldId="907"/>
        </pc:sldMkLst>
        <pc:spChg chg="mod">
          <ac:chgData name="Verheyen Wannes" userId="ae30ae3f-5122-48e6-bfbe-94ae2086dd1c" providerId="ADAL" clId="{28023D39-0722-4002-89EA-1EF429CAA69C}" dt="2023-08-27T22:11:10.962" v="305" actId="20577"/>
          <ac:spMkLst>
            <pc:docMk/>
            <pc:sldMk cId="1344535551" sldId="907"/>
            <ac:spMk id="3" creationId="{680628F0-4DF9-281D-823F-503F51D3E8F9}"/>
          </ac:spMkLst>
        </pc:spChg>
      </pc:sldChg>
      <pc:sldChg chg="modSp mod">
        <pc:chgData name="Verheyen Wannes" userId="ae30ae3f-5122-48e6-bfbe-94ae2086dd1c" providerId="ADAL" clId="{28023D39-0722-4002-89EA-1EF429CAA69C}" dt="2023-08-27T22:10:51.371" v="304" actId="20577"/>
        <pc:sldMkLst>
          <pc:docMk/>
          <pc:sldMk cId="4228467560" sldId="908"/>
        </pc:sldMkLst>
        <pc:spChg chg="mod">
          <ac:chgData name="Verheyen Wannes" userId="ae30ae3f-5122-48e6-bfbe-94ae2086dd1c" providerId="ADAL" clId="{28023D39-0722-4002-89EA-1EF429CAA69C}" dt="2023-08-27T22:10:51.371" v="304" actId="20577"/>
          <ac:spMkLst>
            <pc:docMk/>
            <pc:sldMk cId="4228467560" sldId="908"/>
            <ac:spMk id="3" creationId="{680628F0-4DF9-281D-823F-503F51D3E8F9}"/>
          </ac:spMkLst>
        </pc:spChg>
      </pc:sldChg>
      <pc:sldChg chg="modSp mod delCm modCm">
        <pc:chgData name="Verheyen Wannes" userId="ae30ae3f-5122-48e6-bfbe-94ae2086dd1c" providerId="ADAL" clId="{28023D39-0722-4002-89EA-1EF429CAA69C}" dt="2023-08-27T22:03:13.283" v="130" actId="20577"/>
        <pc:sldMkLst>
          <pc:docMk/>
          <pc:sldMk cId="810312802" sldId="909"/>
        </pc:sldMkLst>
        <pc:spChg chg="mod">
          <ac:chgData name="Verheyen Wannes" userId="ae30ae3f-5122-48e6-bfbe-94ae2086dd1c" providerId="ADAL" clId="{28023D39-0722-4002-89EA-1EF429CAA69C}" dt="2023-08-27T22:03:13.283" v="130" actId="20577"/>
          <ac:spMkLst>
            <pc:docMk/>
            <pc:sldMk cId="810312802" sldId="909"/>
            <ac:spMk id="3" creationId="{680628F0-4DF9-281D-823F-503F51D3E8F9}"/>
          </ac:spMkLst>
        </pc:spChg>
      </pc:sldChg>
      <pc:sldChg chg="modSp mod">
        <pc:chgData name="Verheyen Wannes" userId="ae30ae3f-5122-48e6-bfbe-94ae2086dd1c" providerId="ADAL" clId="{28023D39-0722-4002-89EA-1EF429CAA69C}" dt="2023-08-27T22:06:58.301" v="199" actId="27636"/>
        <pc:sldMkLst>
          <pc:docMk/>
          <pc:sldMk cId="446332290" sldId="911"/>
        </pc:sldMkLst>
        <pc:spChg chg="mod">
          <ac:chgData name="Verheyen Wannes" userId="ae30ae3f-5122-48e6-bfbe-94ae2086dd1c" providerId="ADAL" clId="{28023D39-0722-4002-89EA-1EF429CAA69C}" dt="2023-08-27T22:06:58.301" v="199" actId="27636"/>
          <ac:spMkLst>
            <pc:docMk/>
            <pc:sldMk cId="446332290" sldId="911"/>
            <ac:spMk id="3" creationId="{680628F0-4DF9-281D-823F-503F51D3E8F9}"/>
          </ac:spMkLst>
        </pc:spChg>
      </pc:sldChg>
      <pc:sldChg chg="modSp mod">
        <pc:chgData name="Verheyen Wannes" userId="ae30ae3f-5122-48e6-bfbe-94ae2086dd1c" providerId="ADAL" clId="{28023D39-0722-4002-89EA-1EF429CAA69C}" dt="2023-08-27T22:07:05.607" v="201" actId="27636"/>
        <pc:sldMkLst>
          <pc:docMk/>
          <pc:sldMk cId="110918324" sldId="912"/>
        </pc:sldMkLst>
        <pc:spChg chg="mod">
          <ac:chgData name="Verheyen Wannes" userId="ae30ae3f-5122-48e6-bfbe-94ae2086dd1c" providerId="ADAL" clId="{28023D39-0722-4002-89EA-1EF429CAA69C}" dt="2023-08-27T22:07:05.607" v="201" actId="27636"/>
          <ac:spMkLst>
            <pc:docMk/>
            <pc:sldMk cId="110918324" sldId="912"/>
            <ac:spMk id="3" creationId="{680628F0-4DF9-281D-823F-503F51D3E8F9}"/>
          </ac:spMkLst>
        </pc:spChg>
      </pc:sldChg>
      <pc:sldChg chg="modSp mod">
        <pc:chgData name="Verheyen Wannes" userId="ae30ae3f-5122-48e6-bfbe-94ae2086dd1c" providerId="ADAL" clId="{28023D39-0722-4002-89EA-1EF429CAA69C}" dt="2023-08-27T22:05:52.151" v="154" actId="20577"/>
        <pc:sldMkLst>
          <pc:docMk/>
          <pc:sldMk cId="3411276675" sldId="915"/>
        </pc:sldMkLst>
        <pc:spChg chg="mod">
          <ac:chgData name="Verheyen Wannes" userId="ae30ae3f-5122-48e6-bfbe-94ae2086dd1c" providerId="ADAL" clId="{28023D39-0722-4002-89EA-1EF429CAA69C}" dt="2023-08-27T22:05:52.151" v="154" actId="20577"/>
          <ac:spMkLst>
            <pc:docMk/>
            <pc:sldMk cId="3411276675" sldId="915"/>
            <ac:spMk id="3" creationId="{88077E83-9546-A485-E9D3-A3818C60ED0C}"/>
          </ac:spMkLst>
        </pc:spChg>
      </pc:sldChg>
      <pc:sldChg chg="modSp mod">
        <pc:chgData name="Verheyen Wannes" userId="ae30ae3f-5122-48e6-bfbe-94ae2086dd1c" providerId="ADAL" clId="{28023D39-0722-4002-89EA-1EF429CAA69C}" dt="2023-08-27T22:07:57.704" v="210" actId="404"/>
        <pc:sldMkLst>
          <pc:docMk/>
          <pc:sldMk cId="435301156" sldId="5683"/>
        </pc:sldMkLst>
        <pc:spChg chg="mod">
          <ac:chgData name="Verheyen Wannes" userId="ae30ae3f-5122-48e6-bfbe-94ae2086dd1c" providerId="ADAL" clId="{28023D39-0722-4002-89EA-1EF429CAA69C}" dt="2023-08-27T22:07:57.704" v="210" actId="404"/>
          <ac:spMkLst>
            <pc:docMk/>
            <pc:sldMk cId="435301156" sldId="5683"/>
            <ac:spMk id="3" creationId="{680628F0-4DF9-281D-823F-503F51D3E8F9}"/>
          </ac:spMkLst>
        </pc:spChg>
      </pc:sldChg>
    </pc:docChg>
  </pc:docChgLst>
  <pc:docChgLst>
    <pc:chgData name="Logé Veronique" userId="S::veronique.loge@ond.vlaanderen.be::978dd57c-80cf-4a03-8d51-b3c4106277de" providerId="AD" clId="Web-{9C0BA3F4-FB47-AC37-80C4-27F2F4040F21}"/>
    <pc:docChg chg="sldOrd">
      <pc:chgData name="Logé Veronique" userId="S::veronique.loge@ond.vlaanderen.be::978dd57c-80cf-4a03-8d51-b3c4106277de" providerId="AD" clId="Web-{9C0BA3F4-FB47-AC37-80C4-27F2F4040F21}" dt="2023-08-23T06:51:02.543" v="0"/>
      <pc:docMkLst>
        <pc:docMk/>
      </pc:docMkLst>
      <pc:sldChg chg="ord">
        <pc:chgData name="Logé Veronique" userId="S::veronique.loge@ond.vlaanderen.be::978dd57c-80cf-4a03-8d51-b3c4106277de" providerId="AD" clId="Web-{9C0BA3F4-FB47-AC37-80C4-27F2F4040F21}" dt="2023-08-23T06:51:02.543" v="0"/>
        <pc:sldMkLst>
          <pc:docMk/>
          <pc:sldMk cId="1656082161" sldId="904"/>
        </pc:sldMkLst>
      </pc:sldChg>
    </pc:docChg>
  </pc:docChgLst>
  <pc:docChgLst>
    <pc:chgData name="Jansens Heidi" userId="71e04477-dcbe-407a-92c8-b741d7718eeb" providerId="ADAL" clId="{64B0A057-15DF-47DB-A0CD-4328DCD70729}"/>
    <pc:docChg chg="undo redo custSel addSld delSld modSld sldOrd delMainMaster modSection">
      <pc:chgData name="Jansens Heidi" userId="71e04477-dcbe-407a-92c8-b741d7718eeb" providerId="ADAL" clId="{64B0A057-15DF-47DB-A0CD-4328DCD70729}" dt="2023-08-28T09:25:49.409" v="517" actId="20577"/>
      <pc:docMkLst>
        <pc:docMk/>
      </pc:docMkLst>
      <pc:sldChg chg="modCm">
        <pc:chgData name="Jansens Heidi" userId="71e04477-dcbe-407a-92c8-b741d7718eeb" providerId="ADAL" clId="{64B0A057-15DF-47DB-A0CD-4328DCD70729}" dt="2023-08-25T08:35:00.647" v="92" actId="2056"/>
        <pc:sldMkLst>
          <pc:docMk/>
          <pc:sldMk cId="2676812239" sldId="826"/>
        </pc:sldMkLst>
      </pc:sldChg>
      <pc:sldChg chg="modSp mod modCm">
        <pc:chgData name="Jansens Heidi" userId="71e04477-dcbe-407a-92c8-b741d7718eeb" providerId="ADAL" clId="{64B0A057-15DF-47DB-A0CD-4328DCD70729}" dt="2023-08-25T08:43:18.136" v="145" actId="27636"/>
        <pc:sldMkLst>
          <pc:docMk/>
          <pc:sldMk cId="1141969767" sldId="827"/>
        </pc:sldMkLst>
        <pc:spChg chg="mod">
          <ac:chgData name="Jansens Heidi" userId="71e04477-dcbe-407a-92c8-b741d7718eeb" providerId="ADAL" clId="{64B0A057-15DF-47DB-A0CD-4328DCD70729}" dt="2023-08-25T08:43:18.136" v="145" actId="27636"/>
          <ac:spMkLst>
            <pc:docMk/>
            <pc:sldMk cId="1141969767" sldId="827"/>
            <ac:spMk id="13" creationId="{B9F754F4-FA77-4D17-69FC-40C2AB565851}"/>
          </ac:spMkLst>
        </pc:spChg>
      </pc:sldChg>
      <pc:sldChg chg="modSp mod modCm">
        <pc:chgData name="Jansens Heidi" userId="71e04477-dcbe-407a-92c8-b741d7718eeb" providerId="ADAL" clId="{64B0A057-15DF-47DB-A0CD-4328DCD70729}" dt="2023-08-25T08:44:10.695" v="157" actId="6549"/>
        <pc:sldMkLst>
          <pc:docMk/>
          <pc:sldMk cId="2304794222" sldId="828"/>
        </pc:sldMkLst>
        <pc:spChg chg="mod">
          <ac:chgData name="Jansens Heidi" userId="71e04477-dcbe-407a-92c8-b741d7718eeb" providerId="ADAL" clId="{64B0A057-15DF-47DB-A0CD-4328DCD70729}" dt="2023-08-25T08:44:10.695" v="157" actId="6549"/>
          <ac:spMkLst>
            <pc:docMk/>
            <pc:sldMk cId="2304794222" sldId="828"/>
            <ac:spMk id="13" creationId="{B2E88AE1-E320-0156-7DFF-BE3976369FC9}"/>
          </ac:spMkLst>
        </pc:spChg>
      </pc:sldChg>
      <pc:sldChg chg="modSp mod">
        <pc:chgData name="Jansens Heidi" userId="71e04477-dcbe-407a-92c8-b741d7718eeb" providerId="ADAL" clId="{64B0A057-15DF-47DB-A0CD-4328DCD70729}" dt="2023-08-25T08:45:48.075" v="195" actId="255"/>
        <pc:sldMkLst>
          <pc:docMk/>
          <pc:sldMk cId="1226934194" sldId="831"/>
        </pc:sldMkLst>
        <pc:spChg chg="mod">
          <ac:chgData name="Jansens Heidi" userId="71e04477-dcbe-407a-92c8-b741d7718eeb" providerId="ADAL" clId="{64B0A057-15DF-47DB-A0CD-4328DCD70729}" dt="2023-08-25T08:45:48.075" v="195" actId="255"/>
          <ac:spMkLst>
            <pc:docMk/>
            <pc:sldMk cId="1226934194" sldId="831"/>
            <ac:spMk id="9" creationId="{FEAB0882-EBF4-739D-3274-326C90FBA803}"/>
          </ac:spMkLst>
        </pc:spChg>
      </pc:sldChg>
      <pc:sldChg chg="modSp mod">
        <pc:chgData name="Jansens Heidi" userId="71e04477-dcbe-407a-92c8-b741d7718eeb" providerId="ADAL" clId="{64B0A057-15DF-47DB-A0CD-4328DCD70729}" dt="2023-08-25T08:47:52.116" v="210" actId="27636"/>
        <pc:sldMkLst>
          <pc:docMk/>
          <pc:sldMk cId="4083106218" sldId="832"/>
        </pc:sldMkLst>
        <pc:spChg chg="mod">
          <ac:chgData name="Jansens Heidi" userId="71e04477-dcbe-407a-92c8-b741d7718eeb" providerId="ADAL" clId="{64B0A057-15DF-47DB-A0CD-4328DCD70729}" dt="2023-08-25T08:47:52.116" v="210" actId="27636"/>
          <ac:spMkLst>
            <pc:docMk/>
            <pc:sldMk cId="4083106218" sldId="832"/>
            <ac:spMk id="11" creationId="{D1ABBF61-0601-3C7D-B5ED-A17ED4BC68F9}"/>
          </ac:spMkLst>
        </pc:spChg>
      </pc:sldChg>
      <pc:sldChg chg="modSp mod">
        <pc:chgData name="Jansens Heidi" userId="71e04477-dcbe-407a-92c8-b741d7718eeb" providerId="ADAL" clId="{64B0A057-15DF-47DB-A0CD-4328DCD70729}" dt="2023-08-25T08:46:16.139" v="200" actId="20577"/>
        <pc:sldMkLst>
          <pc:docMk/>
          <pc:sldMk cId="64419713" sldId="834"/>
        </pc:sldMkLst>
        <pc:spChg chg="mod">
          <ac:chgData name="Jansens Heidi" userId="71e04477-dcbe-407a-92c8-b741d7718eeb" providerId="ADAL" clId="{64B0A057-15DF-47DB-A0CD-4328DCD70729}" dt="2023-08-25T08:46:16.139" v="200" actId="20577"/>
          <ac:spMkLst>
            <pc:docMk/>
            <pc:sldMk cId="64419713" sldId="834"/>
            <ac:spMk id="9" creationId="{FEAB0882-EBF4-739D-3274-326C90FBA803}"/>
          </ac:spMkLst>
        </pc:spChg>
      </pc:sldChg>
      <pc:sldChg chg="modSp mod">
        <pc:chgData name="Jansens Heidi" userId="71e04477-dcbe-407a-92c8-b741d7718eeb" providerId="ADAL" clId="{64B0A057-15DF-47DB-A0CD-4328DCD70729}" dt="2023-08-25T08:48:36.890" v="213" actId="255"/>
        <pc:sldMkLst>
          <pc:docMk/>
          <pc:sldMk cId="1069304175" sldId="836"/>
        </pc:sldMkLst>
        <pc:spChg chg="mod">
          <ac:chgData name="Jansens Heidi" userId="71e04477-dcbe-407a-92c8-b741d7718eeb" providerId="ADAL" clId="{64B0A057-15DF-47DB-A0CD-4328DCD70729}" dt="2023-08-25T08:48:36.890" v="213" actId="255"/>
          <ac:spMkLst>
            <pc:docMk/>
            <pc:sldMk cId="1069304175" sldId="836"/>
            <ac:spMk id="9" creationId="{FEAB0882-EBF4-739D-3274-326C90FBA803}"/>
          </ac:spMkLst>
        </pc:spChg>
      </pc:sldChg>
      <pc:sldChg chg="modSp mod modCm">
        <pc:chgData name="Jansens Heidi" userId="71e04477-dcbe-407a-92c8-b741d7718eeb" providerId="ADAL" clId="{64B0A057-15DF-47DB-A0CD-4328DCD70729}" dt="2023-08-25T08:44:52.433" v="171" actId="27636"/>
        <pc:sldMkLst>
          <pc:docMk/>
          <pc:sldMk cId="3822852137" sldId="842"/>
        </pc:sldMkLst>
        <pc:spChg chg="mod">
          <ac:chgData name="Jansens Heidi" userId="71e04477-dcbe-407a-92c8-b741d7718eeb" providerId="ADAL" clId="{64B0A057-15DF-47DB-A0CD-4328DCD70729}" dt="2023-08-25T08:44:52.433" v="171" actId="27636"/>
          <ac:spMkLst>
            <pc:docMk/>
            <pc:sldMk cId="3822852137" sldId="842"/>
            <ac:spMk id="9" creationId="{DD907C46-C5EB-CDF0-5A6D-3F17F7D6A567}"/>
          </ac:spMkLst>
        </pc:spChg>
      </pc:sldChg>
      <pc:sldChg chg="del">
        <pc:chgData name="Jansens Heidi" userId="71e04477-dcbe-407a-92c8-b741d7718eeb" providerId="ADAL" clId="{64B0A057-15DF-47DB-A0CD-4328DCD70729}" dt="2023-08-25T08:39:42.360" v="130" actId="47"/>
        <pc:sldMkLst>
          <pc:docMk/>
          <pc:sldMk cId="322130511" sldId="844"/>
        </pc:sldMkLst>
      </pc:sldChg>
      <pc:sldChg chg="modSp mod">
        <pc:chgData name="Jansens Heidi" userId="71e04477-dcbe-407a-92c8-b741d7718eeb" providerId="ADAL" clId="{64B0A057-15DF-47DB-A0CD-4328DCD70729}" dt="2023-08-25T08:39:16.823" v="129" actId="13926"/>
        <pc:sldMkLst>
          <pc:docMk/>
          <pc:sldMk cId="700374990" sldId="868"/>
        </pc:sldMkLst>
        <pc:spChg chg="mod">
          <ac:chgData name="Jansens Heidi" userId="71e04477-dcbe-407a-92c8-b741d7718eeb" providerId="ADAL" clId="{64B0A057-15DF-47DB-A0CD-4328DCD70729}" dt="2023-08-25T08:39:16.823" v="129" actId="13926"/>
          <ac:spMkLst>
            <pc:docMk/>
            <pc:sldMk cId="700374990" sldId="868"/>
            <ac:spMk id="35844" creationId="{00000000-0000-0000-0000-000000000000}"/>
          </ac:spMkLst>
        </pc:spChg>
      </pc:sldChg>
      <pc:sldChg chg="modSp mod">
        <pc:chgData name="Jansens Heidi" userId="71e04477-dcbe-407a-92c8-b741d7718eeb" providerId="ADAL" clId="{64B0A057-15DF-47DB-A0CD-4328DCD70729}" dt="2023-08-25T08:37:12.956" v="127" actId="20577"/>
        <pc:sldMkLst>
          <pc:docMk/>
          <pc:sldMk cId="301774617" sldId="873"/>
        </pc:sldMkLst>
        <pc:graphicFrameChg chg="mod modGraphic">
          <ac:chgData name="Jansens Heidi" userId="71e04477-dcbe-407a-92c8-b741d7718eeb" providerId="ADAL" clId="{64B0A057-15DF-47DB-A0CD-4328DCD70729}" dt="2023-08-25T08:37:12.956" v="127" actId="20577"/>
          <ac:graphicFrameMkLst>
            <pc:docMk/>
            <pc:sldMk cId="301774617" sldId="873"/>
            <ac:graphicFrameMk id="5" creationId="{711FCAE5-252A-9FE1-F6CA-A24E5AA26A72}"/>
          </ac:graphicFrameMkLst>
        </pc:graphicFrameChg>
      </pc:sldChg>
      <pc:sldChg chg="modSp mod">
        <pc:chgData name="Jansens Heidi" userId="71e04477-dcbe-407a-92c8-b741d7718eeb" providerId="ADAL" clId="{64B0A057-15DF-47DB-A0CD-4328DCD70729}" dt="2023-08-22T08:37:33.106" v="1" actId="255"/>
        <pc:sldMkLst>
          <pc:docMk/>
          <pc:sldMk cId="1372702911" sldId="874"/>
        </pc:sldMkLst>
        <pc:spChg chg="mod">
          <ac:chgData name="Jansens Heidi" userId="71e04477-dcbe-407a-92c8-b741d7718eeb" providerId="ADAL" clId="{64B0A057-15DF-47DB-A0CD-4328DCD70729}" dt="2023-08-22T08:37:33.106" v="1" actId="255"/>
          <ac:spMkLst>
            <pc:docMk/>
            <pc:sldMk cId="1372702911" sldId="874"/>
            <ac:spMk id="3" creationId="{0CD88AFD-2BC6-3D22-D6B2-671C08A1DB07}"/>
          </ac:spMkLst>
        </pc:spChg>
      </pc:sldChg>
      <pc:sldChg chg="modSp mod">
        <pc:chgData name="Jansens Heidi" userId="71e04477-dcbe-407a-92c8-b741d7718eeb" providerId="ADAL" clId="{64B0A057-15DF-47DB-A0CD-4328DCD70729}" dt="2023-08-22T08:48:16.265" v="88" actId="255"/>
        <pc:sldMkLst>
          <pc:docMk/>
          <pc:sldMk cId="1936559551" sldId="875"/>
        </pc:sldMkLst>
        <pc:spChg chg="mod">
          <ac:chgData name="Jansens Heidi" userId="71e04477-dcbe-407a-92c8-b741d7718eeb" providerId="ADAL" clId="{64B0A057-15DF-47DB-A0CD-4328DCD70729}" dt="2023-08-22T08:48:16.265" v="88" actId="255"/>
          <ac:spMkLst>
            <pc:docMk/>
            <pc:sldMk cId="1936559551" sldId="875"/>
            <ac:spMk id="3" creationId="{0CD88AFD-2BC6-3D22-D6B2-671C08A1DB07}"/>
          </ac:spMkLst>
        </pc:spChg>
      </pc:sldChg>
      <pc:sldChg chg="addSp delSp modSp mod">
        <pc:chgData name="Jansens Heidi" userId="71e04477-dcbe-407a-92c8-b741d7718eeb" providerId="ADAL" clId="{64B0A057-15DF-47DB-A0CD-4328DCD70729}" dt="2023-08-22T08:40:00.326" v="79" actId="1076"/>
        <pc:sldMkLst>
          <pc:docMk/>
          <pc:sldMk cId="2011291757" sldId="876"/>
        </pc:sldMkLst>
        <pc:spChg chg="del mod">
          <ac:chgData name="Jansens Heidi" userId="71e04477-dcbe-407a-92c8-b741d7718eeb" providerId="ADAL" clId="{64B0A057-15DF-47DB-A0CD-4328DCD70729}" dt="2023-08-22T08:39:42.662" v="77" actId="478"/>
          <ac:spMkLst>
            <pc:docMk/>
            <pc:sldMk cId="2011291757" sldId="876"/>
            <ac:spMk id="3" creationId="{0CD88AFD-2BC6-3D22-D6B2-671C08A1DB07}"/>
          </ac:spMkLst>
        </pc:spChg>
        <pc:spChg chg="add mod">
          <ac:chgData name="Jansens Heidi" userId="71e04477-dcbe-407a-92c8-b741d7718eeb" providerId="ADAL" clId="{64B0A057-15DF-47DB-A0CD-4328DCD70729}" dt="2023-08-22T08:40:00.326" v="79" actId="1076"/>
          <ac:spMkLst>
            <pc:docMk/>
            <pc:sldMk cId="2011291757" sldId="876"/>
            <ac:spMk id="5" creationId="{0730EA87-1F89-7907-DA93-131F9EE26342}"/>
          </ac:spMkLst>
        </pc:spChg>
        <pc:spChg chg="add del mod">
          <ac:chgData name="Jansens Heidi" userId="71e04477-dcbe-407a-92c8-b741d7718eeb" providerId="ADAL" clId="{64B0A057-15DF-47DB-A0CD-4328DCD70729}" dt="2023-08-22T08:39:54.366" v="78" actId="478"/>
          <ac:spMkLst>
            <pc:docMk/>
            <pc:sldMk cId="2011291757" sldId="876"/>
            <ac:spMk id="7" creationId="{35792A04-A8F8-83A8-D313-AB3524E3AFEB}"/>
          </ac:spMkLst>
        </pc:spChg>
      </pc:sldChg>
      <pc:sldChg chg="modSp mod">
        <pc:chgData name="Jansens Heidi" userId="71e04477-dcbe-407a-92c8-b741d7718eeb" providerId="ADAL" clId="{64B0A057-15DF-47DB-A0CD-4328DCD70729}" dt="2023-08-22T08:42:13.127" v="82" actId="255"/>
        <pc:sldMkLst>
          <pc:docMk/>
          <pc:sldMk cId="1100967025" sldId="877"/>
        </pc:sldMkLst>
        <pc:spChg chg="mod">
          <ac:chgData name="Jansens Heidi" userId="71e04477-dcbe-407a-92c8-b741d7718eeb" providerId="ADAL" clId="{64B0A057-15DF-47DB-A0CD-4328DCD70729}" dt="2023-08-22T08:42:13.127" v="82" actId="255"/>
          <ac:spMkLst>
            <pc:docMk/>
            <pc:sldMk cId="1100967025" sldId="877"/>
            <ac:spMk id="3" creationId="{0CD88AFD-2BC6-3D22-D6B2-671C08A1DB07}"/>
          </ac:spMkLst>
        </pc:spChg>
      </pc:sldChg>
      <pc:sldChg chg="modSp mod">
        <pc:chgData name="Jansens Heidi" userId="71e04477-dcbe-407a-92c8-b741d7718eeb" providerId="ADAL" clId="{64B0A057-15DF-47DB-A0CD-4328DCD70729}" dt="2023-08-22T08:37:26.371" v="0" actId="255"/>
        <pc:sldMkLst>
          <pc:docMk/>
          <pc:sldMk cId="3484994504" sldId="881"/>
        </pc:sldMkLst>
        <pc:spChg chg="mod">
          <ac:chgData name="Jansens Heidi" userId="71e04477-dcbe-407a-92c8-b741d7718eeb" providerId="ADAL" clId="{64B0A057-15DF-47DB-A0CD-4328DCD70729}" dt="2023-08-22T08:37:26.371" v="0" actId="255"/>
          <ac:spMkLst>
            <pc:docMk/>
            <pc:sldMk cId="3484994504" sldId="881"/>
            <ac:spMk id="3" creationId="{0CD88AFD-2BC6-3D22-D6B2-671C08A1DB07}"/>
          </ac:spMkLst>
        </pc:spChg>
      </pc:sldChg>
      <pc:sldChg chg="modSp mod">
        <pc:chgData name="Jansens Heidi" userId="71e04477-dcbe-407a-92c8-b741d7718eeb" providerId="ADAL" clId="{64B0A057-15DF-47DB-A0CD-4328DCD70729}" dt="2023-08-22T08:37:42.874" v="2" actId="255"/>
        <pc:sldMkLst>
          <pc:docMk/>
          <pc:sldMk cId="1218473696" sldId="882"/>
        </pc:sldMkLst>
        <pc:spChg chg="mod">
          <ac:chgData name="Jansens Heidi" userId="71e04477-dcbe-407a-92c8-b741d7718eeb" providerId="ADAL" clId="{64B0A057-15DF-47DB-A0CD-4328DCD70729}" dt="2023-08-22T08:37:42.874" v="2" actId="255"/>
          <ac:spMkLst>
            <pc:docMk/>
            <pc:sldMk cId="1218473696" sldId="882"/>
            <ac:spMk id="3" creationId="{0CD88AFD-2BC6-3D22-D6B2-671C08A1DB07}"/>
          </ac:spMkLst>
        </pc:spChg>
      </pc:sldChg>
      <pc:sldChg chg="ord">
        <pc:chgData name="Jansens Heidi" userId="71e04477-dcbe-407a-92c8-b741d7718eeb" providerId="ADAL" clId="{64B0A057-15DF-47DB-A0CD-4328DCD70729}" dt="2023-08-28T09:17:10.389" v="260"/>
        <pc:sldMkLst>
          <pc:docMk/>
          <pc:sldMk cId="41776533" sldId="885"/>
        </pc:sldMkLst>
      </pc:sldChg>
      <pc:sldChg chg="modSp mod">
        <pc:chgData name="Jansens Heidi" userId="71e04477-dcbe-407a-92c8-b741d7718eeb" providerId="ADAL" clId="{64B0A057-15DF-47DB-A0CD-4328DCD70729}" dt="2023-08-28T09:17:30.530" v="269" actId="20577"/>
        <pc:sldMkLst>
          <pc:docMk/>
          <pc:sldMk cId="4105305226" sldId="886"/>
        </pc:sldMkLst>
        <pc:spChg chg="mod">
          <ac:chgData name="Jansens Heidi" userId="71e04477-dcbe-407a-92c8-b741d7718eeb" providerId="ADAL" clId="{64B0A057-15DF-47DB-A0CD-4328DCD70729}" dt="2023-08-28T09:17:30.530" v="269" actId="20577"/>
          <ac:spMkLst>
            <pc:docMk/>
            <pc:sldMk cId="4105305226" sldId="886"/>
            <ac:spMk id="2" creationId="{AC7E0460-4C19-F8D2-CAD7-69DE005B976D}"/>
          </ac:spMkLst>
        </pc:spChg>
      </pc:sldChg>
      <pc:sldChg chg="del">
        <pc:chgData name="Jansens Heidi" userId="71e04477-dcbe-407a-92c8-b741d7718eeb" providerId="ADAL" clId="{64B0A057-15DF-47DB-A0CD-4328DCD70729}" dt="2023-08-25T08:40:52.735" v="137" actId="47"/>
        <pc:sldMkLst>
          <pc:docMk/>
          <pc:sldMk cId="2199033928" sldId="891"/>
        </pc:sldMkLst>
      </pc:sldChg>
      <pc:sldChg chg="del">
        <pc:chgData name="Jansens Heidi" userId="71e04477-dcbe-407a-92c8-b741d7718eeb" providerId="ADAL" clId="{64B0A057-15DF-47DB-A0CD-4328DCD70729}" dt="2023-08-25T08:40:52.735" v="137" actId="47"/>
        <pc:sldMkLst>
          <pc:docMk/>
          <pc:sldMk cId="642230693" sldId="892"/>
        </pc:sldMkLst>
      </pc:sldChg>
      <pc:sldChg chg="del">
        <pc:chgData name="Jansens Heidi" userId="71e04477-dcbe-407a-92c8-b741d7718eeb" providerId="ADAL" clId="{64B0A057-15DF-47DB-A0CD-4328DCD70729}" dt="2023-08-25T08:40:52.735" v="137" actId="47"/>
        <pc:sldMkLst>
          <pc:docMk/>
          <pc:sldMk cId="3460582474" sldId="896"/>
        </pc:sldMkLst>
      </pc:sldChg>
      <pc:sldChg chg="del">
        <pc:chgData name="Jansens Heidi" userId="71e04477-dcbe-407a-92c8-b741d7718eeb" providerId="ADAL" clId="{64B0A057-15DF-47DB-A0CD-4328DCD70729}" dt="2023-08-25T08:40:52.735" v="137" actId="47"/>
        <pc:sldMkLst>
          <pc:docMk/>
          <pc:sldMk cId="3738367895" sldId="897"/>
        </pc:sldMkLst>
      </pc:sldChg>
      <pc:sldChg chg="del">
        <pc:chgData name="Jansens Heidi" userId="71e04477-dcbe-407a-92c8-b741d7718eeb" providerId="ADAL" clId="{64B0A057-15DF-47DB-A0CD-4328DCD70729}" dt="2023-08-25T08:40:52.735" v="137" actId="47"/>
        <pc:sldMkLst>
          <pc:docMk/>
          <pc:sldMk cId="1147730239" sldId="898"/>
        </pc:sldMkLst>
      </pc:sldChg>
      <pc:sldChg chg="del">
        <pc:chgData name="Jansens Heidi" userId="71e04477-dcbe-407a-92c8-b741d7718eeb" providerId="ADAL" clId="{64B0A057-15DF-47DB-A0CD-4328DCD70729}" dt="2023-08-25T08:40:52.735" v="137" actId="47"/>
        <pc:sldMkLst>
          <pc:docMk/>
          <pc:sldMk cId="2583332860" sldId="899"/>
        </pc:sldMkLst>
      </pc:sldChg>
      <pc:sldChg chg="del">
        <pc:chgData name="Jansens Heidi" userId="71e04477-dcbe-407a-92c8-b741d7718eeb" providerId="ADAL" clId="{64B0A057-15DF-47DB-A0CD-4328DCD70729}" dt="2023-08-25T08:40:52.735" v="137" actId="47"/>
        <pc:sldMkLst>
          <pc:docMk/>
          <pc:sldMk cId="364904256" sldId="900"/>
        </pc:sldMkLst>
      </pc:sldChg>
      <pc:sldChg chg="del">
        <pc:chgData name="Jansens Heidi" userId="71e04477-dcbe-407a-92c8-b741d7718eeb" providerId="ADAL" clId="{64B0A057-15DF-47DB-A0CD-4328DCD70729}" dt="2023-08-25T08:40:52.735" v="137" actId="47"/>
        <pc:sldMkLst>
          <pc:docMk/>
          <pc:sldMk cId="814336916" sldId="901"/>
        </pc:sldMkLst>
      </pc:sldChg>
      <pc:sldChg chg="del">
        <pc:chgData name="Jansens Heidi" userId="71e04477-dcbe-407a-92c8-b741d7718eeb" providerId="ADAL" clId="{64B0A057-15DF-47DB-A0CD-4328DCD70729}" dt="2023-08-25T08:40:52.735" v="137" actId="47"/>
        <pc:sldMkLst>
          <pc:docMk/>
          <pc:sldMk cId="2088733303" sldId="902"/>
        </pc:sldMkLst>
      </pc:sldChg>
      <pc:sldChg chg="del">
        <pc:chgData name="Jansens Heidi" userId="71e04477-dcbe-407a-92c8-b741d7718eeb" providerId="ADAL" clId="{64B0A057-15DF-47DB-A0CD-4328DCD70729}" dt="2023-08-25T08:40:52.735" v="137" actId="47"/>
        <pc:sldMkLst>
          <pc:docMk/>
          <pc:sldMk cId="2091963375" sldId="903"/>
        </pc:sldMkLst>
      </pc:sldChg>
      <pc:sldChg chg="del">
        <pc:chgData name="Jansens Heidi" userId="71e04477-dcbe-407a-92c8-b741d7718eeb" providerId="ADAL" clId="{64B0A057-15DF-47DB-A0CD-4328DCD70729}" dt="2023-08-25T08:40:52.735" v="137" actId="47"/>
        <pc:sldMkLst>
          <pc:docMk/>
          <pc:sldMk cId="1656082161" sldId="904"/>
        </pc:sldMkLst>
      </pc:sldChg>
      <pc:sldChg chg="del">
        <pc:chgData name="Jansens Heidi" userId="71e04477-dcbe-407a-92c8-b741d7718eeb" providerId="ADAL" clId="{64B0A057-15DF-47DB-A0CD-4328DCD70729}" dt="2023-08-25T08:40:52.735" v="137" actId="47"/>
        <pc:sldMkLst>
          <pc:docMk/>
          <pc:sldMk cId="1026097682" sldId="905"/>
        </pc:sldMkLst>
      </pc:sldChg>
      <pc:sldChg chg="del">
        <pc:chgData name="Jansens Heidi" userId="71e04477-dcbe-407a-92c8-b741d7718eeb" providerId="ADAL" clId="{64B0A057-15DF-47DB-A0CD-4328DCD70729}" dt="2023-08-25T08:40:52.735" v="137" actId="47"/>
        <pc:sldMkLst>
          <pc:docMk/>
          <pc:sldMk cId="4076138313" sldId="906"/>
        </pc:sldMkLst>
      </pc:sldChg>
      <pc:sldChg chg="modSp mod">
        <pc:chgData name="Jansens Heidi" userId="71e04477-dcbe-407a-92c8-b741d7718eeb" providerId="ADAL" clId="{64B0A057-15DF-47DB-A0CD-4328DCD70729}" dt="2023-08-22T08:48:09.132" v="87" actId="313"/>
        <pc:sldMkLst>
          <pc:docMk/>
          <pc:sldMk cId="1344535551" sldId="907"/>
        </pc:sldMkLst>
        <pc:spChg chg="mod">
          <ac:chgData name="Jansens Heidi" userId="71e04477-dcbe-407a-92c8-b741d7718eeb" providerId="ADAL" clId="{64B0A057-15DF-47DB-A0CD-4328DCD70729}" dt="2023-08-22T08:48:09.132" v="87" actId="313"/>
          <ac:spMkLst>
            <pc:docMk/>
            <pc:sldMk cId="1344535551" sldId="907"/>
            <ac:spMk id="3" creationId="{680628F0-4DF9-281D-823F-503F51D3E8F9}"/>
          </ac:spMkLst>
        </pc:spChg>
      </pc:sldChg>
      <pc:sldChg chg="modSp mod">
        <pc:chgData name="Jansens Heidi" userId="71e04477-dcbe-407a-92c8-b741d7718eeb" providerId="ADAL" clId="{64B0A057-15DF-47DB-A0CD-4328DCD70729}" dt="2023-08-22T08:47:56.533" v="85" actId="12"/>
        <pc:sldMkLst>
          <pc:docMk/>
          <pc:sldMk cId="4228467560" sldId="908"/>
        </pc:sldMkLst>
        <pc:spChg chg="mod">
          <ac:chgData name="Jansens Heidi" userId="71e04477-dcbe-407a-92c8-b741d7718eeb" providerId="ADAL" clId="{64B0A057-15DF-47DB-A0CD-4328DCD70729}" dt="2023-08-22T08:47:56.533" v="85" actId="12"/>
          <ac:spMkLst>
            <pc:docMk/>
            <pc:sldMk cId="4228467560" sldId="908"/>
            <ac:spMk id="3" creationId="{680628F0-4DF9-281D-823F-503F51D3E8F9}"/>
          </ac:spMkLst>
        </pc:spChg>
      </pc:sldChg>
      <pc:sldChg chg="modSp mod">
        <pc:chgData name="Jansens Heidi" userId="71e04477-dcbe-407a-92c8-b741d7718eeb" providerId="ADAL" clId="{64B0A057-15DF-47DB-A0CD-4328DCD70729}" dt="2023-08-22T08:42:31.083" v="83" actId="12"/>
        <pc:sldMkLst>
          <pc:docMk/>
          <pc:sldMk cId="3782060960" sldId="916"/>
        </pc:sldMkLst>
        <pc:spChg chg="mod">
          <ac:chgData name="Jansens Heidi" userId="71e04477-dcbe-407a-92c8-b741d7718eeb" providerId="ADAL" clId="{64B0A057-15DF-47DB-A0CD-4328DCD70729}" dt="2023-08-22T08:42:31.083" v="83" actId="12"/>
          <ac:spMkLst>
            <pc:docMk/>
            <pc:sldMk cId="3782060960" sldId="916"/>
            <ac:spMk id="3" creationId="{88077E83-9546-A485-E9D3-A3818C60ED0C}"/>
          </ac:spMkLst>
        </pc:spChg>
      </pc:sldChg>
      <pc:sldChg chg="modSp mod">
        <pc:chgData name="Jansens Heidi" userId="71e04477-dcbe-407a-92c8-b741d7718eeb" providerId="ADAL" clId="{64B0A057-15DF-47DB-A0CD-4328DCD70729}" dt="2023-08-25T08:51:48.937" v="230" actId="20577"/>
        <pc:sldMkLst>
          <pc:docMk/>
          <pc:sldMk cId="1975902700" sldId="917"/>
        </pc:sldMkLst>
        <pc:spChg chg="mod">
          <ac:chgData name="Jansens Heidi" userId="71e04477-dcbe-407a-92c8-b741d7718eeb" providerId="ADAL" clId="{64B0A057-15DF-47DB-A0CD-4328DCD70729}" dt="2023-08-25T08:51:48.937" v="230" actId="20577"/>
          <ac:spMkLst>
            <pc:docMk/>
            <pc:sldMk cId="1975902700" sldId="917"/>
            <ac:spMk id="3" creationId="{88077E83-9546-A485-E9D3-A3818C60ED0C}"/>
          </ac:spMkLst>
        </pc:spChg>
      </pc:sldChg>
      <pc:sldChg chg="del">
        <pc:chgData name="Jansens Heidi" userId="71e04477-dcbe-407a-92c8-b741d7718eeb" providerId="ADAL" clId="{64B0A057-15DF-47DB-A0CD-4328DCD70729}" dt="2023-08-25T08:40:52.735" v="137" actId="47"/>
        <pc:sldMkLst>
          <pc:docMk/>
          <pc:sldMk cId="624802552" sldId="918"/>
        </pc:sldMkLst>
      </pc:sldChg>
      <pc:sldChg chg="del">
        <pc:chgData name="Jansens Heidi" userId="71e04477-dcbe-407a-92c8-b741d7718eeb" providerId="ADAL" clId="{64B0A057-15DF-47DB-A0CD-4328DCD70729}" dt="2023-08-25T08:40:52.735" v="137" actId="47"/>
        <pc:sldMkLst>
          <pc:docMk/>
          <pc:sldMk cId="2487356574" sldId="919"/>
        </pc:sldMkLst>
      </pc:sldChg>
      <pc:sldChg chg="del">
        <pc:chgData name="Jansens Heidi" userId="71e04477-dcbe-407a-92c8-b741d7718eeb" providerId="ADAL" clId="{64B0A057-15DF-47DB-A0CD-4328DCD70729}" dt="2023-08-25T08:40:52.735" v="137" actId="47"/>
        <pc:sldMkLst>
          <pc:docMk/>
          <pc:sldMk cId="1695175028" sldId="920"/>
        </pc:sldMkLst>
      </pc:sldChg>
      <pc:sldChg chg="modSp mod">
        <pc:chgData name="Jansens Heidi" userId="71e04477-dcbe-407a-92c8-b741d7718eeb" providerId="ADAL" clId="{64B0A057-15DF-47DB-A0CD-4328DCD70729}" dt="2023-08-25T08:51:30.530" v="224" actId="179"/>
        <pc:sldMkLst>
          <pc:docMk/>
          <pc:sldMk cId="3281905720" sldId="5544"/>
        </pc:sldMkLst>
        <pc:spChg chg="mod">
          <ac:chgData name="Jansens Heidi" userId="71e04477-dcbe-407a-92c8-b741d7718eeb" providerId="ADAL" clId="{64B0A057-15DF-47DB-A0CD-4328DCD70729}" dt="2023-08-25T08:51:30.530" v="224" actId="179"/>
          <ac:spMkLst>
            <pc:docMk/>
            <pc:sldMk cId="3281905720" sldId="5544"/>
            <ac:spMk id="3" creationId="{0D0CEC93-39DA-4B94-813E-229B2BD2FACA}"/>
          </ac:spMkLst>
        </pc:spChg>
      </pc:sldChg>
      <pc:sldChg chg="add del">
        <pc:chgData name="Jansens Heidi" userId="71e04477-dcbe-407a-92c8-b741d7718eeb" providerId="ADAL" clId="{64B0A057-15DF-47DB-A0CD-4328DCD70729}" dt="2023-08-28T06:41:47.586" v="234"/>
        <pc:sldMkLst>
          <pc:docMk/>
          <pc:sldMk cId="2138342738" sldId="5613"/>
        </pc:sldMkLst>
      </pc:sldChg>
      <pc:sldChg chg="add del">
        <pc:chgData name="Jansens Heidi" userId="71e04477-dcbe-407a-92c8-b741d7718eeb" providerId="ADAL" clId="{64B0A057-15DF-47DB-A0CD-4328DCD70729}" dt="2023-08-28T06:41:47.586" v="234"/>
        <pc:sldMkLst>
          <pc:docMk/>
          <pc:sldMk cId="3873005621" sldId="5667"/>
        </pc:sldMkLst>
      </pc:sldChg>
      <pc:sldChg chg="add del">
        <pc:chgData name="Jansens Heidi" userId="71e04477-dcbe-407a-92c8-b741d7718eeb" providerId="ADAL" clId="{64B0A057-15DF-47DB-A0CD-4328DCD70729}" dt="2023-08-28T06:41:47.586" v="234"/>
        <pc:sldMkLst>
          <pc:docMk/>
          <pc:sldMk cId="3556851587" sldId="5668"/>
        </pc:sldMkLst>
      </pc:sldChg>
      <pc:sldChg chg="add del">
        <pc:chgData name="Jansens Heidi" userId="71e04477-dcbe-407a-92c8-b741d7718eeb" providerId="ADAL" clId="{64B0A057-15DF-47DB-A0CD-4328DCD70729}" dt="2023-08-28T06:41:47.586" v="234"/>
        <pc:sldMkLst>
          <pc:docMk/>
          <pc:sldMk cId="3911784040" sldId="5669"/>
        </pc:sldMkLst>
      </pc:sldChg>
      <pc:sldChg chg="add del">
        <pc:chgData name="Jansens Heidi" userId="71e04477-dcbe-407a-92c8-b741d7718eeb" providerId="ADAL" clId="{64B0A057-15DF-47DB-A0CD-4328DCD70729}" dt="2023-08-28T06:41:47.586" v="234"/>
        <pc:sldMkLst>
          <pc:docMk/>
          <pc:sldMk cId="3124101357" sldId="5670"/>
        </pc:sldMkLst>
      </pc:sldChg>
      <pc:sldChg chg="modSp mod">
        <pc:chgData name="Jansens Heidi" userId="71e04477-dcbe-407a-92c8-b741d7718eeb" providerId="ADAL" clId="{64B0A057-15DF-47DB-A0CD-4328DCD70729}" dt="2023-08-22T08:37:47.937" v="3" actId="255"/>
        <pc:sldMkLst>
          <pc:docMk/>
          <pc:sldMk cId="3873549876" sldId="5672"/>
        </pc:sldMkLst>
        <pc:spChg chg="mod">
          <ac:chgData name="Jansens Heidi" userId="71e04477-dcbe-407a-92c8-b741d7718eeb" providerId="ADAL" clId="{64B0A057-15DF-47DB-A0CD-4328DCD70729}" dt="2023-08-22T08:37:47.937" v="3" actId="255"/>
          <ac:spMkLst>
            <pc:docMk/>
            <pc:sldMk cId="3873549876" sldId="5672"/>
            <ac:spMk id="3" creationId="{0CD88AFD-2BC6-3D22-D6B2-671C08A1DB07}"/>
          </ac:spMkLst>
        </pc:spChg>
      </pc:sldChg>
      <pc:sldChg chg="modSp mod">
        <pc:chgData name="Jansens Heidi" userId="71e04477-dcbe-407a-92c8-b741d7718eeb" providerId="ADAL" clId="{64B0A057-15DF-47DB-A0CD-4328DCD70729}" dt="2023-08-28T09:25:49.409" v="517" actId="20577"/>
        <pc:sldMkLst>
          <pc:docMk/>
          <pc:sldMk cId="1465129054" sldId="5673"/>
        </pc:sldMkLst>
        <pc:spChg chg="mod">
          <ac:chgData name="Jansens Heidi" userId="71e04477-dcbe-407a-92c8-b741d7718eeb" providerId="ADAL" clId="{64B0A057-15DF-47DB-A0CD-4328DCD70729}" dt="2023-08-28T09:25:49.409" v="517" actId="20577"/>
          <ac:spMkLst>
            <pc:docMk/>
            <pc:sldMk cId="1465129054" sldId="5673"/>
            <ac:spMk id="3" creationId="{CA452547-2E5D-1212-9487-29C57B77DEAC}"/>
          </ac:spMkLst>
        </pc:spChg>
      </pc:sldChg>
      <pc:sldChg chg="modSp mod">
        <pc:chgData name="Jansens Heidi" userId="71e04477-dcbe-407a-92c8-b741d7718eeb" providerId="ADAL" clId="{64B0A057-15DF-47DB-A0CD-4328DCD70729}" dt="2023-08-22T08:41:41.402" v="81" actId="12"/>
        <pc:sldMkLst>
          <pc:docMk/>
          <pc:sldMk cId="3979264901" sldId="5674"/>
        </pc:sldMkLst>
        <pc:spChg chg="mod">
          <ac:chgData name="Jansens Heidi" userId="71e04477-dcbe-407a-92c8-b741d7718eeb" providerId="ADAL" clId="{64B0A057-15DF-47DB-A0CD-4328DCD70729}" dt="2023-08-22T08:41:41.402" v="81" actId="12"/>
          <ac:spMkLst>
            <pc:docMk/>
            <pc:sldMk cId="3979264901" sldId="5674"/>
            <ac:spMk id="3" creationId="{3C741B3D-C352-2DD0-8322-75AE7F735BEF}"/>
          </ac:spMkLst>
        </pc:spChg>
      </pc:sldChg>
      <pc:sldChg chg="modSp mod">
        <pc:chgData name="Jansens Heidi" userId="71e04477-dcbe-407a-92c8-b741d7718eeb" providerId="ADAL" clId="{64B0A057-15DF-47DB-A0CD-4328DCD70729}" dt="2023-08-25T08:49:31.178" v="214" actId="242"/>
        <pc:sldMkLst>
          <pc:docMk/>
          <pc:sldMk cId="3509849941" sldId="5676"/>
        </pc:sldMkLst>
        <pc:graphicFrameChg chg="modGraphic">
          <ac:chgData name="Jansens Heidi" userId="71e04477-dcbe-407a-92c8-b741d7718eeb" providerId="ADAL" clId="{64B0A057-15DF-47DB-A0CD-4328DCD70729}" dt="2023-08-25T08:49:31.178" v="214" actId="242"/>
          <ac:graphicFrameMkLst>
            <pc:docMk/>
            <pc:sldMk cId="3509849941" sldId="5676"/>
            <ac:graphicFrameMk id="11" creationId="{9B3D6056-8DE9-5CE6-9A30-3D67F77795F6}"/>
          </ac:graphicFrameMkLst>
        </pc:graphicFrameChg>
      </pc:sldChg>
      <pc:sldChg chg="modSp mod">
        <pc:chgData name="Jansens Heidi" userId="71e04477-dcbe-407a-92c8-b741d7718eeb" providerId="ADAL" clId="{64B0A057-15DF-47DB-A0CD-4328DCD70729}" dt="2023-08-28T06:51:05.189" v="258" actId="27636"/>
        <pc:sldMkLst>
          <pc:docMk/>
          <pc:sldMk cId="1977580501" sldId="5681"/>
        </pc:sldMkLst>
        <pc:spChg chg="mod">
          <ac:chgData name="Jansens Heidi" userId="71e04477-dcbe-407a-92c8-b741d7718eeb" providerId="ADAL" clId="{64B0A057-15DF-47DB-A0CD-4328DCD70729}" dt="2023-08-28T06:51:05.189" v="258" actId="27636"/>
          <ac:spMkLst>
            <pc:docMk/>
            <pc:sldMk cId="1977580501" sldId="5681"/>
            <ac:spMk id="10" creationId="{6EDF6EF8-0811-BF2E-EA24-666026FDD0B2}"/>
          </ac:spMkLst>
        </pc:spChg>
      </pc:sldChg>
      <pc:sldChg chg="modSp mod">
        <pc:chgData name="Jansens Heidi" userId="71e04477-dcbe-407a-92c8-b741d7718eeb" providerId="ADAL" clId="{64B0A057-15DF-47DB-A0CD-4328DCD70729}" dt="2023-08-22T08:47:28.225" v="84" actId="12"/>
        <pc:sldMkLst>
          <pc:docMk/>
          <pc:sldMk cId="1434033141" sldId="5682"/>
        </pc:sldMkLst>
        <pc:spChg chg="mod">
          <ac:chgData name="Jansens Heidi" userId="71e04477-dcbe-407a-92c8-b741d7718eeb" providerId="ADAL" clId="{64B0A057-15DF-47DB-A0CD-4328DCD70729}" dt="2023-08-22T08:47:28.225" v="84" actId="12"/>
          <ac:spMkLst>
            <pc:docMk/>
            <pc:sldMk cId="1434033141" sldId="5682"/>
            <ac:spMk id="3" creationId="{680628F0-4DF9-281D-823F-503F51D3E8F9}"/>
          </ac:spMkLst>
        </pc:spChg>
      </pc:sldChg>
      <pc:sldChg chg="del">
        <pc:chgData name="Jansens Heidi" userId="71e04477-dcbe-407a-92c8-b741d7718eeb" providerId="ADAL" clId="{64B0A057-15DF-47DB-A0CD-4328DCD70729}" dt="2023-08-25T08:39:51.548" v="131" actId="47"/>
        <pc:sldMkLst>
          <pc:docMk/>
          <pc:sldMk cId="386468896" sldId="5687"/>
        </pc:sldMkLst>
      </pc:sldChg>
      <pc:sldChg chg="del">
        <pc:chgData name="Jansens Heidi" userId="71e04477-dcbe-407a-92c8-b741d7718eeb" providerId="ADAL" clId="{64B0A057-15DF-47DB-A0CD-4328DCD70729}" dt="2023-08-25T08:40:05.253" v="132" actId="47"/>
        <pc:sldMkLst>
          <pc:docMk/>
          <pc:sldMk cId="277617139" sldId="5688"/>
        </pc:sldMkLst>
      </pc:sldChg>
      <pc:sldChg chg="del">
        <pc:chgData name="Jansens Heidi" userId="71e04477-dcbe-407a-92c8-b741d7718eeb" providerId="ADAL" clId="{64B0A057-15DF-47DB-A0CD-4328DCD70729}" dt="2023-08-25T08:40:10.791" v="133" actId="47"/>
        <pc:sldMkLst>
          <pc:docMk/>
          <pc:sldMk cId="1343083015" sldId="5689"/>
        </pc:sldMkLst>
      </pc:sldChg>
      <pc:sldChg chg="del">
        <pc:chgData name="Jansens Heidi" userId="71e04477-dcbe-407a-92c8-b741d7718eeb" providerId="ADAL" clId="{64B0A057-15DF-47DB-A0CD-4328DCD70729}" dt="2023-08-25T08:40:15.136" v="134" actId="47"/>
        <pc:sldMkLst>
          <pc:docMk/>
          <pc:sldMk cId="3699082611" sldId="5690"/>
        </pc:sldMkLst>
      </pc:sldChg>
      <pc:sldChg chg="del">
        <pc:chgData name="Jansens Heidi" userId="71e04477-dcbe-407a-92c8-b741d7718eeb" providerId="ADAL" clId="{64B0A057-15DF-47DB-A0CD-4328DCD70729}" dt="2023-08-25T08:40:23.379" v="135" actId="47"/>
        <pc:sldMkLst>
          <pc:docMk/>
          <pc:sldMk cId="904842224" sldId="5691"/>
        </pc:sldMkLst>
      </pc:sldChg>
      <pc:sldChg chg="del">
        <pc:chgData name="Jansens Heidi" userId="71e04477-dcbe-407a-92c8-b741d7718eeb" providerId="ADAL" clId="{64B0A057-15DF-47DB-A0CD-4328DCD70729}" dt="2023-08-25T08:40:27.387" v="136" actId="47"/>
        <pc:sldMkLst>
          <pc:docMk/>
          <pc:sldMk cId="1341368931" sldId="5692"/>
        </pc:sldMkLst>
      </pc:sldChg>
      <pc:sldChg chg="add">
        <pc:chgData name="Jansens Heidi" userId="71e04477-dcbe-407a-92c8-b741d7718eeb" providerId="ADAL" clId="{64B0A057-15DF-47DB-A0CD-4328DCD70729}" dt="2023-08-25T08:37:48.997" v="128"/>
        <pc:sldMkLst>
          <pc:docMk/>
          <pc:sldMk cId="2221038219" sldId="5702"/>
        </pc:sldMkLst>
      </pc:sldChg>
      <pc:sldChg chg="modSp mod">
        <pc:chgData name="Jansens Heidi" userId="71e04477-dcbe-407a-92c8-b741d7718eeb" providerId="ADAL" clId="{64B0A057-15DF-47DB-A0CD-4328DCD70729}" dt="2023-08-28T06:43:27.758" v="242" actId="1076"/>
        <pc:sldMkLst>
          <pc:docMk/>
          <pc:sldMk cId="3838548746" sldId="5703"/>
        </pc:sldMkLst>
        <pc:picChg chg="mod">
          <ac:chgData name="Jansens Heidi" userId="71e04477-dcbe-407a-92c8-b741d7718eeb" providerId="ADAL" clId="{64B0A057-15DF-47DB-A0CD-4328DCD70729}" dt="2023-08-28T06:43:27.758" v="242" actId="1076"/>
          <ac:picMkLst>
            <pc:docMk/>
            <pc:sldMk cId="3838548746" sldId="5703"/>
            <ac:picMk id="6" creationId="{A47B6C08-251A-8A67-EB8A-0FA4C7B66114}"/>
          </ac:picMkLst>
        </pc:picChg>
      </pc:sldChg>
      <pc:sldChg chg="modSp mod">
        <pc:chgData name="Jansens Heidi" userId="71e04477-dcbe-407a-92c8-b741d7718eeb" providerId="ADAL" clId="{64B0A057-15DF-47DB-A0CD-4328DCD70729}" dt="2023-08-28T06:43:16.829" v="239" actId="1076"/>
        <pc:sldMkLst>
          <pc:docMk/>
          <pc:sldMk cId="889449431" sldId="5704"/>
        </pc:sldMkLst>
        <pc:picChg chg="mod">
          <ac:chgData name="Jansens Heidi" userId="71e04477-dcbe-407a-92c8-b741d7718eeb" providerId="ADAL" clId="{64B0A057-15DF-47DB-A0CD-4328DCD70729}" dt="2023-08-28T06:43:16.829" v="239" actId="1076"/>
          <ac:picMkLst>
            <pc:docMk/>
            <pc:sldMk cId="889449431" sldId="5704"/>
            <ac:picMk id="6" creationId="{7F898495-A509-297C-6948-E7A85B97E82E}"/>
          </ac:picMkLst>
        </pc:picChg>
      </pc:sldChg>
      <pc:sldChg chg="add del">
        <pc:chgData name="Jansens Heidi" userId="71e04477-dcbe-407a-92c8-b741d7718eeb" providerId="ADAL" clId="{64B0A057-15DF-47DB-A0CD-4328DCD70729}" dt="2023-08-28T06:41:47.586" v="234"/>
        <pc:sldMkLst>
          <pc:docMk/>
          <pc:sldMk cId="1727849683" sldId="5705"/>
        </pc:sldMkLst>
      </pc:sldChg>
      <pc:sldChg chg="add del">
        <pc:chgData name="Jansens Heidi" userId="71e04477-dcbe-407a-92c8-b741d7718eeb" providerId="ADAL" clId="{64B0A057-15DF-47DB-A0CD-4328DCD70729}" dt="2023-08-28T06:41:47.586" v="234"/>
        <pc:sldMkLst>
          <pc:docMk/>
          <pc:sldMk cId="483957784" sldId="5706"/>
        </pc:sldMkLst>
      </pc:sldChg>
      <pc:sldMasterChg chg="del delSldLayout">
        <pc:chgData name="Jansens Heidi" userId="71e04477-dcbe-407a-92c8-b741d7718eeb" providerId="ADAL" clId="{64B0A057-15DF-47DB-A0CD-4328DCD70729}" dt="2023-08-28T06:41:05.283" v="231" actId="47"/>
        <pc:sldMasterMkLst>
          <pc:docMk/>
          <pc:sldMasterMk cId="4053465977" sldId="2147484699"/>
        </pc:sldMasterMkLst>
        <pc:sldLayoutChg chg="del">
          <pc:chgData name="Jansens Heidi" userId="71e04477-dcbe-407a-92c8-b741d7718eeb" providerId="ADAL" clId="{64B0A057-15DF-47DB-A0CD-4328DCD70729}" dt="2023-08-28T06:41:05.283" v="231" actId="47"/>
          <pc:sldLayoutMkLst>
            <pc:docMk/>
            <pc:sldMasterMk cId="4053465977" sldId="2147484699"/>
            <pc:sldLayoutMk cId="4063052744" sldId="2147484700"/>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109389291" sldId="2147484701"/>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2267382296" sldId="2147484702"/>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2460414053" sldId="2147484703"/>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2847648735" sldId="2147484704"/>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917853499" sldId="2147484705"/>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3314298938" sldId="2147484706"/>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1338983746" sldId="2147484707"/>
          </pc:sldLayoutMkLst>
        </pc:sldLayoutChg>
        <pc:sldLayoutChg chg="del">
          <pc:chgData name="Jansens Heidi" userId="71e04477-dcbe-407a-92c8-b741d7718eeb" providerId="ADAL" clId="{64B0A057-15DF-47DB-A0CD-4328DCD70729}" dt="2023-08-28T06:41:05.283" v="231" actId="47"/>
          <pc:sldLayoutMkLst>
            <pc:docMk/>
            <pc:sldMasterMk cId="4053465977" sldId="2147484699"/>
            <pc:sldLayoutMk cId="3523507754" sldId="2147484708"/>
          </pc:sldLayoutMkLst>
        </pc:sldLayoutChg>
      </pc:sldMasterChg>
    </pc:docChg>
  </pc:docChgLst>
  <pc:docChgLst>
    <pc:chgData name="Verheyen Wannes" userId="S::wannes.verheyen@ond.vlaanderen.be::ae30ae3f-5122-48e6-bfbe-94ae2086dd1c" providerId="AD" clId="Web-{4F58F08B-8AFF-A5CA-ECC4-EE60EC126254}"/>
    <pc:docChg chg="addSld delSld">
      <pc:chgData name="Verheyen Wannes" userId="S::wannes.verheyen@ond.vlaanderen.be::ae30ae3f-5122-48e6-bfbe-94ae2086dd1c" providerId="AD" clId="Web-{4F58F08B-8AFF-A5CA-ECC4-EE60EC126254}" dt="2023-07-09T16:58:12.888" v="11"/>
      <pc:docMkLst>
        <pc:docMk/>
      </pc:docMkLst>
      <pc:sldChg chg="del">
        <pc:chgData name="Verheyen Wannes" userId="S::wannes.verheyen@ond.vlaanderen.be::ae30ae3f-5122-48e6-bfbe-94ae2086dd1c" providerId="AD" clId="Web-{4F58F08B-8AFF-A5CA-ECC4-EE60EC126254}" dt="2023-07-09T16:58:12.888" v="11"/>
        <pc:sldMkLst>
          <pc:docMk/>
          <pc:sldMk cId="229829526" sldId="880"/>
        </pc:sldMkLst>
      </pc:sldChg>
      <pc:sldChg chg="add">
        <pc:chgData name="Verheyen Wannes" userId="S::wannes.verheyen@ond.vlaanderen.be::ae30ae3f-5122-48e6-bfbe-94ae2086dd1c" providerId="AD" clId="Web-{4F58F08B-8AFF-A5CA-ECC4-EE60EC126254}" dt="2023-07-09T16:57:59.372" v="0"/>
        <pc:sldMkLst>
          <pc:docMk/>
          <pc:sldMk cId="1344535551" sldId="907"/>
        </pc:sldMkLst>
      </pc:sldChg>
      <pc:sldChg chg="add">
        <pc:chgData name="Verheyen Wannes" userId="S::wannes.verheyen@ond.vlaanderen.be::ae30ae3f-5122-48e6-bfbe-94ae2086dd1c" providerId="AD" clId="Web-{4F58F08B-8AFF-A5CA-ECC4-EE60EC126254}" dt="2023-07-09T16:57:59.435" v="1"/>
        <pc:sldMkLst>
          <pc:docMk/>
          <pc:sldMk cId="4228467560" sldId="908"/>
        </pc:sldMkLst>
      </pc:sldChg>
      <pc:sldChg chg="add">
        <pc:chgData name="Verheyen Wannes" userId="S::wannes.verheyen@ond.vlaanderen.be::ae30ae3f-5122-48e6-bfbe-94ae2086dd1c" providerId="AD" clId="Web-{4F58F08B-8AFF-A5CA-ECC4-EE60EC126254}" dt="2023-07-09T16:57:59.497" v="2"/>
        <pc:sldMkLst>
          <pc:docMk/>
          <pc:sldMk cId="810312802" sldId="909"/>
        </pc:sldMkLst>
      </pc:sldChg>
      <pc:sldChg chg="add">
        <pc:chgData name="Verheyen Wannes" userId="S::wannes.verheyen@ond.vlaanderen.be::ae30ae3f-5122-48e6-bfbe-94ae2086dd1c" providerId="AD" clId="Web-{4F58F08B-8AFF-A5CA-ECC4-EE60EC126254}" dt="2023-07-09T16:57:59.560" v="3"/>
        <pc:sldMkLst>
          <pc:docMk/>
          <pc:sldMk cId="2120227798" sldId="910"/>
        </pc:sldMkLst>
      </pc:sldChg>
      <pc:sldChg chg="add">
        <pc:chgData name="Verheyen Wannes" userId="S::wannes.verheyen@ond.vlaanderen.be::ae30ae3f-5122-48e6-bfbe-94ae2086dd1c" providerId="AD" clId="Web-{4F58F08B-8AFF-A5CA-ECC4-EE60EC126254}" dt="2023-07-09T16:57:59.607" v="4"/>
        <pc:sldMkLst>
          <pc:docMk/>
          <pc:sldMk cId="446332290" sldId="911"/>
        </pc:sldMkLst>
      </pc:sldChg>
      <pc:sldChg chg="add">
        <pc:chgData name="Verheyen Wannes" userId="S::wannes.verheyen@ond.vlaanderen.be::ae30ae3f-5122-48e6-bfbe-94ae2086dd1c" providerId="AD" clId="Web-{4F58F08B-8AFF-A5CA-ECC4-EE60EC126254}" dt="2023-07-09T16:57:59.669" v="5"/>
        <pc:sldMkLst>
          <pc:docMk/>
          <pc:sldMk cId="110918324" sldId="912"/>
        </pc:sldMkLst>
      </pc:sldChg>
      <pc:sldChg chg="add">
        <pc:chgData name="Verheyen Wannes" userId="S::wannes.verheyen@ond.vlaanderen.be::ae30ae3f-5122-48e6-bfbe-94ae2086dd1c" providerId="AD" clId="Web-{4F58F08B-8AFF-A5CA-ECC4-EE60EC126254}" dt="2023-07-09T16:57:59.716" v="6"/>
        <pc:sldMkLst>
          <pc:docMk/>
          <pc:sldMk cId="1185682261" sldId="913"/>
        </pc:sldMkLst>
      </pc:sldChg>
      <pc:sldChg chg="add">
        <pc:chgData name="Verheyen Wannes" userId="S::wannes.verheyen@ond.vlaanderen.be::ae30ae3f-5122-48e6-bfbe-94ae2086dd1c" providerId="AD" clId="Web-{4F58F08B-8AFF-A5CA-ECC4-EE60EC126254}" dt="2023-07-09T16:57:59.778" v="7"/>
        <pc:sldMkLst>
          <pc:docMk/>
          <pc:sldMk cId="273325665" sldId="914"/>
        </pc:sldMkLst>
      </pc:sldChg>
      <pc:sldChg chg="add">
        <pc:chgData name="Verheyen Wannes" userId="S::wannes.verheyen@ond.vlaanderen.be::ae30ae3f-5122-48e6-bfbe-94ae2086dd1c" providerId="AD" clId="Web-{4F58F08B-8AFF-A5CA-ECC4-EE60EC126254}" dt="2023-07-09T16:57:59.841" v="8"/>
        <pc:sldMkLst>
          <pc:docMk/>
          <pc:sldMk cId="3411276675" sldId="915"/>
        </pc:sldMkLst>
      </pc:sldChg>
      <pc:sldChg chg="add">
        <pc:chgData name="Verheyen Wannes" userId="S::wannes.verheyen@ond.vlaanderen.be::ae30ae3f-5122-48e6-bfbe-94ae2086dd1c" providerId="AD" clId="Web-{4F58F08B-8AFF-A5CA-ECC4-EE60EC126254}" dt="2023-07-09T16:57:59.903" v="9"/>
        <pc:sldMkLst>
          <pc:docMk/>
          <pc:sldMk cId="3782060960" sldId="916"/>
        </pc:sldMkLst>
      </pc:sldChg>
      <pc:sldChg chg="add">
        <pc:chgData name="Verheyen Wannes" userId="S::wannes.verheyen@ond.vlaanderen.be::ae30ae3f-5122-48e6-bfbe-94ae2086dd1c" providerId="AD" clId="Web-{4F58F08B-8AFF-A5CA-ECC4-EE60EC126254}" dt="2023-07-09T16:57:59.950" v="10"/>
        <pc:sldMkLst>
          <pc:docMk/>
          <pc:sldMk cId="1975902700" sldId="917"/>
        </pc:sldMkLst>
      </pc:sldChg>
    </pc:docChg>
  </pc:docChgLst>
  <pc:docChgLst>
    <pc:chgData name="Rik Vercammen" userId="ebe17d92-7aaf-49fe-bb88-766ee3c47087" providerId="ADAL" clId="{46D94762-7D06-4E49-94FC-9C4CBCDA4855}"/>
    <pc:docChg chg="undo custSel modSld sldOrd">
      <pc:chgData name="Rik Vercammen" userId="ebe17d92-7aaf-49fe-bb88-766ee3c47087" providerId="ADAL" clId="{46D94762-7D06-4E49-94FC-9C4CBCDA4855}" dt="2023-07-17T09:49:00.049" v="212" actId="2056"/>
      <pc:docMkLst>
        <pc:docMk/>
      </pc:docMkLst>
      <pc:sldChg chg="modSp mod">
        <pc:chgData name="Rik Vercammen" userId="ebe17d92-7aaf-49fe-bb88-766ee3c47087" providerId="ADAL" clId="{46D94762-7D06-4E49-94FC-9C4CBCDA4855}" dt="2023-07-10T12:30:47.736" v="208" actId="1076"/>
        <pc:sldMkLst>
          <pc:docMk/>
          <pc:sldMk cId="301774617" sldId="873"/>
        </pc:sldMkLst>
        <pc:graphicFrameChg chg="mod modGraphic">
          <ac:chgData name="Rik Vercammen" userId="ebe17d92-7aaf-49fe-bb88-766ee3c47087" providerId="ADAL" clId="{46D94762-7D06-4E49-94FC-9C4CBCDA4855}" dt="2023-07-10T12:30:47.736" v="208" actId="1076"/>
          <ac:graphicFrameMkLst>
            <pc:docMk/>
            <pc:sldMk cId="301774617" sldId="873"/>
            <ac:graphicFrameMk id="5" creationId="{711FCAE5-252A-9FE1-F6CA-A24E5AA26A72}"/>
          </ac:graphicFrameMkLst>
        </pc:graphicFrameChg>
      </pc:sldChg>
      <pc:sldChg chg="ord">
        <pc:chgData name="Rik Vercammen" userId="ebe17d92-7aaf-49fe-bb88-766ee3c47087" providerId="ADAL" clId="{46D94762-7D06-4E49-94FC-9C4CBCDA4855}" dt="2023-07-10T13:20:30.049" v="211" actId="20578"/>
        <pc:sldMkLst>
          <pc:docMk/>
          <pc:sldMk cId="1185682261" sldId="913"/>
        </pc:sldMkLst>
      </pc:sldChg>
      <pc:sldChg chg="modCm">
        <pc:chgData name="Rik Vercammen" userId="ebe17d92-7aaf-49fe-bb88-766ee3c47087" providerId="ADAL" clId="{46D94762-7D06-4E49-94FC-9C4CBCDA4855}" dt="2023-07-17T09:49:00.049" v="212" actId="2056"/>
        <pc:sldMkLst>
          <pc:docMk/>
          <pc:sldMk cId="2089042436" sldId="5505"/>
        </pc:sldMkLst>
      </pc:sldChg>
    </pc:docChg>
  </pc:docChgLst>
  <pc:docChgLst>
    <pc:chgData name="Van der Elst Lien" userId="070ca6b4-168e-4a65-b911-694dd0d10dd2" providerId="ADAL" clId="{4829A069-91C6-48EA-BA15-0D6A90E559A8}"/>
    <pc:docChg chg="undo custSel addSld modSld sldOrd">
      <pc:chgData name="Van der Elst Lien" userId="070ca6b4-168e-4a65-b911-694dd0d10dd2" providerId="ADAL" clId="{4829A069-91C6-48EA-BA15-0D6A90E559A8}" dt="2023-08-03T10:09:26.786" v="1308"/>
      <pc:docMkLst>
        <pc:docMk/>
      </pc:docMkLst>
      <pc:sldChg chg="modSp mod">
        <pc:chgData name="Van der Elst Lien" userId="070ca6b4-168e-4a65-b911-694dd0d10dd2" providerId="ADAL" clId="{4829A069-91C6-48EA-BA15-0D6A90E559A8}" dt="2023-07-07T12:07:21.008" v="206" actId="20577"/>
        <pc:sldMkLst>
          <pc:docMk/>
          <pc:sldMk cId="1038797840" sldId="866"/>
        </pc:sldMkLst>
        <pc:graphicFrameChg chg="mod modGraphic">
          <ac:chgData name="Van der Elst Lien" userId="070ca6b4-168e-4a65-b911-694dd0d10dd2" providerId="ADAL" clId="{4829A069-91C6-48EA-BA15-0D6A90E559A8}" dt="2023-07-07T12:07:21.008" v="206" actId="20577"/>
          <ac:graphicFrameMkLst>
            <pc:docMk/>
            <pc:sldMk cId="1038797840" sldId="866"/>
            <ac:graphicFrameMk id="4" creationId="{8B1486EA-D803-6C7E-BA70-74EF1A1F5CA5}"/>
          </ac:graphicFrameMkLst>
        </pc:graphicFrameChg>
      </pc:sldChg>
      <pc:sldChg chg="ord">
        <pc:chgData name="Van der Elst Lien" userId="070ca6b4-168e-4a65-b911-694dd0d10dd2" providerId="ADAL" clId="{4829A069-91C6-48EA-BA15-0D6A90E559A8}" dt="2023-07-13T05:47:04.969" v="319"/>
        <pc:sldMkLst>
          <pc:docMk/>
          <pc:sldMk cId="1789524600" sldId="867"/>
        </pc:sldMkLst>
      </pc:sldChg>
      <pc:sldChg chg="modCm">
        <pc:chgData name="Van der Elst Lien" userId="070ca6b4-168e-4a65-b911-694dd0d10dd2" providerId="ADAL" clId="{4829A069-91C6-48EA-BA15-0D6A90E559A8}" dt="2023-08-03T10:09:26.786" v="1308"/>
        <pc:sldMkLst>
          <pc:docMk/>
          <pc:sldMk cId="700374990" sldId="868"/>
        </pc:sldMkLst>
      </pc:sldChg>
      <pc:sldChg chg="modSp mod">
        <pc:chgData name="Van der Elst Lien" userId="070ca6b4-168e-4a65-b911-694dd0d10dd2" providerId="ADAL" clId="{4829A069-91C6-48EA-BA15-0D6A90E559A8}" dt="2023-06-29T07:20:52.886" v="20" actId="20577"/>
        <pc:sldMkLst>
          <pc:docMk/>
          <pc:sldMk cId="2031839019" sldId="870"/>
        </pc:sldMkLst>
        <pc:spChg chg="mod">
          <ac:chgData name="Van der Elst Lien" userId="070ca6b4-168e-4a65-b911-694dd0d10dd2" providerId="ADAL" clId="{4829A069-91C6-48EA-BA15-0D6A90E559A8}" dt="2023-06-29T07:20:52.886" v="20" actId="20577"/>
          <ac:spMkLst>
            <pc:docMk/>
            <pc:sldMk cId="2031839019" sldId="870"/>
            <ac:spMk id="35844" creationId="{00000000-0000-0000-0000-000000000000}"/>
          </ac:spMkLst>
        </pc:spChg>
      </pc:sldChg>
      <pc:sldChg chg="modSp mod modCm">
        <pc:chgData name="Van der Elst Lien" userId="070ca6b4-168e-4a65-b911-694dd0d10dd2" providerId="ADAL" clId="{4829A069-91C6-48EA-BA15-0D6A90E559A8}" dt="2023-07-26T09:30:18.788" v="619"/>
        <pc:sldMkLst>
          <pc:docMk/>
          <pc:sldMk cId="2060144596" sldId="871"/>
        </pc:sldMkLst>
        <pc:spChg chg="mod">
          <ac:chgData name="Van der Elst Lien" userId="070ca6b4-168e-4a65-b911-694dd0d10dd2" providerId="ADAL" clId="{4829A069-91C6-48EA-BA15-0D6A90E559A8}" dt="2023-07-14T07:51:21.482" v="618" actId="255"/>
          <ac:spMkLst>
            <pc:docMk/>
            <pc:sldMk cId="2060144596" sldId="871"/>
            <ac:spMk id="35844" creationId="{00000000-0000-0000-0000-000000000000}"/>
          </ac:spMkLst>
        </pc:spChg>
      </pc:sldChg>
      <pc:sldChg chg="addSp delSp modSp add mod modNotes modNotesTx">
        <pc:chgData name="Van der Elst Lien" userId="070ca6b4-168e-4a65-b911-694dd0d10dd2" providerId="ADAL" clId="{4829A069-91C6-48EA-BA15-0D6A90E559A8}" dt="2023-07-07T12:13:46.481" v="317" actId="20577"/>
        <pc:sldMkLst>
          <pc:docMk/>
          <pc:sldMk cId="4255287091" sldId="890"/>
        </pc:sldMkLst>
        <pc:spChg chg="mod">
          <ac:chgData name="Van der Elst Lien" userId="070ca6b4-168e-4a65-b911-694dd0d10dd2" providerId="ADAL" clId="{4829A069-91C6-48EA-BA15-0D6A90E559A8}" dt="2023-07-07T11:52:21.690" v="82" actId="20577"/>
          <ac:spMkLst>
            <pc:docMk/>
            <pc:sldMk cId="4255287091" sldId="890"/>
            <ac:spMk id="35843" creationId="{00000000-0000-0000-0000-000000000000}"/>
          </ac:spMkLst>
        </pc:spChg>
        <pc:spChg chg="mod">
          <ac:chgData name="Van der Elst Lien" userId="070ca6b4-168e-4a65-b911-694dd0d10dd2" providerId="ADAL" clId="{4829A069-91C6-48EA-BA15-0D6A90E559A8}" dt="2023-07-07T12:02:55.776" v="126"/>
          <ac:spMkLst>
            <pc:docMk/>
            <pc:sldMk cId="4255287091" sldId="890"/>
            <ac:spMk id="35844" creationId="{00000000-0000-0000-0000-000000000000}"/>
          </ac:spMkLst>
        </pc:spChg>
        <pc:graphicFrameChg chg="add del mod modGraphic">
          <ac:chgData name="Van der Elst Lien" userId="070ca6b4-168e-4a65-b911-694dd0d10dd2" providerId="ADAL" clId="{4829A069-91C6-48EA-BA15-0D6A90E559A8}" dt="2023-07-07T12:07:26.829" v="207" actId="478"/>
          <ac:graphicFrameMkLst>
            <pc:docMk/>
            <pc:sldMk cId="4255287091" sldId="890"/>
            <ac:graphicFrameMk id="3" creationId="{78A93625-5372-B09E-95CE-7AE8F733784A}"/>
          </ac:graphicFrameMkLst>
        </pc:graphicFrameChg>
        <pc:graphicFrameChg chg="del">
          <ac:chgData name="Van der Elst Lien" userId="070ca6b4-168e-4a65-b911-694dd0d10dd2" providerId="ADAL" clId="{4829A069-91C6-48EA-BA15-0D6A90E559A8}" dt="2023-07-07T11:52:34.712" v="83" actId="478"/>
          <ac:graphicFrameMkLst>
            <pc:docMk/>
            <pc:sldMk cId="4255287091" sldId="890"/>
            <ac:graphicFrameMk id="4" creationId="{8B1486EA-D803-6C7E-BA70-74EF1A1F5CA5}"/>
          </ac:graphicFrameMkLst>
        </pc:graphicFrameChg>
      </pc:sldChg>
      <pc:sldChg chg="modSp mod modCm">
        <pc:chgData name="Van der Elst Lien" userId="070ca6b4-168e-4a65-b911-694dd0d10dd2" providerId="ADAL" clId="{4829A069-91C6-48EA-BA15-0D6A90E559A8}" dt="2023-07-26T09:37:58.520" v="660" actId="20577"/>
        <pc:sldMkLst>
          <pc:docMk/>
          <pc:sldMk cId="810312802" sldId="909"/>
        </pc:sldMkLst>
        <pc:spChg chg="mod">
          <ac:chgData name="Van der Elst Lien" userId="070ca6b4-168e-4a65-b911-694dd0d10dd2" providerId="ADAL" clId="{4829A069-91C6-48EA-BA15-0D6A90E559A8}" dt="2023-07-26T09:37:58.520" v="660" actId="20577"/>
          <ac:spMkLst>
            <pc:docMk/>
            <pc:sldMk cId="810312802" sldId="909"/>
            <ac:spMk id="3" creationId="{680628F0-4DF9-281D-823F-503F51D3E8F9}"/>
          </ac:spMkLst>
        </pc:spChg>
      </pc:sldChg>
      <pc:sldChg chg="modCm">
        <pc:chgData name="Van der Elst Lien" userId="070ca6b4-168e-4a65-b911-694dd0d10dd2" providerId="ADAL" clId="{4829A069-91C6-48EA-BA15-0D6A90E559A8}" dt="2023-07-14T07:27:34.142" v="320" actId="2056"/>
        <pc:sldMkLst>
          <pc:docMk/>
          <pc:sldMk cId="2089042436" sldId="5505"/>
        </pc:sldMkLst>
      </pc:sldChg>
      <pc:sldChg chg="modSp add mod delCm modCm">
        <pc:chgData name="Van der Elst Lien" userId="070ca6b4-168e-4a65-b911-694dd0d10dd2" providerId="ADAL" clId="{4829A069-91C6-48EA-BA15-0D6A90E559A8}" dt="2023-07-26T09:59:55.050" v="1100" actId="20577"/>
        <pc:sldMkLst>
          <pc:docMk/>
          <pc:sldMk cId="1434033141" sldId="5682"/>
        </pc:sldMkLst>
        <pc:spChg chg="mod">
          <ac:chgData name="Van der Elst Lien" userId="070ca6b4-168e-4a65-b911-694dd0d10dd2" providerId="ADAL" clId="{4829A069-91C6-48EA-BA15-0D6A90E559A8}" dt="2023-07-26T09:35:54.543" v="634" actId="20577"/>
          <ac:spMkLst>
            <pc:docMk/>
            <pc:sldMk cId="1434033141" sldId="5682"/>
            <ac:spMk id="2" creationId="{66B35A74-ACB4-F6B0-093A-F1E97FD27560}"/>
          </ac:spMkLst>
        </pc:spChg>
        <pc:spChg chg="mod">
          <ac:chgData name="Van der Elst Lien" userId="070ca6b4-168e-4a65-b911-694dd0d10dd2" providerId="ADAL" clId="{4829A069-91C6-48EA-BA15-0D6A90E559A8}" dt="2023-07-26T09:59:55.050" v="1100" actId="20577"/>
          <ac:spMkLst>
            <pc:docMk/>
            <pc:sldMk cId="1434033141" sldId="5682"/>
            <ac:spMk id="3" creationId="{680628F0-4DF9-281D-823F-503F51D3E8F9}"/>
          </ac:spMkLst>
        </pc:spChg>
      </pc:sldChg>
      <pc:sldChg chg="modSp add mod">
        <pc:chgData name="Van der Elst Lien" userId="070ca6b4-168e-4a65-b911-694dd0d10dd2" providerId="ADAL" clId="{4829A069-91C6-48EA-BA15-0D6A90E559A8}" dt="2023-07-26T10:11:15.220" v="1307" actId="20577"/>
        <pc:sldMkLst>
          <pc:docMk/>
          <pc:sldMk cId="435301156" sldId="5683"/>
        </pc:sldMkLst>
        <pc:spChg chg="mod">
          <ac:chgData name="Van der Elst Lien" userId="070ca6b4-168e-4a65-b911-694dd0d10dd2" providerId="ADAL" clId="{4829A069-91C6-48EA-BA15-0D6A90E559A8}" dt="2023-07-26T10:11:15.220" v="1307" actId="20577"/>
          <ac:spMkLst>
            <pc:docMk/>
            <pc:sldMk cId="435301156" sldId="5683"/>
            <ac:spMk id="3" creationId="{680628F0-4DF9-281D-823F-503F51D3E8F9}"/>
          </ac:spMkLst>
        </pc:spChg>
      </pc:sldChg>
    </pc:docChg>
  </pc:docChgLst>
  <pc:docChgLst>
    <pc:chgData name="Vanruysseveldt Vicky" userId="727c3cda-ffad-4869-b7c3-b4e0fb154b96" providerId="ADAL" clId="{26729C6C-5ABB-432F-8B48-91E07637E040}"/>
    <pc:docChg chg="undo custSel addSld delSld modSld sldOrd addSection delSection modSection">
      <pc:chgData name="Vanruysseveldt Vicky" userId="727c3cda-ffad-4869-b7c3-b4e0fb154b96" providerId="ADAL" clId="{26729C6C-5ABB-432F-8B48-91E07637E040}" dt="2023-07-10T13:36:50.384" v="11063" actId="20577"/>
      <pc:docMkLst>
        <pc:docMk/>
      </pc:docMkLst>
      <pc:sldChg chg="modSp mod">
        <pc:chgData name="Vanruysseveldt Vicky" userId="727c3cda-ffad-4869-b7c3-b4e0fb154b96" providerId="ADAL" clId="{26729C6C-5ABB-432F-8B48-91E07637E040}" dt="2023-07-09T19:36:07.566" v="9540" actId="20577"/>
        <pc:sldMkLst>
          <pc:docMk/>
          <pc:sldMk cId="1218473696" sldId="882"/>
        </pc:sldMkLst>
        <pc:spChg chg="mod">
          <ac:chgData name="Vanruysseveldt Vicky" userId="727c3cda-ffad-4869-b7c3-b4e0fb154b96" providerId="ADAL" clId="{26729C6C-5ABB-432F-8B48-91E07637E040}" dt="2023-07-09T19:36:07.566" v="9540" actId="20577"/>
          <ac:spMkLst>
            <pc:docMk/>
            <pc:sldMk cId="1218473696" sldId="882"/>
            <ac:spMk id="2" creationId="{AC7E0460-4C19-F8D2-CAD7-69DE005B976D}"/>
          </ac:spMkLst>
        </pc:spChg>
      </pc:sldChg>
      <pc:sldChg chg="modSp new mod">
        <pc:chgData name="Vanruysseveldt Vicky" userId="727c3cda-ffad-4869-b7c3-b4e0fb154b96" providerId="ADAL" clId="{26729C6C-5ABB-432F-8B48-91E07637E040}" dt="2023-07-09T19:32:12.245" v="9325" actId="20577"/>
        <pc:sldMkLst>
          <pc:docMk/>
          <pc:sldMk cId="642230693" sldId="892"/>
        </pc:sldMkLst>
        <pc:spChg chg="mod">
          <ac:chgData name="Vanruysseveldt Vicky" userId="727c3cda-ffad-4869-b7c3-b4e0fb154b96" providerId="ADAL" clId="{26729C6C-5ABB-432F-8B48-91E07637E040}" dt="2023-07-07T11:58:02.684" v="26" actId="20577"/>
          <ac:spMkLst>
            <pc:docMk/>
            <pc:sldMk cId="642230693" sldId="892"/>
            <ac:spMk id="2" creationId="{ED8DD192-CD55-516D-0F08-A9617C989CC5}"/>
          </ac:spMkLst>
        </pc:spChg>
        <pc:spChg chg="mod">
          <ac:chgData name="Vanruysseveldt Vicky" userId="727c3cda-ffad-4869-b7c3-b4e0fb154b96" providerId="ADAL" clId="{26729C6C-5ABB-432F-8B48-91E07637E040}" dt="2023-07-09T19:32:12.245" v="9325" actId="20577"/>
          <ac:spMkLst>
            <pc:docMk/>
            <pc:sldMk cId="642230693" sldId="892"/>
            <ac:spMk id="3" creationId="{6D22D299-05D2-2537-CC8E-4C50E108B1B7}"/>
          </ac:spMkLst>
        </pc:spChg>
      </pc:sldChg>
      <pc:sldChg chg="modSp new del mod">
        <pc:chgData name="Vanruysseveldt Vicky" userId="727c3cda-ffad-4869-b7c3-b4e0fb154b96" providerId="ADAL" clId="{26729C6C-5ABB-432F-8B48-91E07637E040}" dt="2023-07-07T12:24:55.154" v="1645" actId="2696"/>
        <pc:sldMkLst>
          <pc:docMk/>
          <pc:sldMk cId="1673767796" sldId="893"/>
        </pc:sldMkLst>
        <pc:spChg chg="mod">
          <ac:chgData name="Vanruysseveldt Vicky" userId="727c3cda-ffad-4869-b7c3-b4e0fb154b96" providerId="ADAL" clId="{26729C6C-5ABB-432F-8B48-91E07637E040}" dt="2023-07-07T12:05:03.171" v="298" actId="20577"/>
          <ac:spMkLst>
            <pc:docMk/>
            <pc:sldMk cId="1673767796" sldId="893"/>
            <ac:spMk id="2" creationId="{8DDA4EB0-6E8C-543A-F12B-0A8ABAD9EC28}"/>
          </ac:spMkLst>
        </pc:spChg>
        <pc:spChg chg="mod">
          <ac:chgData name="Vanruysseveldt Vicky" userId="727c3cda-ffad-4869-b7c3-b4e0fb154b96" providerId="ADAL" clId="{26729C6C-5ABB-432F-8B48-91E07637E040}" dt="2023-07-07T12:21:56.287" v="1055" actId="2711"/>
          <ac:spMkLst>
            <pc:docMk/>
            <pc:sldMk cId="1673767796" sldId="893"/>
            <ac:spMk id="3" creationId="{5DE1135C-D707-EEA2-4D4A-ED621C8450EE}"/>
          </ac:spMkLst>
        </pc:spChg>
      </pc:sldChg>
      <pc:sldChg chg="modSp new del mod">
        <pc:chgData name="Vanruysseveldt Vicky" userId="727c3cda-ffad-4869-b7c3-b4e0fb154b96" providerId="ADAL" clId="{26729C6C-5ABB-432F-8B48-91E07637E040}" dt="2023-07-07T12:29:22.431" v="2582" actId="2696"/>
        <pc:sldMkLst>
          <pc:docMk/>
          <pc:sldMk cId="4116109338" sldId="894"/>
        </pc:sldMkLst>
        <pc:spChg chg="mod">
          <ac:chgData name="Vanruysseveldt Vicky" userId="727c3cda-ffad-4869-b7c3-b4e0fb154b96" providerId="ADAL" clId="{26729C6C-5ABB-432F-8B48-91E07637E040}" dt="2023-07-07T12:09:43.751" v="523" actId="20577"/>
          <ac:spMkLst>
            <pc:docMk/>
            <pc:sldMk cId="4116109338" sldId="894"/>
            <ac:spMk id="2" creationId="{AF07EECA-87BA-1783-5ECD-FF3A0DBDA305}"/>
          </ac:spMkLst>
        </pc:spChg>
        <pc:spChg chg="mod">
          <ac:chgData name="Vanruysseveldt Vicky" userId="727c3cda-ffad-4869-b7c3-b4e0fb154b96" providerId="ADAL" clId="{26729C6C-5ABB-432F-8B48-91E07637E040}" dt="2023-07-07T12:21:22.585" v="1053" actId="27636"/>
          <ac:spMkLst>
            <pc:docMk/>
            <pc:sldMk cId="4116109338" sldId="894"/>
            <ac:spMk id="3" creationId="{0A0C804F-3129-9C3A-AEC2-A5F88587CAD8}"/>
          </ac:spMkLst>
        </pc:spChg>
      </pc:sldChg>
      <pc:sldChg chg="modSp new del mod">
        <pc:chgData name="Vanruysseveldt Vicky" userId="727c3cda-ffad-4869-b7c3-b4e0fb154b96" providerId="ADAL" clId="{26729C6C-5ABB-432F-8B48-91E07637E040}" dt="2023-07-07T12:35:42.655" v="3476" actId="2696"/>
        <pc:sldMkLst>
          <pc:docMk/>
          <pc:sldMk cId="803746249" sldId="895"/>
        </pc:sldMkLst>
        <pc:spChg chg="mod">
          <ac:chgData name="Vanruysseveldt Vicky" userId="727c3cda-ffad-4869-b7c3-b4e0fb154b96" providerId="ADAL" clId="{26729C6C-5ABB-432F-8B48-91E07637E040}" dt="2023-07-07T12:13:45.797" v="827" actId="20577"/>
          <ac:spMkLst>
            <pc:docMk/>
            <pc:sldMk cId="803746249" sldId="895"/>
            <ac:spMk id="2" creationId="{D7AE14A6-14D0-3410-59EB-4396EBD4088A}"/>
          </ac:spMkLst>
        </pc:spChg>
        <pc:spChg chg="mod">
          <ac:chgData name="Vanruysseveldt Vicky" userId="727c3cda-ffad-4869-b7c3-b4e0fb154b96" providerId="ADAL" clId="{26729C6C-5ABB-432F-8B48-91E07637E040}" dt="2023-07-07T12:20:22.505" v="1045" actId="20577"/>
          <ac:spMkLst>
            <pc:docMk/>
            <pc:sldMk cId="803746249" sldId="895"/>
            <ac:spMk id="3" creationId="{27C1DE49-6432-B786-4A16-BE3E9146685E}"/>
          </ac:spMkLst>
        </pc:spChg>
      </pc:sldChg>
      <pc:sldChg chg="modSp new mod">
        <pc:chgData name="Vanruysseveldt Vicky" userId="727c3cda-ffad-4869-b7c3-b4e0fb154b96" providerId="ADAL" clId="{26729C6C-5ABB-432F-8B48-91E07637E040}" dt="2023-07-07T12:49:23.501" v="4958" actId="5793"/>
        <pc:sldMkLst>
          <pc:docMk/>
          <pc:sldMk cId="3460582474" sldId="896"/>
        </pc:sldMkLst>
        <pc:spChg chg="mod">
          <ac:chgData name="Vanruysseveldt Vicky" userId="727c3cda-ffad-4869-b7c3-b4e0fb154b96" providerId="ADAL" clId="{26729C6C-5ABB-432F-8B48-91E07637E040}" dt="2023-07-07T12:29:33.471" v="2618" actId="20577"/>
          <ac:spMkLst>
            <pc:docMk/>
            <pc:sldMk cId="3460582474" sldId="896"/>
            <ac:spMk id="2" creationId="{344D9237-82FA-96B5-482B-22C9B7962DE6}"/>
          </ac:spMkLst>
        </pc:spChg>
        <pc:spChg chg="mod">
          <ac:chgData name="Vanruysseveldt Vicky" userId="727c3cda-ffad-4869-b7c3-b4e0fb154b96" providerId="ADAL" clId="{26729C6C-5ABB-432F-8B48-91E07637E040}" dt="2023-07-07T12:49:23.501" v="4958" actId="5793"/>
          <ac:spMkLst>
            <pc:docMk/>
            <pc:sldMk cId="3460582474" sldId="896"/>
            <ac:spMk id="3" creationId="{0ADA08BE-1986-078C-9413-EC3B6CDA54B6}"/>
          </ac:spMkLst>
        </pc:spChg>
      </pc:sldChg>
      <pc:sldChg chg="modSp new mod">
        <pc:chgData name="Vanruysseveldt Vicky" userId="727c3cda-ffad-4869-b7c3-b4e0fb154b96" providerId="ADAL" clId="{26729C6C-5ABB-432F-8B48-91E07637E040}" dt="2023-07-07T12:35:32.494" v="3475" actId="113"/>
        <pc:sldMkLst>
          <pc:docMk/>
          <pc:sldMk cId="3738367895" sldId="897"/>
        </pc:sldMkLst>
        <pc:spChg chg="mod">
          <ac:chgData name="Vanruysseveldt Vicky" userId="727c3cda-ffad-4869-b7c3-b4e0fb154b96" providerId="ADAL" clId="{26729C6C-5ABB-432F-8B48-91E07637E040}" dt="2023-07-07T12:22:10.565" v="1086" actId="20577"/>
          <ac:spMkLst>
            <pc:docMk/>
            <pc:sldMk cId="3738367895" sldId="897"/>
            <ac:spMk id="2" creationId="{7BCE594D-86D0-1642-9594-A037EA00F1BE}"/>
          </ac:spMkLst>
        </pc:spChg>
        <pc:spChg chg="mod">
          <ac:chgData name="Vanruysseveldt Vicky" userId="727c3cda-ffad-4869-b7c3-b4e0fb154b96" providerId="ADAL" clId="{26729C6C-5ABB-432F-8B48-91E07637E040}" dt="2023-07-07T12:35:32.494" v="3475" actId="113"/>
          <ac:spMkLst>
            <pc:docMk/>
            <pc:sldMk cId="3738367895" sldId="897"/>
            <ac:spMk id="3" creationId="{E2000118-629A-8C89-9B02-BD9C9F982FF7}"/>
          </ac:spMkLst>
        </pc:spChg>
      </pc:sldChg>
      <pc:sldChg chg="modSp add mod">
        <pc:chgData name="Vanruysseveldt Vicky" userId="727c3cda-ffad-4869-b7c3-b4e0fb154b96" providerId="ADAL" clId="{26729C6C-5ABB-432F-8B48-91E07637E040}" dt="2023-07-07T12:35:20.488" v="3472" actId="113"/>
        <pc:sldMkLst>
          <pc:docMk/>
          <pc:sldMk cId="1147730239" sldId="898"/>
        </pc:sldMkLst>
        <pc:spChg chg="mod">
          <ac:chgData name="Vanruysseveldt Vicky" userId="727c3cda-ffad-4869-b7c3-b4e0fb154b96" providerId="ADAL" clId="{26729C6C-5ABB-432F-8B48-91E07637E040}" dt="2023-07-07T12:35:20.488" v="3472" actId="113"/>
          <ac:spMkLst>
            <pc:docMk/>
            <pc:sldMk cId="1147730239" sldId="898"/>
            <ac:spMk id="3" creationId="{E2000118-629A-8C89-9B02-BD9C9F982FF7}"/>
          </ac:spMkLst>
        </pc:spChg>
      </pc:sldChg>
      <pc:sldChg chg="modSp new mod">
        <pc:chgData name="Vanruysseveldt Vicky" userId="727c3cda-ffad-4869-b7c3-b4e0fb154b96" providerId="ADAL" clId="{26729C6C-5ABB-432F-8B48-91E07637E040}" dt="2023-07-07T12:41:56.588" v="4255" actId="20577"/>
        <pc:sldMkLst>
          <pc:docMk/>
          <pc:sldMk cId="2583332860" sldId="899"/>
        </pc:sldMkLst>
        <pc:spChg chg="mod">
          <ac:chgData name="Vanruysseveldt Vicky" userId="727c3cda-ffad-4869-b7c3-b4e0fb154b96" providerId="ADAL" clId="{26729C6C-5ABB-432F-8B48-91E07637E040}" dt="2023-07-07T12:36:22.807" v="3580" actId="20577"/>
          <ac:spMkLst>
            <pc:docMk/>
            <pc:sldMk cId="2583332860" sldId="899"/>
            <ac:spMk id="2" creationId="{AA609509-1BDD-A2E4-320F-834B519A45C3}"/>
          </ac:spMkLst>
        </pc:spChg>
        <pc:spChg chg="mod">
          <ac:chgData name="Vanruysseveldt Vicky" userId="727c3cda-ffad-4869-b7c3-b4e0fb154b96" providerId="ADAL" clId="{26729C6C-5ABB-432F-8B48-91E07637E040}" dt="2023-07-07T12:41:56.588" v="4255" actId="20577"/>
          <ac:spMkLst>
            <pc:docMk/>
            <pc:sldMk cId="2583332860" sldId="899"/>
            <ac:spMk id="3" creationId="{7977FB23-2B9F-1D0F-5BF6-0D4CA1F830C8}"/>
          </ac:spMkLst>
        </pc:spChg>
      </pc:sldChg>
      <pc:sldChg chg="modSp new mod">
        <pc:chgData name="Vanruysseveldt Vicky" userId="727c3cda-ffad-4869-b7c3-b4e0fb154b96" providerId="ADAL" clId="{26729C6C-5ABB-432F-8B48-91E07637E040}" dt="2023-07-09T19:29:55.188" v="9098" actId="20577"/>
        <pc:sldMkLst>
          <pc:docMk/>
          <pc:sldMk cId="364904256" sldId="900"/>
        </pc:sldMkLst>
        <pc:spChg chg="mod">
          <ac:chgData name="Vanruysseveldt Vicky" userId="727c3cda-ffad-4869-b7c3-b4e0fb154b96" providerId="ADAL" clId="{26729C6C-5ABB-432F-8B48-91E07637E040}" dt="2023-07-07T12:43:58.235" v="4329" actId="20577"/>
          <ac:spMkLst>
            <pc:docMk/>
            <pc:sldMk cId="364904256" sldId="900"/>
            <ac:spMk id="2" creationId="{B295A92D-C4E6-D96F-22E6-DEE627D6C7A8}"/>
          </ac:spMkLst>
        </pc:spChg>
        <pc:spChg chg="mod">
          <ac:chgData name="Vanruysseveldt Vicky" userId="727c3cda-ffad-4869-b7c3-b4e0fb154b96" providerId="ADAL" clId="{26729C6C-5ABB-432F-8B48-91E07637E040}" dt="2023-07-09T19:29:55.188" v="9098" actId="20577"/>
          <ac:spMkLst>
            <pc:docMk/>
            <pc:sldMk cId="364904256" sldId="900"/>
            <ac:spMk id="3" creationId="{96530574-2F2D-C2EA-1060-D843FD9F01AC}"/>
          </ac:spMkLst>
        </pc:spChg>
      </pc:sldChg>
      <pc:sldChg chg="modSp new mod">
        <pc:chgData name="Vanruysseveldt Vicky" userId="727c3cda-ffad-4869-b7c3-b4e0fb154b96" providerId="ADAL" clId="{26729C6C-5ABB-432F-8B48-91E07637E040}" dt="2023-07-09T19:24:03.009" v="8695" actId="27636"/>
        <pc:sldMkLst>
          <pc:docMk/>
          <pc:sldMk cId="814336916" sldId="901"/>
        </pc:sldMkLst>
        <pc:spChg chg="mod">
          <ac:chgData name="Vanruysseveldt Vicky" userId="727c3cda-ffad-4869-b7c3-b4e0fb154b96" providerId="ADAL" clId="{26729C6C-5ABB-432F-8B48-91E07637E040}" dt="2023-07-07T12:44:26.328" v="4402" actId="20577"/>
          <ac:spMkLst>
            <pc:docMk/>
            <pc:sldMk cId="814336916" sldId="901"/>
            <ac:spMk id="2" creationId="{2DE43992-D0C9-AECA-F580-D3AFC2DDB81F}"/>
          </ac:spMkLst>
        </pc:spChg>
        <pc:spChg chg="mod">
          <ac:chgData name="Vanruysseveldt Vicky" userId="727c3cda-ffad-4869-b7c3-b4e0fb154b96" providerId="ADAL" clId="{26729C6C-5ABB-432F-8B48-91E07637E040}" dt="2023-07-09T19:24:03.009" v="8695" actId="27636"/>
          <ac:spMkLst>
            <pc:docMk/>
            <pc:sldMk cId="814336916" sldId="901"/>
            <ac:spMk id="3" creationId="{6F9226AB-3233-ADA7-36BD-1F33352B3034}"/>
          </ac:spMkLst>
        </pc:spChg>
      </pc:sldChg>
      <pc:sldChg chg="modSp new mod">
        <pc:chgData name="Vanruysseveldt Vicky" userId="727c3cda-ffad-4869-b7c3-b4e0fb154b96" providerId="ADAL" clId="{26729C6C-5ABB-432F-8B48-91E07637E040}" dt="2023-07-07T12:53:13.646" v="5581" actId="20577"/>
        <pc:sldMkLst>
          <pc:docMk/>
          <pc:sldMk cId="2088733303" sldId="902"/>
        </pc:sldMkLst>
        <pc:spChg chg="mod">
          <ac:chgData name="Vanruysseveldt Vicky" userId="727c3cda-ffad-4869-b7c3-b4e0fb154b96" providerId="ADAL" clId="{26729C6C-5ABB-432F-8B48-91E07637E040}" dt="2023-07-07T12:48:53.614" v="4957" actId="20577"/>
          <ac:spMkLst>
            <pc:docMk/>
            <pc:sldMk cId="2088733303" sldId="902"/>
            <ac:spMk id="2" creationId="{3B75ECAE-9DE0-1F89-DFE3-B5507943DE19}"/>
          </ac:spMkLst>
        </pc:spChg>
        <pc:spChg chg="mod">
          <ac:chgData name="Vanruysseveldt Vicky" userId="727c3cda-ffad-4869-b7c3-b4e0fb154b96" providerId="ADAL" clId="{26729C6C-5ABB-432F-8B48-91E07637E040}" dt="2023-07-07T12:53:13.646" v="5581" actId="20577"/>
          <ac:spMkLst>
            <pc:docMk/>
            <pc:sldMk cId="2088733303" sldId="902"/>
            <ac:spMk id="3" creationId="{EF769CE8-CB12-34FC-CF79-8012245AF620}"/>
          </ac:spMkLst>
        </pc:spChg>
      </pc:sldChg>
      <pc:sldChg chg="modSp new mod ord">
        <pc:chgData name="Vanruysseveldt Vicky" userId="727c3cda-ffad-4869-b7c3-b4e0fb154b96" providerId="ADAL" clId="{26729C6C-5ABB-432F-8B48-91E07637E040}" dt="2023-07-09T19:25:26.991" v="8813" actId="20577"/>
        <pc:sldMkLst>
          <pc:docMk/>
          <pc:sldMk cId="2091963375" sldId="903"/>
        </pc:sldMkLst>
        <pc:spChg chg="mod">
          <ac:chgData name="Vanruysseveldt Vicky" userId="727c3cda-ffad-4869-b7c3-b4e0fb154b96" providerId="ADAL" clId="{26729C6C-5ABB-432F-8B48-91E07637E040}" dt="2023-07-07T12:57:20.184" v="5900" actId="20577"/>
          <ac:spMkLst>
            <pc:docMk/>
            <pc:sldMk cId="2091963375" sldId="903"/>
            <ac:spMk id="2" creationId="{4CB72A67-7D86-4F47-4505-24CB0CF4D827}"/>
          </ac:spMkLst>
        </pc:spChg>
        <pc:spChg chg="mod">
          <ac:chgData name="Vanruysseveldt Vicky" userId="727c3cda-ffad-4869-b7c3-b4e0fb154b96" providerId="ADAL" clId="{26729C6C-5ABB-432F-8B48-91E07637E040}" dt="2023-07-09T19:25:26.991" v="8813" actId="20577"/>
          <ac:spMkLst>
            <pc:docMk/>
            <pc:sldMk cId="2091963375" sldId="903"/>
            <ac:spMk id="3" creationId="{40EFEEEB-1591-0A89-11D2-FEACDE3CC34C}"/>
          </ac:spMkLst>
        </pc:spChg>
      </pc:sldChg>
      <pc:sldChg chg="addSp delSp modSp new del mod setBg">
        <pc:chgData name="Vanruysseveldt Vicky" userId="727c3cda-ffad-4869-b7c3-b4e0fb154b96" providerId="ADAL" clId="{26729C6C-5ABB-432F-8B48-91E07637E040}" dt="2023-07-07T12:57:11.731" v="5872" actId="2696"/>
        <pc:sldMkLst>
          <pc:docMk/>
          <pc:sldMk cId="4110357343" sldId="903"/>
        </pc:sldMkLst>
        <pc:spChg chg="mod">
          <ac:chgData name="Vanruysseveldt Vicky" userId="727c3cda-ffad-4869-b7c3-b4e0fb154b96" providerId="ADAL" clId="{26729C6C-5ABB-432F-8B48-91E07637E040}" dt="2023-07-07T12:55:31.096" v="5692" actId="20577"/>
          <ac:spMkLst>
            <pc:docMk/>
            <pc:sldMk cId="4110357343" sldId="903"/>
            <ac:spMk id="2" creationId="{BA3D304D-7FB7-A22F-BE1F-8A56E674F874}"/>
          </ac:spMkLst>
        </pc:spChg>
        <pc:spChg chg="add del mod">
          <ac:chgData name="Vanruysseveldt Vicky" userId="727c3cda-ffad-4869-b7c3-b4e0fb154b96" providerId="ADAL" clId="{26729C6C-5ABB-432F-8B48-91E07637E040}" dt="2023-07-07T12:57:09.451" v="5871" actId="20577"/>
          <ac:spMkLst>
            <pc:docMk/>
            <pc:sldMk cId="4110357343" sldId="903"/>
            <ac:spMk id="3" creationId="{3CC0B362-8265-2C25-BD64-DDC5E3E88A03}"/>
          </ac:spMkLst>
        </pc:spChg>
        <pc:spChg chg="mod ord">
          <ac:chgData name="Vanruysseveldt Vicky" userId="727c3cda-ffad-4869-b7c3-b4e0fb154b96" providerId="ADAL" clId="{26729C6C-5ABB-432F-8B48-91E07637E040}" dt="2023-07-07T12:54:10.115" v="5624" actId="26606"/>
          <ac:spMkLst>
            <pc:docMk/>
            <pc:sldMk cId="4110357343" sldId="903"/>
            <ac:spMk id="4" creationId="{5DB2122E-ACC6-0800-BB4A-9911A9AAEAC0}"/>
          </ac:spMkLst>
        </pc:spChg>
        <pc:spChg chg="add del mod">
          <ac:chgData name="Vanruysseveldt Vicky" userId="727c3cda-ffad-4869-b7c3-b4e0fb154b96" providerId="ADAL" clId="{26729C6C-5ABB-432F-8B48-91E07637E040}" dt="2023-07-07T12:55:16.392" v="5663" actId="478"/>
          <ac:spMkLst>
            <pc:docMk/>
            <pc:sldMk cId="4110357343" sldId="903"/>
            <ac:spMk id="7" creationId="{B83C60F6-3CA3-748E-CADC-47E6553A6D5F}"/>
          </ac:spMkLst>
        </pc:spChg>
        <pc:picChg chg="add mod">
          <ac:chgData name="Vanruysseveldt Vicky" userId="727c3cda-ffad-4869-b7c3-b4e0fb154b96" providerId="ADAL" clId="{26729C6C-5ABB-432F-8B48-91E07637E040}" dt="2023-07-07T12:55:22.108" v="5667" actId="1076"/>
          <ac:picMkLst>
            <pc:docMk/>
            <pc:sldMk cId="4110357343" sldId="903"/>
            <ac:picMk id="5" creationId="{4A9A4E57-99CD-DDC9-4DE8-99B43F56C504}"/>
          </ac:picMkLst>
        </pc:picChg>
      </pc:sldChg>
      <pc:sldChg chg="modSp new mod">
        <pc:chgData name="Vanruysseveldt Vicky" userId="727c3cda-ffad-4869-b7c3-b4e0fb154b96" providerId="ADAL" clId="{26729C6C-5ABB-432F-8B48-91E07637E040}" dt="2023-07-09T19:31:06.577" v="9235" actId="255"/>
        <pc:sldMkLst>
          <pc:docMk/>
          <pc:sldMk cId="1656082161" sldId="904"/>
        </pc:sldMkLst>
        <pc:spChg chg="mod">
          <ac:chgData name="Vanruysseveldt Vicky" userId="727c3cda-ffad-4869-b7c3-b4e0fb154b96" providerId="ADAL" clId="{26729C6C-5ABB-432F-8B48-91E07637E040}" dt="2023-07-09T19:31:06.577" v="9235" actId="255"/>
          <ac:spMkLst>
            <pc:docMk/>
            <pc:sldMk cId="1656082161" sldId="904"/>
            <ac:spMk id="2" creationId="{CC96C0C6-E688-D3F0-8FBF-39DCFB0028AB}"/>
          </ac:spMkLst>
        </pc:spChg>
        <pc:spChg chg="mod">
          <ac:chgData name="Vanruysseveldt Vicky" userId="727c3cda-ffad-4869-b7c3-b4e0fb154b96" providerId="ADAL" clId="{26729C6C-5ABB-432F-8B48-91E07637E040}" dt="2023-07-09T19:22:17.117" v="8637" actId="20577"/>
          <ac:spMkLst>
            <pc:docMk/>
            <pc:sldMk cId="1656082161" sldId="904"/>
            <ac:spMk id="3" creationId="{856B6446-8C01-4B24-125C-72B12714D748}"/>
          </ac:spMkLst>
        </pc:spChg>
      </pc:sldChg>
      <pc:sldChg chg="modSp new mod ord">
        <pc:chgData name="Vanruysseveldt Vicky" userId="727c3cda-ffad-4869-b7c3-b4e0fb154b96" providerId="ADAL" clId="{26729C6C-5ABB-432F-8B48-91E07637E040}" dt="2023-07-09T19:29:33.400" v="9078"/>
        <pc:sldMkLst>
          <pc:docMk/>
          <pc:sldMk cId="1026097682" sldId="905"/>
        </pc:sldMkLst>
        <pc:spChg chg="mod">
          <ac:chgData name="Vanruysseveldt Vicky" userId="727c3cda-ffad-4869-b7c3-b4e0fb154b96" providerId="ADAL" clId="{26729C6C-5ABB-432F-8B48-91E07637E040}" dt="2023-07-07T14:02:36.127" v="7302" actId="20577"/>
          <ac:spMkLst>
            <pc:docMk/>
            <pc:sldMk cId="1026097682" sldId="905"/>
            <ac:spMk id="2" creationId="{E9097E99-D3C2-8B15-5A6A-18908F12EAF3}"/>
          </ac:spMkLst>
        </pc:spChg>
        <pc:spChg chg="mod">
          <ac:chgData name="Vanruysseveldt Vicky" userId="727c3cda-ffad-4869-b7c3-b4e0fb154b96" providerId="ADAL" clId="{26729C6C-5ABB-432F-8B48-91E07637E040}" dt="2023-07-07T14:05:17.205" v="7677" actId="20577"/>
          <ac:spMkLst>
            <pc:docMk/>
            <pc:sldMk cId="1026097682" sldId="905"/>
            <ac:spMk id="3" creationId="{110C9BB6-5ED0-0AF2-992D-FA7ED063C7C6}"/>
          </ac:spMkLst>
        </pc:spChg>
      </pc:sldChg>
      <pc:sldChg chg="modSp new mod">
        <pc:chgData name="Vanruysseveldt Vicky" userId="727c3cda-ffad-4869-b7c3-b4e0fb154b96" providerId="ADAL" clId="{26729C6C-5ABB-432F-8B48-91E07637E040}" dt="2023-07-09T19:31:51.937" v="9297" actId="20577"/>
        <pc:sldMkLst>
          <pc:docMk/>
          <pc:sldMk cId="4076138313" sldId="906"/>
        </pc:sldMkLst>
        <pc:spChg chg="mod">
          <ac:chgData name="Vanruysseveldt Vicky" userId="727c3cda-ffad-4869-b7c3-b4e0fb154b96" providerId="ADAL" clId="{26729C6C-5ABB-432F-8B48-91E07637E040}" dt="2023-07-09T19:31:51.937" v="9297" actId="20577"/>
          <ac:spMkLst>
            <pc:docMk/>
            <pc:sldMk cId="4076138313" sldId="906"/>
            <ac:spMk id="2" creationId="{0F80316C-E3D8-7A2E-E354-174C44010F11}"/>
          </ac:spMkLst>
        </pc:spChg>
        <pc:spChg chg="mod">
          <ac:chgData name="Vanruysseveldt Vicky" userId="727c3cda-ffad-4869-b7c3-b4e0fb154b96" providerId="ADAL" clId="{26729C6C-5ABB-432F-8B48-91E07637E040}" dt="2023-07-09T19:28:48.529" v="9051" actId="20577"/>
          <ac:spMkLst>
            <pc:docMk/>
            <pc:sldMk cId="4076138313" sldId="906"/>
            <ac:spMk id="3" creationId="{17E958E4-5314-DF42-CCC8-01A9D8C838B4}"/>
          </ac:spMkLst>
        </pc:spChg>
      </pc:sldChg>
      <pc:sldChg chg="modSp add mod">
        <pc:chgData name="Vanruysseveldt Vicky" userId="727c3cda-ffad-4869-b7c3-b4e0fb154b96" providerId="ADAL" clId="{26729C6C-5ABB-432F-8B48-91E07637E040}" dt="2023-07-09T19:31:39.923" v="9291" actId="255"/>
        <pc:sldMkLst>
          <pc:docMk/>
          <pc:sldMk cId="624802552" sldId="918"/>
        </pc:sldMkLst>
        <pc:spChg chg="mod">
          <ac:chgData name="Vanruysseveldt Vicky" userId="727c3cda-ffad-4869-b7c3-b4e0fb154b96" providerId="ADAL" clId="{26729C6C-5ABB-432F-8B48-91E07637E040}" dt="2023-07-09T19:31:39.923" v="9291" actId="255"/>
          <ac:spMkLst>
            <pc:docMk/>
            <pc:sldMk cId="624802552" sldId="918"/>
            <ac:spMk id="2" creationId="{CC96C0C6-E688-D3F0-8FBF-39DCFB0028AB}"/>
          </ac:spMkLst>
        </pc:spChg>
        <pc:spChg chg="mod">
          <ac:chgData name="Vanruysseveldt Vicky" userId="727c3cda-ffad-4869-b7c3-b4e0fb154b96" providerId="ADAL" clId="{26729C6C-5ABB-432F-8B48-91E07637E040}" dt="2023-07-09T19:16:06.135" v="7963" actId="20577"/>
          <ac:spMkLst>
            <pc:docMk/>
            <pc:sldMk cId="624802552" sldId="918"/>
            <ac:spMk id="3" creationId="{856B6446-8C01-4B24-125C-72B12714D748}"/>
          </ac:spMkLst>
        </pc:spChg>
      </pc:sldChg>
      <pc:sldChg chg="modSp add mod">
        <pc:chgData name="Vanruysseveldt Vicky" userId="727c3cda-ffad-4869-b7c3-b4e0fb154b96" providerId="ADAL" clId="{26729C6C-5ABB-432F-8B48-91E07637E040}" dt="2023-07-09T19:31:20.341" v="9262" actId="255"/>
        <pc:sldMkLst>
          <pc:docMk/>
          <pc:sldMk cId="2487356574" sldId="919"/>
        </pc:sldMkLst>
        <pc:spChg chg="mod">
          <ac:chgData name="Vanruysseveldt Vicky" userId="727c3cda-ffad-4869-b7c3-b4e0fb154b96" providerId="ADAL" clId="{26729C6C-5ABB-432F-8B48-91E07637E040}" dt="2023-07-09T19:31:20.341" v="9262" actId="255"/>
          <ac:spMkLst>
            <pc:docMk/>
            <pc:sldMk cId="2487356574" sldId="919"/>
            <ac:spMk id="2" creationId="{CC96C0C6-E688-D3F0-8FBF-39DCFB0028AB}"/>
          </ac:spMkLst>
        </pc:spChg>
        <pc:spChg chg="mod">
          <ac:chgData name="Vanruysseveldt Vicky" userId="727c3cda-ffad-4869-b7c3-b4e0fb154b96" providerId="ADAL" clId="{26729C6C-5ABB-432F-8B48-91E07637E040}" dt="2023-07-09T19:19:16.861" v="8398" actId="20577"/>
          <ac:spMkLst>
            <pc:docMk/>
            <pc:sldMk cId="2487356574" sldId="919"/>
            <ac:spMk id="3" creationId="{856B6446-8C01-4B24-125C-72B12714D748}"/>
          </ac:spMkLst>
        </pc:spChg>
      </pc:sldChg>
      <pc:sldChg chg="modSp new mod">
        <pc:chgData name="Vanruysseveldt Vicky" userId="727c3cda-ffad-4869-b7c3-b4e0fb154b96" providerId="ADAL" clId="{26729C6C-5ABB-432F-8B48-91E07637E040}" dt="2023-07-09T19:29:44.721" v="9086" actId="20577"/>
        <pc:sldMkLst>
          <pc:docMk/>
          <pc:sldMk cId="1695175028" sldId="920"/>
        </pc:sldMkLst>
        <pc:spChg chg="mod">
          <ac:chgData name="Vanruysseveldt Vicky" userId="727c3cda-ffad-4869-b7c3-b4e0fb154b96" providerId="ADAL" clId="{26729C6C-5ABB-432F-8B48-91E07637E040}" dt="2023-07-09T19:29:29.784" v="9076" actId="20577"/>
          <ac:spMkLst>
            <pc:docMk/>
            <pc:sldMk cId="1695175028" sldId="920"/>
            <ac:spMk id="2" creationId="{150EACE3-77CB-421D-1EDF-CFDBC7F29880}"/>
          </ac:spMkLst>
        </pc:spChg>
        <pc:spChg chg="mod">
          <ac:chgData name="Vanruysseveldt Vicky" userId="727c3cda-ffad-4869-b7c3-b4e0fb154b96" providerId="ADAL" clId="{26729C6C-5ABB-432F-8B48-91E07637E040}" dt="2023-07-09T19:29:44.721" v="9086" actId="20577"/>
          <ac:spMkLst>
            <pc:docMk/>
            <pc:sldMk cId="1695175028" sldId="920"/>
            <ac:spMk id="3" creationId="{5605E646-85BD-B0EF-2AF3-BFE4BD6D78B9}"/>
          </ac:spMkLst>
        </pc:spChg>
      </pc:sldChg>
      <pc:sldChg chg="new del">
        <pc:chgData name="Vanruysseveldt Vicky" userId="727c3cda-ffad-4869-b7c3-b4e0fb154b96" providerId="ADAL" clId="{26729C6C-5ABB-432F-8B48-91E07637E040}" dt="2023-07-09T19:32:26.829" v="9327" actId="680"/>
        <pc:sldMkLst>
          <pc:docMk/>
          <pc:sldMk cId="1858626313" sldId="921"/>
        </pc:sldMkLst>
      </pc:sldChg>
      <pc:sldChg chg="add">
        <pc:chgData name="Vanruysseveldt Vicky" userId="727c3cda-ffad-4869-b7c3-b4e0fb154b96" providerId="ADAL" clId="{26729C6C-5ABB-432F-8B48-91E07637E040}" dt="2023-07-09T19:32:30.516" v="9328" actId="2890"/>
        <pc:sldMkLst>
          <pc:docMk/>
          <pc:sldMk cId="3884238767" sldId="921"/>
        </pc:sldMkLst>
      </pc:sldChg>
      <pc:sldChg chg="modSp new mod">
        <pc:chgData name="Vanruysseveldt Vicky" userId="727c3cda-ffad-4869-b7c3-b4e0fb154b96" providerId="ADAL" clId="{26729C6C-5ABB-432F-8B48-91E07637E040}" dt="2023-07-10T13:36:50.384" v="11063" actId="20577"/>
        <pc:sldMkLst>
          <pc:docMk/>
          <pc:sldMk cId="2166514579" sldId="922"/>
        </pc:sldMkLst>
        <pc:spChg chg="mod">
          <ac:chgData name="Vanruysseveldt Vicky" userId="727c3cda-ffad-4869-b7c3-b4e0fb154b96" providerId="ADAL" clId="{26729C6C-5ABB-432F-8B48-91E07637E040}" dt="2023-07-09T19:36:14.296" v="9553" actId="20577"/>
          <ac:spMkLst>
            <pc:docMk/>
            <pc:sldMk cId="2166514579" sldId="922"/>
            <ac:spMk id="2" creationId="{ABFF9515-14F8-303D-AA39-B5AF79C02E3C}"/>
          </ac:spMkLst>
        </pc:spChg>
        <pc:spChg chg="mod">
          <ac:chgData name="Vanruysseveldt Vicky" userId="727c3cda-ffad-4869-b7c3-b4e0fb154b96" providerId="ADAL" clId="{26729C6C-5ABB-432F-8B48-91E07637E040}" dt="2023-07-10T13:36:50.384" v="11063" actId="20577"/>
          <ac:spMkLst>
            <pc:docMk/>
            <pc:sldMk cId="2166514579" sldId="922"/>
            <ac:spMk id="3" creationId="{E4AC46FE-CE5E-6614-EA03-4C8967499E9C}"/>
          </ac:spMkLst>
        </pc:spChg>
      </pc:sldChg>
      <pc:sldChg chg="modSp add mod">
        <pc:chgData name="Vanruysseveldt Vicky" userId="727c3cda-ffad-4869-b7c3-b4e0fb154b96" providerId="ADAL" clId="{26729C6C-5ABB-432F-8B48-91E07637E040}" dt="2023-07-09T19:48:34.696" v="10971" actId="20577"/>
        <pc:sldMkLst>
          <pc:docMk/>
          <pc:sldMk cId="2858724049" sldId="923"/>
        </pc:sldMkLst>
        <pc:spChg chg="mod">
          <ac:chgData name="Vanruysseveldt Vicky" userId="727c3cda-ffad-4869-b7c3-b4e0fb154b96" providerId="ADAL" clId="{26729C6C-5ABB-432F-8B48-91E07637E040}" dt="2023-07-09T19:48:34.696" v="10971" actId="20577"/>
          <ac:spMkLst>
            <pc:docMk/>
            <pc:sldMk cId="2858724049" sldId="923"/>
            <ac:spMk id="3" creationId="{E4AC46FE-CE5E-6614-EA03-4C8967499E9C}"/>
          </ac:spMkLst>
        </pc:spChg>
      </pc:sldChg>
      <pc:sldChg chg="modSp mod">
        <pc:chgData name="Vanruysseveldt Vicky" userId="727c3cda-ffad-4869-b7c3-b4e0fb154b96" providerId="ADAL" clId="{26729C6C-5ABB-432F-8B48-91E07637E040}" dt="2023-07-10T13:36:14.210" v="10972" actId="20577"/>
        <pc:sldMkLst>
          <pc:docMk/>
          <pc:sldMk cId="1996710153" sldId="5543"/>
        </pc:sldMkLst>
        <pc:spChg chg="mod">
          <ac:chgData name="Vanruysseveldt Vicky" userId="727c3cda-ffad-4869-b7c3-b4e0fb154b96" providerId="ADAL" clId="{26729C6C-5ABB-432F-8B48-91E07637E040}" dt="2023-07-10T13:36:14.210" v="10972" actId="20577"/>
          <ac:spMkLst>
            <pc:docMk/>
            <pc:sldMk cId="1996710153" sldId="5543"/>
            <ac:spMk id="3" creationId="{E4AC46FE-CE5E-6614-EA03-4C8967499E9C}"/>
          </ac:spMkLst>
        </pc:spChg>
      </pc:sldChg>
    </pc:docChg>
  </pc:docChgLst>
  <pc:docChgLst>
    <pc:chgData name="Verbeke Luk" userId="S::luk.verbeke@ond.vlaanderen.be::742fd895-39b6-4514-87cf-ad5e30d0a4c9" providerId="AD" clId="Web-{DAD40E97-2BE6-20CA-DD76-B545118839E4}"/>
    <pc:docChg chg="addSld delSld modSection">
      <pc:chgData name="Verbeke Luk" userId="S::luk.verbeke@ond.vlaanderen.be::742fd895-39b6-4514-87cf-ad5e30d0a4c9" providerId="AD" clId="Web-{DAD40E97-2BE6-20CA-DD76-B545118839E4}" dt="2023-07-10T12:15:10.663" v="1"/>
      <pc:docMkLst>
        <pc:docMk/>
      </pc:docMkLst>
      <pc:sldChg chg="new del">
        <pc:chgData name="Verbeke Luk" userId="S::luk.verbeke@ond.vlaanderen.be::742fd895-39b6-4514-87cf-ad5e30d0a4c9" providerId="AD" clId="Web-{DAD40E97-2BE6-20CA-DD76-B545118839E4}" dt="2023-07-10T12:15:10.663" v="1"/>
        <pc:sldMkLst>
          <pc:docMk/>
          <pc:sldMk cId="3261964413" sldId="5543"/>
        </pc:sldMkLst>
      </pc:sldChg>
    </pc:docChg>
  </pc:docChgLst>
  <pc:docChgLst>
    <pc:chgData name="Schroyens Katlijn" userId="S::katlijn.schroyens@ond.vlaanderen.be::61c15c40-2e63-4846-9f87-c543ac0efd86" providerId="AD" clId="Web-{BAA6E256-0A1A-11D9-E49E-2F99F693D6D9}"/>
    <pc:docChg chg="modSld">
      <pc:chgData name="Schroyens Katlijn" userId="S::katlijn.schroyens@ond.vlaanderen.be::61c15c40-2e63-4846-9f87-c543ac0efd86" providerId="AD" clId="Web-{BAA6E256-0A1A-11D9-E49E-2F99F693D6D9}" dt="2023-08-24T13:18:15.556" v="7"/>
      <pc:docMkLst>
        <pc:docMk/>
      </pc:docMkLst>
      <pc:sldChg chg="delSp modSp">
        <pc:chgData name="Schroyens Katlijn" userId="S::katlijn.schroyens@ond.vlaanderen.be::61c15c40-2e63-4846-9f87-c543ac0efd86" providerId="AD" clId="Web-{BAA6E256-0A1A-11D9-E49E-2F99F693D6D9}" dt="2023-08-24T13:18:15.556" v="7"/>
        <pc:sldMkLst>
          <pc:docMk/>
          <pc:sldMk cId="3993517389" sldId="5700"/>
        </pc:sldMkLst>
        <pc:spChg chg="mod">
          <ac:chgData name="Schroyens Katlijn" userId="S::katlijn.schroyens@ond.vlaanderen.be::61c15c40-2e63-4846-9f87-c543ac0efd86" providerId="AD" clId="Web-{BAA6E256-0A1A-11D9-E49E-2F99F693D6D9}" dt="2023-08-24T13:18:09.711" v="6" actId="20577"/>
          <ac:spMkLst>
            <pc:docMk/>
            <pc:sldMk cId="3993517389" sldId="5700"/>
            <ac:spMk id="2" creationId="{763CFBD1-ABA5-4F0E-9818-7D3144B6CB9A}"/>
          </ac:spMkLst>
        </pc:spChg>
        <pc:spChg chg="del">
          <ac:chgData name="Schroyens Katlijn" userId="S::katlijn.schroyens@ond.vlaanderen.be::61c15c40-2e63-4846-9f87-c543ac0efd86" providerId="AD" clId="Web-{BAA6E256-0A1A-11D9-E49E-2F99F693D6D9}" dt="2023-08-24T13:18:15.556" v="7"/>
          <ac:spMkLst>
            <pc:docMk/>
            <pc:sldMk cId="3993517389" sldId="5700"/>
            <ac:spMk id="4" creationId="{7A4FF776-387A-4521-11DE-3FBE06666109}"/>
          </ac:spMkLst>
        </pc:spChg>
      </pc:sldChg>
    </pc:docChg>
  </pc:docChgLst>
  <pc:docChgLst>
    <pc:chgData name="Jansens Heidi" userId="71e04477-dcbe-407a-92c8-b741d7718eeb" providerId="ADAL" clId="{46FB07B9-B77D-4B4C-8D79-505904635B9C}"/>
    <pc:docChg chg="custSel modSld">
      <pc:chgData name="Jansens Heidi" userId="71e04477-dcbe-407a-92c8-b741d7718eeb" providerId="ADAL" clId="{46FB07B9-B77D-4B4C-8D79-505904635B9C}" dt="2023-09-01T11:40:12.720" v="36"/>
      <pc:docMkLst>
        <pc:docMk/>
      </pc:docMkLst>
      <pc:sldChg chg="modNotes">
        <pc:chgData name="Jansens Heidi" userId="71e04477-dcbe-407a-92c8-b741d7718eeb" providerId="ADAL" clId="{46FB07B9-B77D-4B4C-8D79-505904635B9C}" dt="2023-09-01T11:37:18.353" v="2" actId="6549"/>
        <pc:sldMkLst>
          <pc:docMk/>
          <pc:sldMk cId="4286458622" sldId="699"/>
        </pc:sldMkLst>
      </pc:sldChg>
      <pc:sldChg chg="delCm modNotes">
        <pc:chgData name="Jansens Heidi" userId="71e04477-dcbe-407a-92c8-b741d7718eeb" providerId="ADAL" clId="{46FB07B9-B77D-4B4C-8D79-505904635B9C}" dt="2023-09-01T11:39:38.994" v="26"/>
        <pc:sldMkLst>
          <pc:docMk/>
          <pc:sldMk cId="2676812239" sldId="826"/>
        </pc:sldMkLst>
      </pc:sldChg>
      <pc:sldChg chg="delCm modNotes">
        <pc:chgData name="Jansens Heidi" userId="71e04477-dcbe-407a-92c8-b741d7718eeb" providerId="ADAL" clId="{46FB07B9-B77D-4B4C-8D79-505904635B9C}" dt="2023-09-01T11:39:43.292" v="28"/>
        <pc:sldMkLst>
          <pc:docMk/>
          <pc:sldMk cId="1141969767" sldId="827"/>
        </pc:sldMkLst>
      </pc:sldChg>
      <pc:sldChg chg="delCm modNotes">
        <pc:chgData name="Jansens Heidi" userId="71e04477-dcbe-407a-92c8-b741d7718eeb" providerId="ADAL" clId="{46FB07B9-B77D-4B4C-8D79-505904635B9C}" dt="2023-09-01T11:39:49.438" v="30"/>
        <pc:sldMkLst>
          <pc:docMk/>
          <pc:sldMk cId="2304794222" sldId="828"/>
        </pc:sldMkLst>
      </pc:sldChg>
      <pc:sldChg chg="delCm modNotes">
        <pc:chgData name="Jansens Heidi" userId="71e04477-dcbe-407a-92c8-b741d7718eeb" providerId="ADAL" clId="{46FB07B9-B77D-4B4C-8D79-505904635B9C}" dt="2023-09-01T11:39:56.210" v="32"/>
        <pc:sldMkLst>
          <pc:docMk/>
          <pc:sldMk cId="1226934194" sldId="831"/>
        </pc:sldMkLst>
      </pc:sldChg>
      <pc:sldChg chg="delCm modNotes">
        <pc:chgData name="Jansens Heidi" userId="71e04477-dcbe-407a-92c8-b741d7718eeb" providerId="ADAL" clId="{46FB07B9-B77D-4B4C-8D79-505904635B9C}" dt="2023-09-01T11:40:03.625" v="34"/>
        <pc:sldMkLst>
          <pc:docMk/>
          <pc:sldMk cId="4083106218" sldId="832"/>
        </pc:sldMkLst>
      </pc:sldChg>
      <pc:sldChg chg="delCm modNotes">
        <pc:chgData name="Jansens Heidi" userId="71e04477-dcbe-407a-92c8-b741d7718eeb" providerId="ADAL" clId="{46FB07B9-B77D-4B4C-8D79-505904635B9C}" dt="2023-09-01T11:39:59.361" v="33"/>
        <pc:sldMkLst>
          <pc:docMk/>
          <pc:sldMk cId="64419713" sldId="834"/>
        </pc:sldMkLst>
      </pc:sldChg>
      <pc:sldChg chg="delCm modNotes">
        <pc:chgData name="Jansens Heidi" userId="71e04477-dcbe-407a-92c8-b741d7718eeb" providerId="ADAL" clId="{46FB07B9-B77D-4B4C-8D79-505904635B9C}" dt="2023-09-01T11:40:07.217" v="35"/>
        <pc:sldMkLst>
          <pc:docMk/>
          <pc:sldMk cId="1069304175" sldId="836"/>
        </pc:sldMkLst>
      </pc:sldChg>
      <pc:sldChg chg="delCm modNotes">
        <pc:chgData name="Jansens Heidi" userId="71e04477-dcbe-407a-92c8-b741d7718eeb" providerId="ADAL" clId="{46FB07B9-B77D-4B4C-8D79-505904635B9C}" dt="2023-09-01T11:39:52.765" v="31"/>
        <pc:sldMkLst>
          <pc:docMk/>
          <pc:sldMk cId="3822852137" sldId="842"/>
        </pc:sldMkLst>
      </pc:sldChg>
      <pc:sldChg chg="modNotes">
        <pc:chgData name="Jansens Heidi" userId="71e04477-dcbe-407a-92c8-b741d7718eeb" providerId="ADAL" clId="{46FB07B9-B77D-4B4C-8D79-505904635B9C}" dt="2023-09-01T11:37:09.990" v="0" actId="6549"/>
        <pc:sldMkLst>
          <pc:docMk/>
          <pc:sldMk cId="4233069219" sldId="856"/>
        </pc:sldMkLst>
      </pc:sldChg>
      <pc:sldChg chg="modNotes">
        <pc:chgData name="Jansens Heidi" userId="71e04477-dcbe-407a-92c8-b741d7718eeb" providerId="ADAL" clId="{46FB07B9-B77D-4B4C-8D79-505904635B9C}" dt="2023-09-01T11:37:21.903" v="4" actId="6549"/>
        <pc:sldMkLst>
          <pc:docMk/>
          <pc:sldMk cId="1896226050" sldId="857"/>
        </pc:sldMkLst>
      </pc:sldChg>
      <pc:sldChg chg="modNotes">
        <pc:chgData name="Jansens Heidi" userId="71e04477-dcbe-407a-92c8-b741d7718eeb" providerId="ADAL" clId="{46FB07B9-B77D-4B4C-8D79-505904635B9C}" dt="2023-09-01T11:37:15.903" v="1" actId="6549"/>
        <pc:sldMkLst>
          <pc:docMk/>
          <pc:sldMk cId="4079011291" sldId="860"/>
        </pc:sldMkLst>
      </pc:sldChg>
      <pc:sldChg chg="delCm">
        <pc:chgData name="Jansens Heidi" userId="71e04477-dcbe-407a-92c8-b741d7718eeb" providerId="ADAL" clId="{46FB07B9-B77D-4B4C-8D79-505904635B9C}" dt="2023-09-01T11:39:27.331" v="24"/>
        <pc:sldMkLst>
          <pc:docMk/>
          <pc:sldMk cId="700374990" sldId="868"/>
        </pc:sldMkLst>
      </pc:sldChg>
      <pc:sldChg chg="delCm modNotes">
        <pc:chgData name="Jansens Heidi" userId="71e04477-dcbe-407a-92c8-b741d7718eeb" providerId="ADAL" clId="{46FB07B9-B77D-4B4C-8D79-505904635B9C}" dt="2023-09-01T11:39:23.810" v="23"/>
        <pc:sldMkLst>
          <pc:docMk/>
          <pc:sldMk cId="2060144596" sldId="871"/>
        </pc:sldMkLst>
      </pc:sldChg>
      <pc:sldChg chg="delCm modCm">
        <pc:chgData name="Jansens Heidi" userId="71e04477-dcbe-407a-92c8-b741d7718eeb" providerId="ADAL" clId="{46FB07B9-B77D-4B4C-8D79-505904635B9C}" dt="2023-09-01T11:39:07.391" v="22"/>
        <pc:sldMkLst>
          <pc:docMk/>
          <pc:sldMk cId="1460477846" sldId="889"/>
        </pc:sldMkLst>
      </pc:sldChg>
      <pc:sldChg chg="modNotes">
        <pc:chgData name="Jansens Heidi" userId="71e04477-dcbe-407a-92c8-b741d7718eeb" providerId="ADAL" clId="{46FB07B9-B77D-4B4C-8D79-505904635B9C}" dt="2023-09-01T11:37:28.605" v="6" actId="27636"/>
        <pc:sldMkLst>
          <pc:docMk/>
          <pc:sldMk cId="4255287091" sldId="890"/>
        </pc:sldMkLst>
      </pc:sldChg>
      <pc:sldChg chg="delCm">
        <pc:chgData name="Jansens Heidi" userId="71e04477-dcbe-407a-92c8-b741d7718eeb" providerId="ADAL" clId="{46FB07B9-B77D-4B4C-8D79-505904635B9C}" dt="2023-09-01T11:39:32.312" v="25"/>
        <pc:sldMkLst>
          <pc:docMk/>
          <pc:sldMk cId="1996710153" sldId="5543"/>
        </pc:sldMkLst>
      </pc:sldChg>
      <pc:sldChg chg="delCm modNotes">
        <pc:chgData name="Jansens Heidi" userId="71e04477-dcbe-407a-92c8-b741d7718eeb" providerId="ADAL" clId="{46FB07B9-B77D-4B4C-8D79-505904635B9C}" dt="2023-09-01T11:40:12.720" v="36"/>
        <pc:sldMkLst>
          <pc:docMk/>
          <pc:sldMk cId="1977580501" sldId="5681"/>
        </pc:sldMkLst>
      </pc:sldChg>
      <pc:sldChg chg="modNotes">
        <pc:chgData name="Jansens Heidi" userId="71e04477-dcbe-407a-92c8-b741d7718eeb" providerId="ADAL" clId="{46FB07B9-B77D-4B4C-8D79-505904635B9C}" dt="2023-09-01T11:38:41.208" v="19" actId="6549"/>
        <pc:sldMkLst>
          <pc:docMk/>
          <pc:sldMk cId="3993517389" sldId="5700"/>
        </pc:sldMkLst>
      </pc:sldChg>
      <pc:sldChg chg="modNotes">
        <pc:chgData name="Jansens Heidi" userId="71e04477-dcbe-407a-92c8-b741d7718eeb" providerId="ADAL" clId="{46FB07B9-B77D-4B4C-8D79-505904635B9C}" dt="2023-09-01T11:38:44.772" v="20" actId="6549"/>
        <pc:sldMkLst>
          <pc:docMk/>
          <pc:sldMk cId="433415381" sldId="5701"/>
        </pc:sldMkLst>
      </pc:sldChg>
    </pc:docChg>
  </pc:docChgLst>
  <pc:docChgLst>
    <pc:chgData name="Vanruysseveldt Vicky" userId="S::vicky.vanruysseveldt@ond.vlaanderen.be::3671200b-7232-46e2-9be3-dc49b9eff658" providerId="AD" clId="Web-{24689654-2A5A-86F8-4E3F-94F0B9EF8C45}"/>
    <pc:docChg chg="addSld modSld">
      <pc:chgData name="Vanruysseveldt Vicky" userId="S::vicky.vanruysseveldt@ond.vlaanderen.be::3671200b-7232-46e2-9be3-dc49b9eff658" providerId="AD" clId="Web-{24689654-2A5A-86F8-4E3F-94F0B9EF8C45}" dt="2023-07-07T11:54:43.201" v="20" actId="20577"/>
      <pc:docMkLst>
        <pc:docMk/>
      </pc:docMkLst>
      <pc:sldChg chg="modSp">
        <pc:chgData name="Vanruysseveldt Vicky" userId="S::vicky.vanruysseveldt@ond.vlaanderen.be::3671200b-7232-46e2-9be3-dc49b9eff658" providerId="AD" clId="Web-{24689654-2A5A-86F8-4E3F-94F0B9EF8C45}" dt="2023-07-07T11:54:32.966" v="9" actId="20577"/>
        <pc:sldMkLst>
          <pc:docMk/>
          <pc:sldMk cId="1936559551" sldId="875"/>
        </pc:sldMkLst>
        <pc:spChg chg="mod">
          <ac:chgData name="Vanruysseveldt Vicky" userId="S::vicky.vanruysseveldt@ond.vlaanderen.be::3671200b-7232-46e2-9be3-dc49b9eff658" providerId="AD" clId="Web-{24689654-2A5A-86F8-4E3F-94F0B9EF8C45}" dt="2023-07-07T11:54:32.966" v="9" actId="20577"/>
          <ac:spMkLst>
            <pc:docMk/>
            <pc:sldMk cId="1936559551" sldId="875"/>
            <ac:spMk id="3" creationId="{0CD88AFD-2BC6-3D22-D6B2-671C08A1DB07}"/>
          </ac:spMkLst>
        </pc:spChg>
      </pc:sldChg>
      <pc:sldChg chg="modSp add replId">
        <pc:chgData name="Vanruysseveldt Vicky" userId="S::vicky.vanruysseveldt@ond.vlaanderen.be::3671200b-7232-46e2-9be3-dc49b9eff658" providerId="AD" clId="Web-{24689654-2A5A-86F8-4E3F-94F0B9EF8C45}" dt="2023-07-07T11:54:43.201" v="20" actId="20577"/>
        <pc:sldMkLst>
          <pc:docMk/>
          <pc:sldMk cId="2199033928" sldId="891"/>
        </pc:sldMkLst>
        <pc:spChg chg="mod">
          <ac:chgData name="Vanruysseveldt Vicky" userId="S::vicky.vanruysseveldt@ond.vlaanderen.be::3671200b-7232-46e2-9be3-dc49b9eff658" providerId="AD" clId="Web-{24689654-2A5A-86F8-4E3F-94F0B9EF8C45}" dt="2023-07-07T11:54:43.201" v="20" actId="20577"/>
          <ac:spMkLst>
            <pc:docMk/>
            <pc:sldMk cId="2199033928" sldId="891"/>
            <ac:spMk id="3" creationId="{0CD88AFD-2BC6-3D22-D6B2-671C08A1DB07}"/>
          </ac:spMkLst>
        </pc:spChg>
      </pc:sldChg>
    </pc:docChg>
  </pc:docChgLst>
  <pc:docChgLst>
    <pc:chgData name="De Saeger Els" userId="S::els.desaeger@ond.vlaanderen.be::14b7abd0-bf41-4da5-befd-bfabddd3fb63" providerId="AD" clId="Web-{1D4F163D-0731-41C7-5C9D-20F874B4AD12}"/>
    <pc:docChg chg="addSld modSld modSection">
      <pc:chgData name="De Saeger Els" userId="S::els.desaeger@ond.vlaanderen.be::14b7abd0-bf41-4da5-befd-bfabddd3fb63" providerId="AD" clId="Web-{1D4F163D-0731-41C7-5C9D-20F874B4AD12}" dt="2023-07-17T12:26:30.924" v="54" actId="20577"/>
      <pc:docMkLst>
        <pc:docMk/>
      </pc:docMkLst>
      <pc:sldChg chg="modSp add replId">
        <pc:chgData name="De Saeger Els" userId="S::els.desaeger@ond.vlaanderen.be::14b7abd0-bf41-4da5-befd-bfabddd3fb63" providerId="AD" clId="Web-{1D4F163D-0731-41C7-5C9D-20F874B4AD12}" dt="2023-07-17T12:26:30.924" v="54" actId="20577"/>
        <pc:sldMkLst>
          <pc:docMk/>
          <pc:sldMk cId="1977580501" sldId="5681"/>
        </pc:sldMkLst>
        <pc:spChg chg="mod">
          <ac:chgData name="De Saeger Els" userId="S::els.desaeger@ond.vlaanderen.be::14b7abd0-bf41-4da5-befd-bfabddd3fb63" providerId="AD" clId="Web-{1D4F163D-0731-41C7-5C9D-20F874B4AD12}" dt="2023-07-17T12:20:45.473" v="15" actId="20577"/>
          <ac:spMkLst>
            <pc:docMk/>
            <pc:sldMk cId="1977580501" sldId="5681"/>
            <ac:spMk id="2" creationId="{7087E1A9-61B2-1748-5929-A5748678AAEC}"/>
          </ac:spMkLst>
        </pc:spChg>
        <pc:spChg chg="mod">
          <ac:chgData name="De Saeger Els" userId="S::els.desaeger@ond.vlaanderen.be::14b7abd0-bf41-4da5-befd-bfabddd3fb63" providerId="AD" clId="Web-{1D4F163D-0731-41C7-5C9D-20F874B4AD12}" dt="2023-07-17T12:26:30.924" v="54" actId="20577"/>
          <ac:spMkLst>
            <pc:docMk/>
            <pc:sldMk cId="1977580501" sldId="5681"/>
            <ac:spMk id="3" creationId="{3C741B3D-C352-2DD0-8322-75AE7F735BEF}"/>
          </ac:spMkLst>
        </pc:spChg>
      </pc:sldChg>
    </pc:docChg>
  </pc:docChgLst>
  <pc:docChgLst>
    <pc:chgData name="Vanruysseveldt Vicky" userId="S::vicky.vanruysseveldt@ond.vlaanderen.be::3671200b-7232-46e2-9be3-dc49b9eff658" providerId="AD" clId="Web-{FBEA7CA9-CDA1-4A8E-7ED6-B25F510B1BA7}"/>
    <pc:docChg chg="addSld modSld modSection">
      <pc:chgData name="Vanruysseveldt Vicky" userId="S::vicky.vanruysseveldt@ond.vlaanderen.be::3671200b-7232-46e2-9be3-dc49b9eff658" providerId="AD" clId="Web-{FBEA7CA9-CDA1-4A8E-7ED6-B25F510B1BA7}" dt="2023-07-10T13:35:33.530" v="126" actId="20577"/>
      <pc:docMkLst>
        <pc:docMk/>
      </pc:docMkLst>
      <pc:sldChg chg="modSp">
        <pc:chgData name="Vanruysseveldt Vicky" userId="S::vicky.vanruysseveldt@ond.vlaanderen.be::3671200b-7232-46e2-9be3-dc49b9eff658" providerId="AD" clId="Web-{FBEA7CA9-CDA1-4A8E-7ED6-B25F510B1BA7}" dt="2023-07-10T13:29:13.313" v="26" actId="20577"/>
        <pc:sldMkLst>
          <pc:docMk/>
          <pc:sldMk cId="1147730239" sldId="898"/>
        </pc:sldMkLst>
        <pc:spChg chg="mod">
          <ac:chgData name="Vanruysseveldt Vicky" userId="S::vicky.vanruysseveldt@ond.vlaanderen.be::3671200b-7232-46e2-9be3-dc49b9eff658" providerId="AD" clId="Web-{FBEA7CA9-CDA1-4A8E-7ED6-B25F510B1BA7}" dt="2023-07-10T13:29:13.313" v="26" actId="20577"/>
          <ac:spMkLst>
            <pc:docMk/>
            <pc:sldMk cId="1147730239" sldId="898"/>
            <ac:spMk id="3" creationId="{E2000118-629A-8C89-9B02-BD9C9F982FF7}"/>
          </ac:spMkLst>
        </pc:spChg>
      </pc:sldChg>
      <pc:sldChg chg="modSp">
        <pc:chgData name="Vanruysseveldt Vicky" userId="S::vicky.vanruysseveldt@ond.vlaanderen.be::3671200b-7232-46e2-9be3-dc49b9eff658" providerId="AD" clId="Web-{FBEA7CA9-CDA1-4A8E-7ED6-B25F510B1BA7}" dt="2023-07-10T13:29:41.626" v="52" actId="20577"/>
        <pc:sldMkLst>
          <pc:docMk/>
          <pc:sldMk cId="364904256" sldId="900"/>
        </pc:sldMkLst>
        <pc:spChg chg="mod">
          <ac:chgData name="Vanruysseveldt Vicky" userId="S::vicky.vanruysseveldt@ond.vlaanderen.be::3671200b-7232-46e2-9be3-dc49b9eff658" providerId="AD" clId="Web-{FBEA7CA9-CDA1-4A8E-7ED6-B25F510B1BA7}" dt="2023-07-10T13:29:41.626" v="52" actId="20577"/>
          <ac:spMkLst>
            <pc:docMk/>
            <pc:sldMk cId="364904256" sldId="900"/>
            <ac:spMk id="3" creationId="{96530574-2F2D-C2EA-1060-D843FD9F01AC}"/>
          </ac:spMkLst>
        </pc:spChg>
      </pc:sldChg>
      <pc:sldChg chg="modSp modCm">
        <pc:chgData name="Vanruysseveldt Vicky" userId="S::vicky.vanruysseveldt@ond.vlaanderen.be::3671200b-7232-46e2-9be3-dc49b9eff658" providerId="AD" clId="Web-{FBEA7CA9-CDA1-4A8E-7ED6-B25F510B1BA7}" dt="2023-07-10T13:31:21.489" v="70" actId="20577"/>
        <pc:sldMkLst>
          <pc:docMk/>
          <pc:sldMk cId="814336916" sldId="901"/>
        </pc:sldMkLst>
        <pc:spChg chg="mod">
          <ac:chgData name="Vanruysseveldt Vicky" userId="S::vicky.vanruysseveldt@ond.vlaanderen.be::3671200b-7232-46e2-9be3-dc49b9eff658" providerId="AD" clId="Web-{FBEA7CA9-CDA1-4A8E-7ED6-B25F510B1BA7}" dt="2023-07-10T13:31:21.489" v="70" actId="20577"/>
          <ac:spMkLst>
            <pc:docMk/>
            <pc:sldMk cId="814336916" sldId="901"/>
            <ac:spMk id="2" creationId="{2DE43992-D0C9-AECA-F580-D3AFC2DDB81F}"/>
          </ac:spMkLst>
        </pc:spChg>
        <pc:spChg chg="mod">
          <ac:chgData name="Vanruysseveldt Vicky" userId="S::vicky.vanruysseveldt@ond.vlaanderen.be::3671200b-7232-46e2-9be3-dc49b9eff658" providerId="AD" clId="Web-{FBEA7CA9-CDA1-4A8E-7ED6-B25F510B1BA7}" dt="2023-07-10T13:30:16.143" v="57" actId="20577"/>
          <ac:spMkLst>
            <pc:docMk/>
            <pc:sldMk cId="814336916" sldId="901"/>
            <ac:spMk id="3" creationId="{6F9226AB-3233-ADA7-36BD-1F33352B3034}"/>
          </ac:spMkLst>
        </pc:spChg>
      </pc:sldChg>
      <pc:sldChg chg="modSp">
        <pc:chgData name="Vanruysseveldt Vicky" userId="S::vicky.vanruysseveldt@ond.vlaanderen.be::3671200b-7232-46e2-9be3-dc49b9eff658" providerId="AD" clId="Web-{FBEA7CA9-CDA1-4A8E-7ED6-B25F510B1BA7}" dt="2023-07-10T13:31:48.506" v="73" actId="20577"/>
        <pc:sldMkLst>
          <pc:docMk/>
          <pc:sldMk cId="2088733303" sldId="902"/>
        </pc:sldMkLst>
        <pc:spChg chg="mod">
          <ac:chgData name="Vanruysseveldt Vicky" userId="S::vicky.vanruysseveldt@ond.vlaanderen.be::3671200b-7232-46e2-9be3-dc49b9eff658" providerId="AD" clId="Web-{FBEA7CA9-CDA1-4A8E-7ED6-B25F510B1BA7}" dt="2023-07-10T13:31:48.506" v="73" actId="20577"/>
          <ac:spMkLst>
            <pc:docMk/>
            <pc:sldMk cId="2088733303" sldId="902"/>
            <ac:spMk id="2" creationId="{3B75ECAE-9DE0-1F89-DFE3-B5507943DE19}"/>
          </ac:spMkLst>
        </pc:spChg>
      </pc:sldChg>
      <pc:sldChg chg="modSp">
        <pc:chgData name="Vanruysseveldt Vicky" userId="S::vicky.vanruysseveldt@ond.vlaanderen.be::3671200b-7232-46e2-9be3-dc49b9eff658" providerId="AD" clId="Web-{FBEA7CA9-CDA1-4A8E-7ED6-B25F510B1BA7}" dt="2023-07-10T13:32:12.445" v="78" actId="20577"/>
        <pc:sldMkLst>
          <pc:docMk/>
          <pc:sldMk cId="2091963375" sldId="903"/>
        </pc:sldMkLst>
        <pc:spChg chg="mod">
          <ac:chgData name="Vanruysseveldt Vicky" userId="S::vicky.vanruysseveldt@ond.vlaanderen.be::3671200b-7232-46e2-9be3-dc49b9eff658" providerId="AD" clId="Web-{FBEA7CA9-CDA1-4A8E-7ED6-B25F510B1BA7}" dt="2023-07-10T13:32:12.445" v="78" actId="20577"/>
          <ac:spMkLst>
            <pc:docMk/>
            <pc:sldMk cId="2091963375" sldId="903"/>
            <ac:spMk id="3" creationId="{40EFEEEB-1591-0A89-11D2-FEACDE3CC34C}"/>
          </ac:spMkLst>
        </pc:spChg>
      </pc:sldChg>
      <pc:sldChg chg="modSp modCm">
        <pc:chgData name="Vanruysseveldt Vicky" userId="S::vicky.vanruysseveldt@ond.vlaanderen.be::3671200b-7232-46e2-9be3-dc49b9eff658" providerId="AD" clId="Web-{FBEA7CA9-CDA1-4A8E-7ED6-B25F510B1BA7}" dt="2023-07-10T13:34:39.560" v="115" actId="20577"/>
        <pc:sldMkLst>
          <pc:docMk/>
          <pc:sldMk cId="4076138313" sldId="906"/>
        </pc:sldMkLst>
        <pc:spChg chg="mod">
          <ac:chgData name="Vanruysseveldt Vicky" userId="S::vicky.vanruysseveldt@ond.vlaanderen.be::3671200b-7232-46e2-9be3-dc49b9eff658" providerId="AD" clId="Web-{FBEA7CA9-CDA1-4A8E-7ED6-B25F510B1BA7}" dt="2023-07-10T13:34:39.560" v="115" actId="20577"/>
          <ac:spMkLst>
            <pc:docMk/>
            <pc:sldMk cId="4076138313" sldId="906"/>
            <ac:spMk id="3" creationId="{17E958E4-5314-DF42-CCC8-01A9D8C838B4}"/>
          </ac:spMkLst>
        </pc:spChg>
      </pc:sldChg>
      <pc:sldChg chg="modSp">
        <pc:chgData name="Vanruysseveldt Vicky" userId="S::vicky.vanruysseveldt@ond.vlaanderen.be::3671200b-7232-46e2-9be3-dc49b9eff658" providerId="AD" clId="Web-{FBEA7CA9-CDA1-4A8E-7ED6-B25F510B1BA7}" dt="2023-07-10T13:34:28.637" v="111" actId="20577"/>
        <pc:sldMkLst>
          <pc:docMk/>
          <pc:sldMk cId="624802552" sldId="918"/>
        </pc:sldMkLst>
        <pc:spChg chg="mod">
          <ac:chgData name="Vanruysseveldt Vicky" userId="S::vicky.vanruysseveldt@ond.vlaanderen.be::3671200b-7232-46e2-9be3-dc49b9eff658" providerId="AD" clId="Web-{FBEA7CA9-CDA1-4A8E-7ED6-B25F510B1BA7}" dt="2023-07-10T13:34:28.637" v="111" actId="20577"/>
          <ac:spMkLst>
            <pc:docMk/>
            <pc:sldMk cId="624802552" sldId="918"/>
            <ac:spMk id="3" creationId="{856B6446-8C01-4B24-125C-72B12714D748}"/>
          </ac:spMkLst>
        </pc:spChg>
      </pc:sldChg>
      <pc:sldChg chg="modSp modCm">
        <pc:chgData name="Vanruysseveldt Vicky" userId="S::vicky.vanruysseveldt@ond.vlaanderen.be::3671200b-7232-46e2-9be3-dc49b9eff658" providerId="AD" clId="Web-{FBEA7CA9-CDA1-4A8E-7ED6-B25F510B1BA7}" dt="2023-07-10T13:32:48.305" v="84" actId="20577"/>
        <pc:sldMkLst>
          <pc:docMk/>
          <pc:sldMk cId="2487356574" sldId="919"/>
        </pc:sldMkLst>
        <pc:spChg chg="mod">
          <ac:chgData name="Vanruysseveldt Vicky" userId="S::vicky.vanruysseveldt@ond.vlaanderen.be::3671200b-7232-46e2-9be3-dc49b9eff658" providerId="AD" clId="Web-{FBEA7CA9-CDA1-4A8E-7ED6-B25F510B1BA7}" dt="2023-07-10T13:32:48.305" v="84" actId="20577"/>
          <ac:spMkLst>
            <pc:docMk/>
            <pc:sldMk cId="2487356574" sldId="919"/>
            <ac:spMk id="3" creationId="{856B6446-8C01-4B24-125C-72B12714D748}"/>
          </ac:spMkLst>
        </pc:spChg>
      </pc:sldChg>
      <pc:sldChg chg="modSp">
        <pc:chgData name="Vanruysseveldt Vicky" userId="S::vicky.vanruysseveldt@ond.vlaanderen.be::3671200b-7232-46e2-9be3-dc49b9eff658" providerId="AD" clId="Web-{FBEA7CA9-CDA1-4A8E-7ED6-B25F510B1BA7}" dt="2023-07-10T13:35:33.530" v="126" actId="20577"/>
        <pc:sldMkLst>
          <pc:docMk/>
          <pc:sldMk cId="2166514579" sldId="922"/>
        </pc:sldMkLst>
        <pc:spChg chg="mod">
          <ac:chgData name="Vanruysseveldt Vicky" userId="S::vicky.vanruysseveldt@ond.vlaanderen.be::3671200b-7232-46e2-9be3-dc49b9eff658" providerId="AD" clId="Web-{FBEA7CA9-CDA1-4A8E-7ED6-B25F510B1BA7}" dt="2023-07-10T13:35:33.530" v="126" actId="20577"/>
          <ac:spMkLst>
            <pc:docMk/>
            <pc:sldMk cId="2166514579" sldId="922"/>
            <ac:spMk id="3" creationId="{E4AC46FE-CE5E-6614-EA03-4C8967499E9C}"/>
          </ac:spMkLst>
        </pc:spChg>
      </pc:sldChg>
      <pc:sldChg chg="add replId">
        <pc:chgData name="Vanruysseveldt Vicky" userId="S::vicky.vanruysseveldt@ond.vlaanderen.be::3671200b-7232-46e2-9be3-dc49b9eff658" providerId="AD" clId="Web-{FBEA7CA9-CDA1-4A8E-7ED6-B25F510B1BA7}" dt="2023-07-10T13:35:23.811" v="124"/>
        <pc:sldMkLst>
          <pc:docMk/>
          <pc:sldMk cId="1996710153" sldId="5543"/>
        </pc:sldMkLst>
      </pc:sldChg>
    </pc:docChg>
  </pc:docChgLst>
  <pc:docChgLst>
    <pc:chgData name="Jansens Heidi" userId="S::heidi.jansens@ond.vlaanderen.be::71e04477-dcbe-407a-92c8-b741d7718eeb" providerId="AD" clId="Web-{F5A3A97C-D9D3-419D-BD52-489C8052822B}"/>
    <pc:docChg chg="modSld">
      <pc:chgData name="Jansens Heidi" userId="S::heidi.jansens@ond.vlaanderen.be::71e04477-dcbe-407a-92c8-b741d7718eeb" providerId="AD" clId="Web-{F5A3A97C-D9D3-419D-BD52-489C8052822B}" dt="2023-09-11T11:37:58.701" v="4" actId="20577"/>
      <pc:docMkLst>
        <pc:docMk/>
      </pc:docMkLst>
      <pc:sldChg chg="modSp">
        <pc:chgData name="Jansens Heidi" userId="S::heidi.jansens@ond.vlaanderen.be::71e04477-dcbe-407a-92c8-b741d7718eeb" providerId="AD" clId="Web-{F5A3A97C-D9D3-419D-BD52-489C8052822B}" dt="2023-09-11T11:37:58.701" v="4" actId="20577"/>
        <pc:sldMkLst>
          <pc:docMk/>
          <pc:sldMk cId="1434033141" sldId="5682"/>
        </pc:sldMkLst>
        <pc:spChg chg="mod">
          <ac:chgData name="Jansens Heidi" userId="S::heidi.jansens@ond.vlaanderen.be::71e04477-dcbe-407a-92c8-b741d7718eeb" providerId="AD" clId="Web-{F5A3A97C-D9D3-419D-BD52-489C8052822B}" dt="2023-09-11T11:37:58.701" v="4" actId="20577"/>
          <ac:spMkLst>
            <pc:docMk/>
            <pc:sldMk cId="1434033141" sldId="5682"/>
            <ac:spMk id="3" creationId="{680628F0-4DF9-281D-823F-503F51D3E8F9}"/>
          </ac:spMkLst>
        </pc:spChg>
      </pc:sldChg>
    </pc:docChg>
  </pc:docChgLst>
  <pc:docChgLst>
    <pc:chgData name="De Saeger Els" userId="S::els.desaeger@ond.vlaanderen.be::14b7abd0-bf41-4da5-befd-bfabddd3fb63" providerId="AD" clId="Web-{02CA20F3-B30F-B42A-24D8-1DD06F05FAD4}"/>
    <pc:docChg chg="mod">
      <pc:chgData name="De Saeger Els" userId="S::els.desaeger@ond.vlaanderen.be::14b7abd0-bf41-4da5-befd-bfabddd3fb63" providerId="AD" clId="Web-{02CA20F3-B30F-B42A-24D8-1DD06F05FAD4}" dt="2023-07-12T12:59:31.193" v="1"/>
      <pc:docMkLst>
        <pc:docMk/>
      </pc:docMkLst>
      <pc:sldChg chg="addCm">
        <pc:chgData name="De Saeger Els" userId="S::els.desaeger@ond.vlaanderen.be::14b7abd0-bf41-4da5-befd-bfabddd3fb63" providerId="AD" clId="Web-{02CA20F3-B30F-B42A-24D8-1DD06F05FAD4}" dt="2023-07-12T12:59:31.193" v="1"/>
        <pc:sldMkLst>
          <pc:docMk/>
          <pc:sldMk cId="1460477846" sldId="889"/>
        </pc:sldMkLst>
      </pc:sldChg>
    </pc:docChg>
  </pc:docChgLst>
  <pc:docChgLst>
    <pc:chgData name="Vanruysseveldt Vicky" userId="S::vicky.vanruysseveldt@ond.vlaanderen.be::3671200b-7232-46e2-9be3-dc49b9eff658" providerId="AD" clId="Web-{74F87F41-962D-7D6B-0A38-AA0ED5B8B524}"/>
    <pc:docChg chg="modSld">
      <pc:chgData name="Vanruysseveldt Vicky" userId="S::vicky.vanruysseveldt@ond.vlaanderen.be::3671200b-7232-46e2-9be3-dc49b9eff658" providerId="AD" clId="Web-{74F87F41-962D-7D6B-0A38-AA0ED5B8B524}" dt="2023-08-25T12:42:15.174" v="0" actId="20577"/>
      <pc:docMkLst>
        <pc:docMk/>
      </pc:docMkLst>
      <pc:sldChg chg="modSp">
        <pc:chgData name="Vanruysseveldt Vicky" userId="S::vicky.vanruysseveldt@ond.vlaanderen.be::3671200b-7232-46e2-9be3-dc49b9eff658" providerId="AD" clId="Web-{74F87F41-962D-7D6B-0A38-AA0ED5B8B524}" dt="2023-08-25T12:42:15.174" v="0" actId="20577"/>
        <pc:sldMkLst>
          <pc:docMk/>
          <pc:sldMk cId="1996710153" sldId="5543"/>
        </pc:sldMkLst>
        <pc:spChg chg="mod">
          <ac:chgData name="Vanruysseveldt Vicky" userId="S::vicky.vanruysseveldt@ond.vlaanderen.be::3671200b-7232-46e2-9be3-dc49b9eff658" providerId="AD" clId="Web-{74F87F41-962D-7D6B-0A38-AA0ED5B8B524}" dt="2023-08-25T12:42:15.174" v="0" actId="20577"/>
          <ac:spMkLst>
            <pc:docMk/>
            <pc:sldMk cId="1996710153" sldId="5543"/>
            <ac:spMk id="2" creationId="{ABFF9515-14F8-303D-AA39-B5AF79C02E3C}"/>
          </ac:spMkLst>
        </pc:spChg>
      </pc:sldChg>
    </pc:docChg>
  </pc:docChgLst>
  <pc:docChgLst>
    <pc:chgData name="Vercammen Rik 1F3D" userId="ebe17d92-7aaf-49fe-bb88-766ee3c47087" providerId="ADAL" clId="{3D5DBF12-754B-4042-B050-1E22379F41FF}"/>
    <pc:docChg chg="custSel addSld modSld modSection">
      <pc:chgData name="Vercammen Rik 1F3D" userId="ebe17d92-7aaf-49fe-bb88-766ee3c47087" providerId="ADAL" clId="{3D5DBF12-754B-4042-B050-1E22379F41FF}" dt="2023-08-29T06:52:11.259" v="263" actId="20577"/>
      <pc:docMkLst>
        <pc:docMk/>
      </pc:docMkLst>
      <pc:sldChg chg="modSp mod">
        <pc:chgData name="Vercammen Rik 1F3D" userId="ebe17d92-7aaf-49fe-bb88-766ee3c47087" providerId="ADAL" clId="{3D5DBF12-754B-4042-B050-1E22379F41FF}" dt="2023-08-24T08:33:41.134" v="0" actId="5793"/>
        <pc:sldMkLst>
          <pc:docMk/>
          <pc:sldMk cId="3849109148" sldId="5693"/>
        </pc:sldMkLst>
        <pc:spChg chg="mod">
          <ac:chgData name="Vercammen Rik 1F3D" userId="ebe17d92-7aaf-49fe-bb88-766ee3c47087" providerId="ADAL" clId="{3D5DBF12-754B-4042-B050-1E22379F41FF}" dt="2023-08-24T08:33:41.134" v="0" actId="5793"/>
          <ac:spMkLst>
            <pc:docMk/>
            <pc:sldMk cId="3849109148" sldId="5693"/>
            <ac:spMk id="3" creationId="{D025EFEA-6776-6A1A-5F92-4CBA8204C0B2}"/>
          </ac:spMkLst>
        </pc:spChg>
      </pc:sldChg>
      <pc:sldChg chg="modSp new mod">
        <pc:chgData name="Vercammen Rik 1F3D" userId="ebe17d92-7aaf-49fe-bb88-766ee3c47087" providerId="ADAL" clId="{3D5DBF12-754B-4042-B050-1E22379F41FF}" dt="2023-08-29T06:52:11.259" v="263" actId="20577"/>
        <pc:sldMkLst>
          <pc:docMk/>
          <pc:sldMk cId="2777008836" sldId="5707"/>
        </pc:sldMkLst>
        <pc:spChg chg="mod">
          <ac:chgData name="Vercammen Rik 1F3D" userId="ebe17d92-7aaf-49fe-bb88-766ee3c47087" providerId="ADAL" clId="{3D5DBF12-754B-4042-B050-1E22379F41FF}" dt="2023-08-29T06:52:11.259" v="263" actId="20577"/>
          <ac:spMkLst>
            <pc:docMk/>
            <pc:sldMk cId="2777008836" sldId="5707"/>
            <ac:spMk id="2" creationId="{85260F01-8025-BD81-3046-E3AE03F61F84}"/>
          </ac:spMkLst>
        </pc:spChg>
        <pc:spChg chg="mod">
          <ac:chgData name="Vercammen Rik 1F3D" userId="ebe17d92-7aaf-49fe-bb88-766ee3c47087" providerId="ADAL" clId="{3D5DBF12-754B-4042-B050-1E22379F41FF}" dt="2023-08-29T06:52:08.232" v="262" actId="20577"/>
          <ac:spMkLst>
            <pc:docMk/>
            <pc:sldMk cId="2777008836" sldId="5707"/>
            <ac:spMk id="3" creationId="{F1EAAA8F-F975-F538-D6FE-3D72FF3468B4}"/>
          </ac:spMkLst>
        </pc:spChg>
      </pc:sldChg>
    </pc:docChg>
  </pc:docChgLst>
  <pc:docChgLst>
    <pc:chgData name="Vanruysseveldt Vicky" userId="S::vicky.vanruysseveldt@ond.vlaanderen.be::3671200b-7232-46e2-9be3-dc49b9eff658" providerId="AD" clId="Web-{480BAD37-D7F1-847E-81DC-46458C551FC3}"/>
    <pc:docChg chg="modSld">
      <pc:chgData name="Vanruysseveldt Vicky" userId="S::vicky.vanruysseveldt@ond.vlaanderen.be::3671200b-7232-46e2-9be3-dc49b9eff658" providerId="AD" clId="Web-{480BAD37-D7F1-847E-81DC-46458C551FC3}" dt="2023-08-28T08:49:07.283" v="1" actId="20577"/>
      <pc:docMkLst>
        <pc:docMk/>
      </pc:docMkLst>
      <pc:sldChg chg="modSp">
        <pc:chgData name="Vanruysseveldt Vicky" userId="S::vicky.vanruysseveldt@ond.vlaanderen.be::3671200b-7232-46e2-9be3-dc49b9eff658" providerId="AD" clId="Web-{480BAD37-D7F1-847E-81DC-46458C551FC3}" dt="2023-08-28T08:49:07.283" v="1" actId="20577"/>
        <pc:sldMkLst>
          <pc:docMk/>
          <pc:sldMk cId="1996710153" sldId="5543"/>
        </pc:sldMkLst>
        <pc:spChg chg="mod">
          <ac:chgData name="Vanruysseveldt Vicky" userId="S::vicky.vanruysseveldt@ond.vlaanderen.be::3671200b-7232-46e2-9be3-dc49b9eff658" providerId="AD" clId="Web-{480BAD37-D7F1-847E-81DC-46458C551FC3}" dt="2023-08-28T08:49:07.283" v="1" actId="20577"/>
          <ac:spMkLst>
            <pc:docMk/>
            <pc:sldMk cId="1996710153" sldId="5543"/>
            <ac:spMk id="2" creationId="{ABFF9515-14F8-303D-AA39-B5AF79C02E3C}"/>
          </ac:spMkLst>
        </pc:spChg>
      </pc:sldChg>
    </pc:docChg>
  </pc:docChgLst>
  <pc:docChgLst>
    <pc:chgData name="Vercammen Rik 1F3D" userId="S::rik.vercammen@ond.vlaanderen.be::ebe17d92-7aaf-49fe-bb88-766ee3c47087" providerId="AD" clId="Web-{A0BA974B-314E-7D7A-261A-F61D386C04A1}"/>
    <pc:docChg chg="modSld">
      <pc:chgData name="Vercammen Rik 1F3D" userId="S::rik.vercammen@ond.vlaanderen.be::ebe17d92-7aaf-49fe-bb88-766ee3c47087" providerId="AD" clId="Web-{A0BA974B-314E-7D7A-261A-F61D386C04A1}" dt="2023-08-29T06:43:26.199" v="4" actId="20577"/>
      <pc:docMkLst>
        <pc:docMk/>
      </pc:docMkLst>
      <pc:sldChg chg="modSp">
        <pc:chgData name="Vercammen Rik 1F3D" userId="S::rik.vercammen@ond.vlaanderen.be::ebe17d92-7aaf-49fe-bb88-766ee3c47087" providerId="AD" clId="Web-{A0BA974B-314E-7D7A-261A-F61D386C04A1}" dt="2023-08-29T06:43:26.199" v="4" actId="20577"/>
        <pc:sldMkLst>
          <pc:docMk/>
          <pc:sldMk cId="3993517389" sldId="5700"/>
        </pc:sldMkLst>
        <pc:spChg chg="mod">
          <ac:chgData name="Vercammen Rik 1F3D" userId="S::rik.vercammen@ond.vlaanderen.be::ebe17d92-7aaf-49fe-bb88-766ee3c47087" providerId="AD" clId="Web-{A0BA974B-314E-7D7A-261A-F61D386C04A1}" dt="2023-08-29T06:43:26.199" v="4" actId="20577"/>
          <ac:spMkLst>
            <pc:docMk/>
            <pc:sldMk cId="3993517389" sldId="5700"/>
            <ac:spMk id="3" creationId="{A452017B-D6D4-40DC-9D73-8E42328DA80F}"/>
          </ac:spMkLst>
        </pc:spChg>
      </pc:sldChg>
    </pc:docChg>
  </pc:docChgLst>
  <pc:docChgLst>
    <pc:chgData name="De Decker Sarah" userId="S::sarah.dedecker@ond.vlaanderen.be::0e4a429e-f323-4c14-9e9f-b9be74764867" providerId="AD" clId="Web-{6CC8466E-16A7-937B-4F22-6CE8B795BADD}"/>
    <pc:docChg chg="modSld">
      <pc:chgData name="De Decker Sarah" userId="S::sarah.dedecker@ond.vlaanderen.be::0e4a429e-f323-4c14-9e9f-b9be74764867" providerId="AD" clId="Web-{6CC8466E-16A7-937B-4F22-6CE8B795BADD}" dt="2023-07-19T13:07:34.837" v="124" actId="20577"/>
      <pc:docMkLst>
        <pc:docMk/>
      </pc:docMkLst>
      <pc:sldChg chg="modSp">
        <pc:chgData name="De Decker Sarah" userId="S::sarah.dedecker@ond.vlaanderen.be::0e4a429e-f323-4c14-9e9f-b9be74764867" providerId="AD" clId="Web-{6CC8466E-16A7-937B-4F22-6CE8B795BADD}" dt="2023-07-19T13:07:34.837" v="124" actId="20577"/>
        <pc:sldMkLst>
          <pc:docMk/>
          <pc:sldMk cId="3979264901" sldId="5674"/>
        </pc:sldMkLst>
        <pc:spChg chg="mod">
          <ac:chgData name="De Decker Sarah" userId="S::sarah.dedecker@ond.vlaanderen.be::0e4a429e-f323-4c14-9e9f-b9be74764867" providerId="AD" clId="Web-{6CC8466E-16A7-937B-4F22-6CE8B795BADD}" dt="2023-07-19T13:07:34.837" v="124" actId="20577"/>
          <ac:spMkLst>
            <pc:docMk/>
            <pc:sldMk cId="3979264901" sldId="5674"/>
            <ac:spMk id="3" creationId="{3C741B3D-C352-2DD0-8322-75AE7F735BEF}"/>
          </ac:spMkLst>
        </pc:spChg>
      </pc:sldChg>
      <pc:sldChg chg="modSp">
        <pc:chgData name="De Decker Sarah" userId="S::sarah.dedecker@ond.vlaanderen.be::0e4a429e-f323-4c14-9e9f-b9be74764867" providerId="AD" clId="Web-{6CC8466E-16A7-937B-4F22-6CE8B795BADD}" dt="2023-07-19T11:58:54.978" v="7" actId="20577"/>
        <pc:sldMkLst>
          <pc:docMk/>
          <pc:sldMk cId="3206032128" sldId="5675"/>
        </pc:sldMkLst>
        <pc:spChg chg="mod">
          <ac:chgData name="De Decker Sarah" userId="S::sarah.dedecker@ond.vlaanderen.be::0e4a429e-f323-4c14-9e9f-b9be74764867" providerId="AD" clId="Web-{6CC8466E-16A7-937B-4F22-6CE8B795BADD}" dt="2023-07-19T11:58:54.978" v="7" actId="20577"/>
          <ac:spMkLst>
            <pc:docMk/>
            <pc:sldMk cId="3206032128" sldId="5675"/>
            <ac:spMk id="3" creationId="{850BB7A7-B22B-E973-DAEF-659C1CC925D1}"/>
          </ac:spMkLst>
        </pc:spChg>
      </pc:sldChg>
    </pc:docChg>
  </pc:docChgLst>
  <pc:docChgLst>
    <pc:chgData name="Schroyens Katlijn" userId="61c15c40-2e63-4846-9f87-c543ac0efd86" providerId="ADAL" clId="{3593DEF8-5023-4E29-ACAA-553E1DB83CA6}"/>
    <pc:docChg chg="undo custSel addSld delSld modSld modSection">
      <pc:chgData name="Schroyens Katlijn" userId="61c15c40-2e63-4846-9f87-c543ac0efd86" providerId="ADAL" clId="{3593DEF8-5023-4E29-ACAA-553E1DB83CA6}" dt="2023-08-29T07:13:55.435" v="4111" actId="20577"/>
      <pc:docMkLst>
        <pc:docMk/>
      </pc:docMkLst>
      <pc:sldChg chg="modSp mod modNotesTx">
        <pc:chgData name="Schroyens Katlijn" userId="61c15c40-2e63-4846-9f87-c543ac0efd86" providerId="ADAL" clId="{3593DEF8-5023-4E29-ACAA-553E1DB83CA6}" dt="2023-08-29T07:07:59.844" v="3338" actId="20577"/>
        <pc:sldMkLst>
          <pc:docMk/>
          <pc:sldMk cId="3993517389" sldId="5700"/>
        </pc:sldMkLst>
        <pc:spChg chg="mod">
          <ac:chgData name="Schroyens Katlijn" userId="61c15c40-2e63-4846-9f87-c543ac0efd86" providerId="ADAL" clId="{3593DEF8-5023-4E29-ACAA-553E1DB83CA6}" dt="2023-08-24T15:03:46.782" v="1577" actId="20577"/>
          <ac:spMkLst>
            <pc:docMk/>
            <pc:sldMk cId="3993517389" sldId="5700"/>
            <ac:spMk id="3" creationId="{A452017B-D6D4-40DC-9D73-8E42328DA80F}"/>
          </ac:spMkLst>
        </pc:spChg>
      </pc:sldChg>
      <pc:sldChg chg="modSp add mod modNotesTx">
        <pc:chgData name="Schroyens Katlijn" userId="61c15c40-2e63-4846-9f87-c543ac0efd86" providerId="ADAL" clId="{3593DEF8-5023-4E29-ACAA-553E1DB83CA6}" dt="2023-08-29T07:13:55.435" v="4111" actId="20577"/>
        <pc:sldMkLst>
          <pc:docMk/>
          <pc:sldMk cId="433415381" sldId="5701"/>
        </pc:sldMkLst>
        <pc:spChg chg="mod">
          <ac:chgData name="Schroyens Katlijn" userId="61c15c40-2e63-4846-9f87-c543ac0efd86" providerId="ADAL" clId="{3593DEF8-5023-4E29-ACAA-553E1DB83CA6}" dt="2023-08-24T15:11:04.562" v="1724" actId="20577"/>
          <ac:spMkLst>
            <pc:docMk/>
            <pc:sldMk cId="433415381" sldId="5701"/>
            <ac:spMk id="3" creationId="{A452017B-D6D4-40DC-9D73-8E42328DA80F}"/>
          </ac:spMkLst>
        </pc:spChg>
      </pc:sldChg>
      <pc:sldChg chg="new del">
        <pc:chgData name="Schroyens Katlijn" userId="61c15c40-2e63-4846-9f87-c543ac0efd86" providerId="ADAL" clId="{3593DEF8-5023-4E29-ACAA-553E1DB83CA6}" dt="2023-08-24T13:43:28.803" v="711" actId="680"/>
        <pc:sldMkLst>
          <pc:docMk/>
          <pc:sldMk cId="1008120388" sldId="5701"/>
        </pc:sldMkLst>
      </pc:sldChg>
    </pc:docChg>
  </pc:docChgLst>
  <pc:docChgLst>
    <pc:chgData name="De Saeger Els" userId="14b7abd0-bf41-4da5-befd-bfabddd3fb63" providerId="ADAL" clId="{5A8C68FF-BB81-420A-B2CA-15B83E4BA03E}"/>
    <pc:docChg chg="custSel delSld modSld modSection">
      <pc:chgData name="De Saeger Els" userId="14b7abd0-bf41-4da5-befd-bfabddd3fb63" providerId="ADAL" clId="{5A8C68FF-BB81-420A-B2CA-15B83E4BA03E}" dt="2023-07-19T13:01:34.934" v="616" actId="20577"/>
      <pc:docMkLst>
        <pc:docMk/>
      </pc:docMkLst>
      <pc:sldChg chg="modSp mod">
        <pc:chgData name="De Saeger Els" userId="14b7abd0-bf41-4da5-befd-bfabddd3fb63" providerId="ADAL" clId="{5A8C68FF-BB81-420A-B2CA-15B83E4BA03E}" dt="2023-07-19T13:01:34.934" v="616" actId="20577"/>
        <pc:sldMkLst>
          <pc:docMk/>
          <pc:sldMk cId="2011291757" sldId="876"/>
        </pc:sldMkLst>
        <pc:spChg chg="mod">
          <ac:chgData name="De Saeger Els" userId="14b7abd0-bf41-4da5-befd-bfabddd3fb63" providerId="ADAL" clId="{5A8C68FF-BB81-420A-B2CA-15B83E4BA03E}" dt="2023-07-19T13:01:34.934" v="616" actId="20577"/>
          <ac:spMkLst>
            <pc:docMk/>
            <pc:sldMk cId="2011291757" sldId="876"/>
            <ac:spMk id="3" creationId="{0CD88AFD-2BC6-3D22-D6B2-671C08A1DB07}"/>
          </ac:spMkLst>
        </pc:spChg>
      </pc:sldChg>
      <pc:sldChg chg="del">
        <pc:chgData name="De Saeger Els" userId="14b7abd0-bf41-4da5-befd-bfabddd3fb63" providerId="ADAL" clId="{5A8C68FF-BB81-420A-B2CA-15B83E4BA03E}" dt="2023-07-19T12:01:37.277" v="167" actId="47"/>
        <pc:sldMkLst>
          <pc:docMk/>
          <pc:sldMk cId="3436968283" sldId="5542"/>
        </pc:sldMkLst>
      </pc:sldChg>
      <pc:sldChg chg="modSp mod">
        <pc:chgData name="De Saeger Els" userId="14b7abd0-bf41-4da5-befd-bfabddd3fb63" providerId="ADAL" clId="{5A8C68FF-BB81-420A-B2CA-15B83E4BA03E}" dt="2023-07-17T09:57:13.400" v="166" actId="1076"/>
        <pc:sldMkLst>
          <pc:docMk/>
          <pc:sldMk cId="3979264901" sldId="5674"/>
        </pc:sldMkLst>
        <pc:spChg chg="mod">
          <ac:chgData name="De Saeger Els" userId="14b7abd0-bf41-4da5-befd-bfabddd3fb63" providerId="ADAL" clId="{5A8C68FF-BB81-420A-B2CA-15B83E4BA03E}" dt="2023-07-17T09:57:13.400" v="166" actId="1076"/>
          <ac:spMkLst>
            <pc:docMk/>
            <pc:sldMk cId="3979264901" sldId="5674"/>
            <ac:spMk id="3" creationId="{3C741B3D-C352-2DD0-8322-75AE7F735BEF}"/>
          </ac:spMkLst>
        </pc:spChg>
      </pc:sldChg>
      <pc:sldChg chg="modSp mod">
        <pc:chgData name="De Saeger Els" userId="14b7abd0-bf41-4da5-befd-bfabddd3fb63" providerId="ADAL" clId="{5A8C68FF-BB81-420A-B2CA-15B83E4BA03E}" dt="2023-07-19T12:58:16.408" v="600" actId="20577"/>
        <pc:sldMkLst>
          <pc:docMk/>
          <pc:sldMk cId="3206032128" sldId="5675"/>
        </pc:sldMkLst>
        <pc:spChg chg="mod">
          <ac:chgData name="De Saeger Els" userId="14b7abd0-bf41-4da5-befd-bfabddd3fb63" providerId="ADAL" clId="{5A8C68FF-BB81-420A-B2CA-15B83E4BA03E}" dt="2023-07-19T12:56:39.937" v="523" actId="20577"/>
          <ac:spMkLst>
            <pc:docMk/>
            <pc:sldMk cId="3206032128" sldId="5675"/>
            <ac:spMk id="2" creationId="{E7E0D405-B77C-B2CF-A556-AA25B277FF2C}"/>
          </ac:spMkLst>
        </pc:spChg>
        <pc:spChg chg="mod">
          <ac:chgData name="De Saeger Els" userId="14b7abd0-bf41-4da5-befd-bfabddd3fb63" providerId="ADAL" clId="{5A8C68FF-BB81-420A-B2CA-15B83E4BA03E}" dt="2023-07-19T12:58:16.408" v="600" actId="20577"/>
          <ac:spMkLst>
            <pc:docMk/>
            <pc:sldMk cId="3206032128" sldId="5675"/>
            <ac:spMk id="3" creationId="{850BB7A7-B22B-E973-DAEF-659C1CC925D1}"/>
          </ac:spMkLst>
        </pc:spChg>
      </pc:sldChg>
      <pc:sldChg chg="modSp mod">
        <pc:chgData name="De Saeger Els" userId="14b7abd0-bf41-4da5-befd-bfabddd3fb63" providerId="ADAL" clId="{5A8C68FF-BB81-420A-B2CA-15B83E4BA03E}" dt="2023-07-17T09:55:50.150" v="109" actId="1076"/>
        <pc:sldMkLst>
          <pc:docMk/>
          <pc:sldMk cId="3509849941" sldId="5676"/>
        </pc:sldMkLst>
        <pc:spChg chg="mod">
          <ac:chgData name="De Saeger Els" userId="14b7abd0-bf41-4da5-befd-bfabddd3fb63" providerId="ADAL" clId="{5A8C68FF-BB81-420A-B2CA-15B83E4BA03E}" dt="2023-07-17T09:08:29.576" v="26" actId="20577"/>
          <ac:spMkLst>
            <pc:docMk/>
            <pc:sldMk cId="3509849941" sldId="5676"/>
            <ac:spMk id="5" creationId="{07B87802-46FA-A589-B2AF-66179FADF4D8}"/>
          </ac:spMkLst>
        </pc:spChg>
        <pc:graphicFrameChg chg="mod">
          <ac:chgData name="De Saeger Els" userId="14b7abd0-bf41-4da5-befd-bfabddd3fb63" providerId="ADAL" clId="{5A8C68FF-BB81-420A-B2CA-15B83E4BA03E}" dt="2023-07-17T09:55:50.150" v="109" actId="1076"/>
          <ac:graphicFrameMkLst>
            <pc:docMk/>
            <pc:sldMk cId="3509849941" sldId="5676"/>
            <ac:graphicFrameMk id="11" creationId="{9B3D6056-8DE9-5CE6-9A30-3D67F77795F6}"/>
          </ac:graphicFrameMkLst>
        </pc:graphicFrameChg>
      </pc:sldChg>
      <pc:sldChg chg="modSp mod">
        <pc:chgData name="De Saeger Els" userId="14b7abd0-bf41-4da5-befd-bfabddd3fb63" providerId="ADAL" clId="{5A8C68FF-BB81-420A-B2CA-15B83E4BA03E}" dt="2023-07-19T12:27:58.180" v="516"/>
        <pc:sldMkLst>
          <pc:docMk/>
          <pc:sldMk cId="2699331164" sldId="5677"/>
        </pc:sldMkLst>
        <pc:spChg chg="mod">
          <ac:chgData name="De Saeger Els" userId="14b7abd0-bf41-4da5-befd-bfabddd3fb63" providerId="ADAL" clId="{5A8C68FF-BB81-420A-B2CA-15B83E4BA03E}" dt="2023-07-19T12:27:58.180" v="516"/>
          <ac:spMkLst>
            <pc:docMk/>
            <pc:sldMk cId="2699331164" sldId="5677"/>
            <ac:spMk id="3" creationId="{ED94313F-44AC-6223-A10D-E8B35E330304}"/>
          </ac:spMkLst>
        </pc:spChg>
      </pc:sldChg>
      <pc:sldChg chg="modSp mod">
        <pc:chgData name="De Saeger Els" userId="14b7abd0-bf41-4da5-befd-bfabddd3fb63" providerId="ADAL" clId="{5A8C68FF-BB81-420A-B2CA-15B83E4BA03E}" dt="2023-07-19T12:20:06.931" v="447" actId="20577"/>
        <pc:sldMkLst>
          <pc:docMk/>
          <pc:sldMk cId="216053402" sldId="5678"/>
        </pc:sldMkLst>
        <pc:spChg chg="mod">
          <ac:chgData name="De Saeger Els" userId="14b7abd0-bf41-4da5-befd-bfabddd3fb63" providerId="ADAL" clId="{5A8C68FF-BB81-420A-B2CA-15B83E4BA03E}" dt="2023-07-19T12:20:06.931" v="447" actId="20577"/>
          <ac:spMkLst>
            <pc:docMk/>
            <pc:sldMk cId="216053402" sldId="5678"/>
            <ac:spMk id="3" creationId="{4435E6B1-923D-7887-A86E-06CF774B7678}"/>
          </ac:spMkLst>
        </pc:spChg>
      </pc:sldChg>
      <pc:sldChg chg="modSp mod">
        <pc:chgData name="De Saeger Els" userId="14b7abd0-bf41-4da5-befd-bfabddd3fb63" providerId="ADAL" clId="{5A8C68FF-BB81-420A-B2CA-15B83E4BA03E}" dt="2023-07-19T12:32:41.360" v="520" actId="20577"/>
        <pc:sldMkLst>
          <pc:docMk/>
          <pc:sldMk cId="2028636338" sldId="5679"/>
        </pc:sldMkLst>
        <pc:spChg chg="mod">
          <ac:chgData name="De Saeger Els" userId="14b7abd0-bf41-4da5-befd-bfabddd3fb63" providerId="ADAL" clId="{5A8C68FF-BB81-420A-B2CA-15B83E4BA03E}" dt="2023-07-19T12:32:41.360" v="520" actId="20577"/>
          <ac:spMkLst>
            <pc:docMk/>
            <pc:sldMk cId="2028636338" sldId="5679"/>
            <ac:spMk id="3" creationId="{FA3A53FC-AC77-0CA4-0C5D-EEEE48686F7E}"/>
          </ac:spMkLst>
        </pc:spChg>
      </pc:sldChg>
      <pc:sldChg chg="modSp mod">
        <pc:chgData name="De Saeger Els" userId="14b7abd0-bf41-4da5-befd-bfabddd3fb63" providerId="ADAL" clId="{5A8C68FF-BB81-420A-B2CA-15B83E4BA03E}" dt="2023-07-19T13:00:12.152" v="603" actId="20577"/>
        <pc:sldMkLst>
          <pc:docMk/>
          <pc:sldMk cId="631177324" sldId="5680"/>
        </pc:sldMkLst>
        <pc:spChg chg="mod">
          <ac:chgData name="De Saeger Els" userId="14b7abd0-bf41-4da5-befd-bfabddd3fb63" providerId="ADAL" clId="{5A8C68FF-BB81-420A-B2CA-15B83E4BA03E}" dt="2023-07-19T13:00:12.152" v="603" actId="20577"/>
          <ac:spMkLst>
            <pc:docMk/>
            <pc:sldMk cId="631177324" sldId="5680"/>
            <ac:spMk id="3" creationId="{4435E6B1-923D-7887-A86E-06CF774B7678}"/>
          </ac:spMkLst>
        </pc:spChg>
      </pc:sldChg>
      <pc:sldChg chg="addSp delSp modSp del mod">
        <pc:chgData name="De Saeger Els" userId="14b7abd0-bf41-4da5-befd-bfabddd3fb63" providerId="ADAL" clId="{5A8C68FF-BB81-420A-B2CA-15B83E4BA03E}" dt="2023-07-17T09:07:47.929" v="18" actId="47"/>
        <pc:sldMkLst>
          <pc:docMk/>
          <pc:sldMk cId="1908756248" sldId="5681"/>
        </pc:sldMkLst>
        <pc:spChg chg="del mod">
          <ac:chgData name="De Saeger Els" userId="14b7abd0-bf41-4da5-befd-bfabddd3fb63" providerId="ADAL" clId="{5A8C68FF-BB81-420A-B2CA-15B83E4BA03E}" dt="2023-07-17T09:05:53.768" v="4" actId="21"/>
          <ac:spMkLst>
            <pc:docMk/>
            <pc:sldMk cId="1908756248" sldId="5681"/>
            <ac:spMk id="2" creationId="{9D43E316-FFF8-8C75-F731-C49834EDEC31}"/>
          </ac:spMkLst>
        </pc:spChg>
        <pc:spChg chg="add del mod">
          <ac:chgData name="De Saeger Els" userId="14b7abd0-bf41-4da5-befd-bfabddd3fb63" providerId="ADAL" clId="{5A8C68FF-BB81-420A-B2CA-15B83E4BA03E}" dt="2023-07-17T09:06:08.143" v="6"/>
          <ac:spMkLst>
            <pc:docMk/>
            <pc:sldMk cId="1908756248" sldId="5681"/>
            <ac:spMk id="4" creationId="{6103114B-805A-19C0-BCC1-632A8F9B76CC}"/>
          </ac:spMkLst>
        </pc:spChg>
        <pc:spChg chg="add mod">
          <ac:chgData name="De Saeger Els" userId="14b7abd0-bf41-4da5-befd-bfabddd3fb63" providerId="ADAL" clId="{5A8C68FF-BB81-420A-B2CA-15B83E4BA03E}" dt="2023-07-17T09:06:17.580" v="8" actId="122"/>
          <ac:spMkLst>
            <pc:docMk/>
            <pc:sldMk cId="1908756248" sldId="5681"/>
            <ac:spMk id="5" creationId="{BF4CD7A0-5C07-AE4B-1D63-802497652E22}"/>
          </ac:spMkLst>
        </pc:spChg>
        <pc:spChg chg="del">
          <ac:chgData name="De Saeger Els" userId="14b7abd0-bf41-4da5-befd-bfabddd3fb63" providerId="ADAL" clId="{5A8C68FF-BB81-420A-B2CA-15B83E4BA03E}" dt="2023-07-17T09:05:47.683" v="3" actId="26606"/>
          <ac:spMkLst>
            <pc:docMk/>
            <pc:sldMk cId="1908756248" sldId="5681"/>
            <ac:spMk id="29" creationId="{3A8EC506-B1DA-46A1-B44D-774E68468E13}"/>
          </ac:spMkLst>
        </pc:spChg>
        <pc:spChg chg="del">
          <ac:chgData name="De Saeger Els" userId="14b7abd0-bf41-4da5-befd-bfabddd3fb63" providerId="ADAL" clId="{5A8C68FF-BB81-420A-B2CA-15B83E4BA03E}" dt="2023-07-17T09:05:47.683" v="3" actId="26606"/>
          <ac:spMkLst>
            <pc:docMk/>
            <pc:sldMk cId="1908756248" sldId="5681"/>
            <ac:spMk id="30" creationId="{BFF30785-305E-45D7-984F-5AA93D3CA561}"/>
          </ac:spMkLst>
        </pc:spChg>
        <pc:spChg chg="del">
          <ac:chgData name="De Saeger Els" userId="14b7abd0-bf41-4da5-befd-bfabddd3fb63" providerId="ADAL" clId="{5A8C68FF-BB81-420A-B2CA-15B83E4BA03E}" dt="2023-07-17T09:05:47.683" v="3" actId="26606"/>
          <ac:spMkLst>
            <pc:docMk/>
            <pc:sldMk cId="1908756248" sldId="5681"/>
            <ac:spMk id="32" creationId="{CA73784B-AC76-4BAD-93AF-C72D0EDFD715}"/>
          </ac:spMkLst>
        </pc:spChg>
        <pc:spChg chg="add">
          <ac:chgData name="De Saeger Els" userId="14b7abd0-bf41-4da5-befd-bfabddd3fb63" providerId="ADAL" clId="{5A8C68FF-BB81-420A-B2CA-15B83E4BA03E}" dt="2023-07-17T09:05:47.683" v="3" actId="26606"/>
          <ac:spMkLst>
            <pc:docMk/>
            <pc:sldMk cId="1908756248" sldId="5681"/>
            <ac:spMk id="38" creationId="{3A8EC506-B1DA-46A1-B44D-774E68468E13}"/>
          </ac:spMkLst>
        </pc:spChg>
        <pc:spChg chg="add">
          <ac:chgData name="De Saeger Els" userId="14b7abd0-bf41-4da5-befd-bfabddd3fb63" providerId="ADAL" clId="{5A8C68FF-BB81-420A-B2CA-15B83E4BA03E}" dt="2023-07-17T09:05:47.683" v="3" actId="26606"/>
          <ac:spMkLst>
            <pc:docMk/>
            <pc:sldMk cId="1908756248" sldId="5681"/>
            <ac:spMk id="40" creationId="{BFF30785-305E-45D7-984F-5AA93D3CA561}"/>
          </ac:spMkLst>
        </pc:spChg>
        <pc:spChg chg="add">
          <ac:chgData name="De Saeger Els" userId="14b7abd0-bf41-4da5-befd-bfabddd3fb63" providerId="ADAL" clId="{5A8C68FF-BB81-420A-B2CA-15B83E4BA03E}" dt="2023-07-17T09:05:47.683" v="3" actId="26606"/>
          <ac:spMkLst>
            <pc:docMk/>
            <pc:sldMk cId="1908756248" sldId="5681"/>
            <ac:spMk id="44" creationId="{42DD0C21-8FEE-4C18-8789-CC8ABE206FE6}"/>
          </ac:spMkLst>
        </pc:spChg>
        <pc:spChg chg="add">
          <ac:chgData name="De Saeger Els" userId="14b7abd0-bf41-4da5-befd-bfabddd3fb63" providerId="ADAL" clId="{5A8C68FF-BB81-420A-B2CA-15B83E4BA03E}" dt="2023-07-17T09:05:47.683" v="3" actId="26606"/>
          <ac:spMkLst>
            <pc:docMk/>
            <pc:sldMk cId="1908756248" sldId="5681"/>
            <ac:spMk id="46" creationId="{A4B51757-7607-4CEA-A0EE-3C5BDC2C1CFB}"/>
          </ac:spMkLst>
        </pc:spChg>
        <pc:graphicFrameChg chg="mod ord modGraphic">
          <ac:chgData name="De Saeger Els" userId="14b7abd0-bf41-4da5-befd-bfabddd3fb63" providerId="ADAL" clId="{5A8C68FF-BB81-420A-B2CA-15B83E4BA03E}" dt="2023-07-17T09:06:41.726" v="11" actId="1076"/>
          <ac:graphicFrameMkLst>
            <pc:docMk/>
            <pc:sldMk cId="1908756248" sldId="5681"/>
            <ac:graphicFrameMk id="8" creationId="{AD7DE1F7-0FE4-7FF3-A2C8-E46308868B82}"/>
          </ac:graphicFrameMkLst>
        </pc:graphicFrameChg>
        <pc:cxnChg chg="del">
          <ac:chgData name="De Saeger Els" userId="14b7abd0-bf41-4da5-befd-bfabddd3fb63" providerId="ADAL" clId="{5A8C68FF-BB81-420A-B2CA-15B83E4BA03E}" dt="2023-07-17T09:05:47.683" v="3" actId="26606"/>
          <ac:cxnSpMkLst>
            <pc:docMk/>
            <pc:sldMk cId="1908756248" sldId="5681"/>
            <ac:cxnSpMk id="31" creationId="{15E01FA5-D766-43CA-A83D-E7CF3F04E96F}"/>
          </ac:cxnSpMkLst>
        </pc:cxnChg>
        <pc:cxnChg chg="del">
          <ac:chgData name="De Saeger Els" userId="14b7abd0-bf41-4da5-befd-bfabddd3fb63" providerId="ADAL" clId="{5A8C68FF-BB81-420A-B2CA-15B83E4BA03E}" dt="2023-07-17T09:05:47.683" v="3" actId="26606"/>
          <ac:cxnSpMkLst>
            <pc:docMk/>
            <pc:sldMk cId="1908756248" sldId="5681"/>
            <ac:cxnSpMk id="33" creationId="{811DCF04-0C7C-44FC-8246-FC8D736B1A71}"/>
          </ac:cxnSpMkLst>
        </pc:cxnChg>
        <pc:cxnChg chg="add">
          <ac:chgData name="De Saeger Els" userId="14b7abd0-bf41-4da5-befd-bfabddd3fb63" providerId="ADAL" clId="{5A8C68FF-BB81-420A-B2CA-15B83E4BA03E}" dt="2023-07-17T09:05:47.683" v="3" actId="26606"/>
          <ac:cxnSpMkLst>
            <pc:docMk/>
            <pc:sldMk cId="1908756248" sldId="5681"/>
            <ac:cxnSpMk id="42" creationId="{15E01FA5-D766-43CA-A83D-E7CF3F04E96F}"/>
          </ac:cxnSpMkLst>
        </pc:cxnChg>
        <pc:cxnChg chg="add">
          <ac:chgData name="De Saeger Els" userId="14b7abd0-bf41-4da5-befd-bfabddd3fb63" providerId="ADAL" clId="{5A8C68FF-BB81-420A-B2CA-15B83E4BA03E}" dt="2023-07-17T09:05:47.683" v="3" actId="26606"/>
          <ac:cxnSpMkLst>
            <pc:docMk/>
            <pc:sldMk cId="1908756248" sldId="5681"/>
            <ac:cxnSpMk id="48" creationId="{FEF39256-F095-41C8-8707-6C1A665E8F2F}"/>
          </ac:cxnSpMkLst>
        </pc:cxnChg>
      </pc:sldChg>
      <pc:sldChg chg="addCm">
        <pc:chgData name="De Saeger Els" userId="14b7abd0-bf41-4da5-befd-bfabddd3fb63" providerId="ADAL" clId="{5A8C68FF-BB81-420A-B2CA-15B83E4BA03E}" dt="2023-07-19T12:59:43.339" v="601"/>
        <pc:sldMkLst>
          <pc:docMk/>
          <pc:sldMk cId="1977580501" sldId="5681"/>
        </pc:sldMkLst>
      </pc:sldChg>
    </pc:docChg>
  </pc:docChgLst>
  <pc:docChgLst>
    <pc:chgData name="Laermans Evelyn" userId="a2c5199d-f9d3-4818-a648-d151ccec2bd8" providerId="ADAL" clId="{40A67020-464E-4D14-BB27-A31FE10C683E}"/>
    <pc:docChg chg="undo redo custSel addSld delSld modSld sldOrd modSection">
      <pc:chgData name="Laermans Evelyn" userId="a2c5199d-f9d3-4818-a648-d151ccec2bd8" providerId="ADAL" clId="{40A67020-464E-4D14-BB27-A31FE10C683E}" dt="2023-07-10T10:55:13.138" v="3004"/>
      <pc:docMkLst>
        <pc:docMk/>
      </pc:docMkLst>
      <pc:sldChg chg="modSp mod">
        <pc:chgData name="Laermans Evelyn" userId="a2c5199d-f9d3-4818-a648-d151ccec2bd8" providerId="ADAL" clId="{40A67020-464E-4D14-BB27-A31FE10C683E}" dt="2023-07-10T07:35:45.134" v="52" actId="20577"/>
        <pc:sldMkLst>
          <pc:docMk/>
          <pc:sldMk cId="1936559551" sldId="875"/>
        </pc:sldMkLst>
        <pc:spChg chg="mod">
          <ac:chgData name="Laermans Evelyn" userId="a2c5199d-f9d3-4818-a648-d151ccec2bd8" providerId="ADAL" clId="{40A67020-464E-4D14-BB27-A31FE10C683E}" dt="2023-07-10T07:35:34.874" v="35" actId="404"/>
          <ac:spMkLst>
            <pc:docMk/>
            <pc:sldMk cId="1936559551" sldId="875"/>
            <ac:spMk id="2" creationId="{AC7E0460-4C19-F8D2-CAD7-69DE005B976D}"/>
          </ac:spMkLst>
        </pc:spChg>
        <pc:spChg chg="mod">
          <ac:chgData name="Laermans Evelyn" userId="a2c5199d-f9d3-4818-a648-d151ccec2bd8" providerId="ADAL" clId="{40A67020-464E-4D14-BB27-A31FE10C683E}" dt="2023-07-10T07:35:45.134" v="52" actId="20577"/>
          <ac:spMkLst>
            <pc:docMk/>
            <pc:sldMk cId="1936559551" sldId="875"/>
            <ac:spMk id="3" creationId="{0CD88AFD-2BC6-3D22-D6B2-671C08A1DB07}"/>
          </ac:spMkLst>
        </pc:spChg>
      </pc:sldChg>
      <pc:sldChg chg="del">
        <pc:chgData name="Laermans Evelyn" userId="a2c5199d-f9d3-4818-a648-d151ccec2bd8" providerId="ADAL" clId="{40A67020-464E-4D14-BB27-A31FE10C683E}" dt="2023-07-10T07:53:56.535" v="96" actId="47"/>
        <pc:sldMkLst>
          <pc:docMk/>
          <pc:sldMk cId="792101939" sldId="878"/>
        </pc:sldMkLst>
      </pc:sldChg>
      <pc:sldChg chg="addCm">
        <pc:chgData name="Laermans Evelyn" userId="a2c5199d-f9d3-4818-a648-d151ccec2bd8" providerId="ADAL" clId="{40A67020-464E-4D14-BB27-A31FE10C683E}" dt="2023-07-10T07:59:33.096" v="98"/>
        <pc:sldMkLst>
          <pc:docMk/>
          <pc:sldMk cId="3738367895" sldId="897"/>
        </pc:sldMkLst>
      </pc:sldChg>
      <pc:sldChg chg="modSp mod addCm">
        <pc:chgData name="Laermans Evelyn" userId="a2c5199d-f9d3-4818-a648-d151ccec2bd8" providerId="ADAL" clId="{40A67020-464E-4D14-BB27-A31FE10C683E}" dt="2023-07-10T07:40:39.582" v="91"/>
        <pc:sldMkLst>
          <pc:docMk/>
          <pc:sldMk cId="2583332860" sldId="899"/>
        </pc:sldMkLst>
        <pc:spChg chg="mod">
          <ac:chgData name="Laermans Evelyn" userId="a2c5199d-f9d3-4818-a648-d151ccec2bd8" providerId="ADAL" clId="{40A67020-464E-4D14-BB27-A31FE10C683E}" dt="2023-07-10T07:39:33.127" v="90" actId="20577"/>
          <ac:spMkLst>
            <pc:docMk/>
            <pc:sldMk cId="2583332860" sldId="899"/>
            <ac:spMk id="3" creationId="{7977FB23-2B9F-1D0F-5BF6-0D4CA1F830C8}"/>
          </ac:spMkLst>
        </pc:spChg>
      </pc:sldChg>
      <pc:sldChg chg="addCm">
        <pc:chgData name="Laermans Evelyn" userId="a2c5199d-f9d3-4818-a648-d151ccec2bd8" providerId="ADAL" clId="{40A67020-464E-4D14-BB27-A31FE10C683E}" dt="2023-07-10T07:42:41.526" v="92"/>
        <pc:sldMkLst>
          <pc:docMk/>
          <pc:sldMk cId="814336916" sldId="901"/>
        </pc:sldMkLst>
      </pc:sldChg>
      <pc:sldChg chg="addCm">
        <pc:chgData name="Laermans Evelyn" userId="a2c5199d-f9d3-4818-a648-d151ccec2bd8" providerId="ADAL" clId="{40A67020-464E-4D14-BB27-A31FE10C683E}" dt="2023-07-10T07:48:08.606" v="93"/>
        <pc:sldMkLst>
          <pc:docMk/>
          <pc:sldMk cId="1656082161" sldId="904"/>
        </pc:sldMkLst>
      </pc:sldChg>
      <pc:sldChg chg="addCm">
        <pc:chgData name="Laermans Evelyn" userId="a2c5199d-f9d3-4818-a648-d151ccec2bd8" providerId="ADAL" clId="{40A67020-464E-4D14-BB27-A31FE10C683E}" dt="2023-07-10T07:52:45.526" v="95"/>
        <pc:sldMkLst>
          <pc:docMk/>
          <pc:sldMk cId="4076138313" sldId="906"/>
        </pc:sldMkLst>
      </pc:sldChg>
      <pc:sldChg chg="addCm">
        <pc:chgData name="Laermans Evelyn" userId="a2c5199d-f9d3-4818-a648-d151ccec2bd8" providerId="ADAL" clId="{40A67020-464E-4D14-BB27-A31FE10C683E}" dt="2023-07-10T07:52:16.378" v="94"/>
        <pc:sldMkLst>
          <pc:docMk/>
          <pc:sldMk cId="2487356574" sldId="919"/>
        </pc:sldMkLst>
      </pc:sldChg>
      <pc:sldChg chg="add del ord">
        <pc:chgData name="Laermans Evelyn" userId="a2c5199d-f9d3-4818-a648-d151ccec2bd8" providerId="ADAL" clId="{40A67020-464E-4D14-BB27-A31FE10C683E}" dt="2023-07-10T10:43:42.690" v="2747" actId="47"/>
        <pc:sldMkLst>
          <pc:docMk/>
          <pc:sldMk cId="1603561590" sldId="924"/>
        </pc:sldMkLst>
      </pc:sldChg>
      <pc:sldChg chg="modSp mod">
        <pc:chgData name="Laermans Evelyn" userId="a2c5199d-f9d3-4818-a648-d151ccec2bd8" providerId="ADAL" clId="{40A67020-464E-4D14-BB27-A31FE10C683E}" dt="2023-07-10T08:17:10.381" v="243" actId="20577"/>
        <pc:sldMkLst>
          <pc:docMk/>
          <pc:sldMk cId="952012512" sldId="5488"/>
        </pc:sldMkLst>
        <pc:spChg chg="mod">
          <ac:chgData name="Laermans Evelyn" userId="a2c5199d-f9d3-4818-a648-d151ccec2bd8" providerId="ADAL" clId="{40A67020-464E-4D14-BB27-A31FE10C683E}" dt="2023-07-10T08:13:01.729" v="235" actId="20577"/>
          <ac:spMkLst>
            <pc:docMk/>
            <pc:sldMk cId="952012512" sldId="5488"/>
            <ac:spMk id="2" creationId="{763CFBD1-ABA5-4F0E-9818-7D3144B6CB9A}"/>
          </ac:spMkLst>
        </pc:spChg>
        <pc:spChg chg="mod">
          <ac:chgData name="Laermans Evelyn" userId="a2c5199d-f9d3-4818-a648-d151ccec2bd8" providerId="ADAL" clId="{40A67020-464E-4D14-BB27-A31FE10C683E}" dt="2023-07-10T08:17:10.381" v="243" actId="20577"/>
          <ac:spMkLst>
            <pc:docMk/>
            <pc:sldMk cId="952012512" sldId="5488"/>
            <ac:spMk id="3" creationId="{A452017B-D6D4-40DC-9D73-8E42328DA80F}"/>
          </ac:spMkLst>
        </pc:spChg>
      </pc:sldChg>
      <pc:sldChg chg="modSp mod">
        <pc:chgData name="Laermans Evelyn" userId="a2c5199d-f9d3-4818-a648-d151ccec2bd8" providerId="ADAL" clId="{40A67020-464E-4D14-BB27-A31FE10C683E}" dt="2023-07-10T08:31:01.820" v="369" actId="27636"/>
        <pc:sldMkLst>
          <pc:docMk/>
          <pc:sldMk cId="2358974773" sldId="5490"/>
        </pc:sldMkLst>
        <pc:spChg chg="mod">
          <ac:chgData name="Laermans Evelyn" userId="a2c5199d-f9d3-4818-a648-d151ccec2bd8" providerId="ADAL" clId="{40A67020-464E-4D14-BB27-A31FE10C683E}" dt="2023-07-10T08:24:42.657" v="277" actId="20577"/>
          <ac:spMkLst>
            <pc:docMk/>
            <pc:sldMk cId="2358974773" sldId="5490"/>
            <ac:spMk id="2" creationId="{763CFBD1-ABA5-4F0E-9818-7D3144B6CB9A}"/>
          </ac:spMkLst>
        </pc:spChg>
        <pc:spChg chg="mod">
          <ac:chgData name="Laermans Evelyn" userId="a2c5199d-f9d3-4818-a648-d151ccec2bd8" providerId="ADAL" clId="{40A67020-464E-4D14-BB27-A31FE10C683E}" dt="2023-07-10T08:31:01.820" v="369" actId="27636"/>
          <ac:spMkLst>
            <pc:docMk/>
            <pc:sldMk cId="2358974773" sldId="5490"/>
            <ac:spMk id="3" creationId="{A452017B-D6D4-40DC-9D73-8E42328DA80F}"/>
          </ac:spMkLst>
        </pc:spChg>
      </pc:sldChg>
      <pc:sldChg chg="modSp add mod">
        <pc:chgData name="Laermans Evelyn" userId="a2c5199d-f9d3-4818-a648-d151ccec2bd8" providerId="ADAL" clId="{40A67020-464E-4D14-BB27-A31FE10C683E}" dt="2023-07-10T10:41:39.155" v="2708" actId="20577"/>
        <pc:sldMkLst>
          <pc:docMk/>
          <pc:sldMk cId="3842612157" sldId="5491"/>
        </pc:sldMkLst>
        <pc:spChg chg="mod">
          <ac:chgData name="Laermans Evelyn" userId="a2c5199d-f9d3-4818-a648-d151ccec2bd8" providerId="ADAL" clId="{40A67020-464E-4D14-BB27-A31FE10C683E}" dt="2023-07-10T10:41:39.155" v="2708" actId="20577"/>
          <ac:spMkLst>
            <pc:docMk/>
            <pc:sldMk cId="3842612157" sldId="5491"/>
            <ac:spMk id="3" creationId="{A452017B-D6D4-40DC-9D73-8E42328DA80F}"/>
          </ac:spMkLst>
        </pc:spChg>
      </pc:sldChg>
      <pc:sldChg chg="add">
        <pc:chgData name="Laermans Evelyn" userId="a2c5199d-f9d3-4818-a648-d151ccec2bd8" providerId="ADAL" clId="{40A67020-464E-4D14-BB27-A31FE10C683E}" dt="2023-07-10T09:03:25.905" v="635"/>
        <pc:sldMkLst>
          <pc:docMk/>
          <pc:sldMk cId="2985231269" sldId="5492"/>
        </pc:sldMkLst>
      </pc:sldChg>
      <pc:sldChg chg="modSp add mod">
        <pc:chgData name="Laermans Evelyn" userId="a2c5199d-f9d3-4818-a648-d151ccec2bd8" providerId="ADAL" clId="{40A67020-464E-4D14-BB27-A31FE10C683E}" dt="2023-07-10T09:54:47.960" v="1768" actId="108"/>
        <pc:sldMkLst>
          <pc:docMk/>
          <pc:sldMk cId="3006369870" sldId="5493"/>
        </pc:sldMkLst>
        <pc:spChg chg="mod">
          <ac:chgData name="Laermans Evelyn" userId="a2c5199d-f9d3-4818-a648-d151ccec2bd8" providerId="ADAL" clId="{40A67020-464E-4D14-BB27-A31FE10C683E}" dt="2023-07-10T09:54:47.960" v="1768" actId="108"/>
          <ac:spMkLst>
            <pc:docMk/>
            <pc:sldMk cId="3006369870" sldId="5493"/>
            <ac:spMk id="3" creationId="{A452017B-D6D4-40DC-9D73-8E42328DA80F}"/>
          </ac:spMkLst>
        </pc:spChg>
      </pc:sldChg>
      <pc:sldChg chg="add del">
        <pc:chgData name="Laermans Evelyn" userId="a2c5199d-f9d3-4818-a648-d151ccec2bd8" providerId="ADAL" clId="{40A67020-464E-4D14-BB27-A31FE10C683E}" dt="2023-07-10T10:43:38.083" v="2746" actId="47"/>
        <pc:sldMkLst>
          <pc:docMk/>
          <pc:sldMk cId="1678515669" sldId="5494"/>
        </pc:sldMkLst>
      </pc:sldChg>
      <pc:sldChg chg="add">
        <pc:chgData name="Laermans Evelyn" userId="a2c5199d-f9d3-4818-a648-d151ccec2bd8" providerId="ADAL" clId="{40A67020-464E-4D14-BB27-A31FE10C683E}" dt="2023-07-10T10:44:23.064" v="2748"/>
        <pc:sldMkLst>
          <pc:docMk/>
          <pc:sldMk cId="1625427027" sldId="5501"/>
        </pc:sldMkLst>
      </pc:sldChg>
      <pc:sldChg chg="add">
        <pc:chgData name="Laermans Evelyn" userId="a2c5199d-f9d3-4818-a648-d151ccec2bd8" providerId="ADAL" clId="{40A67020-464E-4D14-BB27-A31FE10C683E}" dt="2023-07-10T10:44:23.064" v="2748"/>
        <pc:sldMkLst>
          <pc:docMk/>
          <pc:sldMk cId="2914212425" sldId="5502"/>
        </pc:sldMkLst>
      </pc:sldChg>
      <pc:sldChg chg="add">
        <pc:chgData name="Laermans Evelyn" userId="a2c5199d-f9d3-4818-a648-d151ccec2bd8" providerId="ADAL" clId="{40A67020-464E-4D14-BB27-A31FE10C683E}" dt="2023-07-10T10:44:23.064" v="2748"/>
        <pc:sldMkLst>
          <pc:docMk/>
          <pc:sldMk cId="3890300877" sldId="5503"/>
        </pc:sldMkLst>
      </pc:sldChg>
      <pc:sldChg chg="ord addCm">
        <pc:chgData name="Laermans Evelyn" userId="a2c5199d-f9d3-4818-a648-d151ccec2bd8" providerId="ADAL" clId="{40A67020-464E-4D14-BB27-A31FE10C683E}" dt="2023-07-10T08:26:28.976" v="343"/>
        <pc:sldMkLst>
          <pc:docMk/>
          <pc:sldMk cId="2089042436" sldId="5505"/>
        </pc:sldMkLst>
      </pc:sldChg>
      <pc:sldChg chg="modSp add del mod">
        <pc:chgData name="Laermans Evelyn" userId="a2c5199d-f9d3-4818-a648-d151ccec2bd8" providerId="ADAL" clId="{40A67020-464E-4D14-BB27-A31FE10C683E}" dt="2023-07-10T08:20:38.864" v="260" actId="20577"/>
        <pc:sldMkLst>
          <pc:docMk/>
          <pc:sldMk cId="3330305448" sldId="5510"/>
        </pc:sldMkLst>
        <pc:spChg chg="mod">
          <ac:chgData name="Laermans Evelyn" userId="a2c5199d-f9d3-4818-a648-d151ccec2bd8" providerId="ADAL" clId="{40A67020-464E-4D14-BB27-A31FE10C683E}" dt="2023-07-10T08:13:31.820" v="239" actId="20577"/>
          <ac:spMkLst>
            <pc:docMk/>
            <pc:sldMk cId="3330305448" sldId="5510"/>
            <ac:spMk id="2" creationId="{763CFBD1-ABA5-4F0E-9818-7D3144B6CB9A}"/>
          </ac:spMkLst>
        </pc:spChg>
        <pc:spChg chg="mod">
          <ac:chgData name="Laermans Evelyn" userId="a2c5199d-f9d3-4818-a648-d151ccec2bd8" providerId="ADAL" clId="{40A67020-464E-4D14-BB27-A31FE10C683E}" dt="2023-07-10T08:14:32.294" v="242" actId="20577"/>
          <ac:spMkLst>
            <pc:docMk/>
            <pc:sldMk cId="3330305448" sldId="5510"/>
            <ac:spMk id="3" creationId="{A452017B-D6D4-40DC-9D73-8E42328DA80F}"/>
          </ac:spMkLst>
        </pc:spChg>
        <pc:graphicFrameChg chg="mod modGraphic">
          <ac:chgData name="Laermans Evelyn" userId="a2c5199d-f9d3-4818-a648-d151ccec2bd8" providerId="ADAL" clId="{40A67020-464E-4D14-BB27-A31FE10C683E}" dt="2023-07-10T08:20:38.864" v="260" actId="20577"/>
          <ac:graphicFrameMkLst>
            <pc:docMk/>
            <pc:sldMk cId="3330305448" sldId="5510"/>
            <ac:graphicFrameMk id="5" creationId="{D51FEAFF-8DB0-4563-99FF-D85FFF73E490}"/>
          </ac:graphicFrameMkLst>
        </pc:graphicFrameChg>
      </pc:sldChg>
      <pc:sldChg chg="modSp add mod">
        <pc:chgData name="Laermans Evelyn" userId="a2c5199d-f9d3-4818-a648-d151ccec2bd8" providerId="ADAL" clId="{40A67020-464E-4D14-BB27-A31FE10C683E}" dt="2023-07-10T08:52:08.928" v="633" actId="113"/>
        <pc:sldMkLst>
          <pc:docMk/>
          <pc:sldMk cId="4078100775" sldId="5511"/>
        </pc:sldMkLst>
        <pc:spChg chg="mod">
          <ac:chgData name="Laermans Evelyn" userId="a2c5199d-f9d3-4818-a648-d151ccec2bd8" providerId="ADAL" clId="{40A67020-464E-4D14-BB27-A31FE10C683E}" dt="2023-07-10T08:35:09.954" v="397" actId="20577"/>
          <ac:spMkLst>
            <pc:docMk/>
            <pc:sldMk cId="4078100775" sldId="5511"/>
            <ac:spMk id="2" creationId="{81223729-A3FA-0370-06BB-62245B0ECFE3}"/>
          </ac:spMkLst>
        </pc:spChg>
        <pc:spChg chg="mod">
          <ac:chgData name="Laermans Evelyn" userId="a2c5199d-f9d3-4818-a648-d151ccec2bd8" providerId="ADAL" clId="{40A67020-464E-4D14-BB27-A31FE10C683E}" dt="2023-07-10T08:52:08.928" v="633" actId="113"/>
          <ac:spMkLst>
            <pc:docMk/>
            <pc:sldMk cId="4078100775" sldId="5511"/>
            <ac:spMk id="3" creationId="{D025EFEA-6776-6A1A-5F92-4CBA8204C0B2}"/>
          </ac:spMkLst>
        </pc:spChg>
      </pc:sldChg>
      <pc:sldChg chg="modSp add mod ord addCm">
        <pc:chgData name="Laermans Evelyn" userId="a2c5199d-f9d3-4818-a648-d151ccec2bd8" providerId="ADAL" clId="{40A67020-464E-4D14-BB27-A31FE10C683E}" dt="2023-07-10T10:55:13.138" v="3004"/>
        <pc:sldMkLst>
          <pc:docMk/>
          <pc:sldMk cId="2904441126" sldId="5516"/>
        </pc:sldMkLst>
        <pc:spChg chg="mod">
          <ac:chgData name="Laermans Evelyn" userId="a2c5199d-f9d3-4818-a648-d151ccec2bd8" providerId="ADAL" clId="{40A67020-464E-4D14-BB27-A31FE10C683E}" dt="2023-07-10T10:49:02.494" v="2810" actId="20577"/>
          <ac:spMkLst>
            <pc:docMk/>
            <pc:sldMk cId="2904441126" sldId="5516"/>
            <ac:spMk id="2" creationId="{763CFBD1-ABA5-4F0E-9818-7D3144B6CB9A}"/>
          </ac:spMkLst>
        </pc:spChg>
        <pc:spChg chg="mod">
          <ac:chgData name="Laermans Evelyn" userId="a2c5199d-f9d3-4818-a648-d151ccec2bd8" providerId="ADAL" clId="{40A67020-464E-4D14-BB27-A31FE10C683E}" dt="2023-07-10T10:54:27.644" v="3003" actId="113"/>
          <ac:spMkLst>
            <pc:docMk/>
            <pc:sldMk cId="2904441126" sldId="5516"/>
            <ac:spMk id="3" creationId="{A452017B-D6D4-40DC-9D73-8E42328DA80F}"/>
          </ac:spMkLst>
        </pc:spChg>
      </pc:sldChg>
      <pc:sldChg chg="ord">
        <pc:chgData name="Laermans Evelyn" userId="a2c5199d-f9d3-4818-a648-d151ccec2bd8" providerId="ADAL" clId="{40A67020-464E-4D14-BB27-A31FE10C683E}" dt="2023-07-10T10:48:19.688" v="2798"/>
        <pc:sldMkLst>
          <pc:docMk/>
          <pc:sldMk cId="2585351379" sldId="5531"/>
        </pc:sldMkLst>
      </pc:sldChg>
      <pc:sldChg chg="ord">
        <pc:chgData name="Laermans Evelyn" userId="a2c5199d-f9d3-4818-a648-d151ccec2bd8" providerId="ADAL" clId="{40A67020-464E-4D14-BB27-A31FE10C683E}" dt="2023-07-10T10:48:19.688" v="2798"/>
        <pc:sldMkLst>
          <pc:docMk/>
          <pc:sldMk cId="2394427977" sldId="5532"/>
        </pc:sldMkLst>
      </pc:sldChg>
      <pc:sldChg chg="modSp add mod addCm">
        <pc:chgData name="Laermans Evelyn" userId="a2c5199d-f9d3-4818-a648-d151ccec2bd8" providerId="ADAL" clId="{40A67020-464E-4D14-BB27-A31FE10C683E}" dt="2023-07-10T10:06:26.622" v="2058"/>
        <pc:sldMkLst>
          <pc:docMk/>
          <pc:sldMk cId="351256702" sldId="5533"/>
        </pc:sldMkLst>
        <pc:spChg chg="mod">
          <ac:chgData name="Laermans Evelyn" userId="a2c5199d-f9d3-4818-a648-d151ccec2bd8" providerId="ADAL" clId="{40A67020-464E-4D14-BB27-A31FE10C683E}" dt="2023-07-10T09:45:50.363" v="1598" actId="20577"/>
          <ac:spMkLst>
            <pc:docMk/>
            <pc:sldMk cId="351256702" sldId="5533"/>
            <ac:spMk id="2" creationId="{81223729-A3FA-0370-06BB-62245B0ECFE3}"/>
          </ac:spMkLst>
        </pc:spChg>
        <pc:spChg chg="mod">
          <ac:chgData name="Laermans Evelyn" userId="a2c5199d-f9d3-4818-a648-d151ccec2bd8" providerId="ADAL" clId="{40A67020-464E-4D14-BB27-A31FE10C683E}" dt="2023-07-10T09:56:13.996" v="1786" actId="20577"/>
          <ac:spMkLst>
            <pc:docMk/>
            <pc:sldMk cId="351256702" sldId="5533"/>
            <ac:spMk id="3" creationId="{D025EFEA-6776-6A1A-5F92-4CBA8204C0B2}"/>
          </ac:spMkLst>
        </pc:spChg>
      </pc:sldChg>
      <pc:sldChg chg="modSp add mod">
        <pc:chgData name="Laermans Evelyn" userId="a2c5199d-f9d3-4818-a648-d151ccec2bd8" providerId="ADAL" clId="{40A67020-464E-4D14-BB27-A31FE10C683E}" dt="2023-07-10T09:55:19.292" v="1769" actId="108"/>
        <pc:sldMkLst>
          <pc:docMk/>
          <pc:sldMk cId="3242304661" sldId="5534"/>
        </pc:sldMkLst>
        <pc:spChg chg="mod">
          <ac:chgData name="Laermans Evelyn" userId="a2c5199d-f9d3-4818-a648-d151ccec2bd8" providerId="ADAL" clId="{40A67020-464E-4D14-BB27-A31FE10C683E}" dt="2023-07-10T09:55:19.292" v="1769" actId="108"/>
          <ac:spMkLst>
            <pc:docMk/>
            <pc:sldMk cId="3242304661" sldId="5534"/>
            <ac:spMk id="3" creationId="{D025EFEA-6776-6A1A-5F92-4CBA8204C0B2}"/>
          </ac:spMkLst>
        </pc:spChg>
      </pc:sldChg>
      <pc:sldChg chg="modSp add mod">
        <pc:chgData name="Laermans Evelyn" userId="a2c5199d-f9d3-4818-a648-d151ccec2bd8" providerId="ADAL" clId="{40A67020-464E-4D14-BB27-A31FE10C683E}" dt="2023-07-10T10:43:05.991" v="2745" actId="5793"/>
        <pc:sldMkLst>
          <pc:docMk/>
          <pc:sldMk cId="3101693474" sldId="5535"/>
        </pc:sldMkLst>
        <pc:spChg chg="mod">
          <ac:chgData name="Laermans Evelyn" userId="a2c5199d-f9d3-4818-a648-d151ccec2bd8" providerId="ADAL" clId="{40A67020-464E-4D14-BB27-A31FE10C683E}" dt="2023-07-10T10:43:05.991" v="2745" actId="5793"/>
          <ac:spMkLst>
            <pc:docMk/>
            <pc:sldMk cId="3101693474" sldId="5535"/>
            <ac:spMk id="3" creationId="{D025EFEA-6776-6A1A-5F92-4CBA8204C0B2}"/>
          </ac:spMkLst>
        </pc:spChg>
      </pc:sldChg>
      <pc:sldChg chg="modSp add mod">
        <pc:chgData name="Laermans Evelyn" userId="a2c5199d-f9d3-4818-a648-d151ccec2bd8" providerId="ADAL" clId="{40A67020-464E-4D14-BB27-A31FE10C683E}" dt="2023-07-10T10:42:21.767" v="2741" actId="20577"/>
        <pc:sldMkLst>
          <pc:docMk/>
          <pc:sldMk cId="186655896" sldId="5536"/>
        </pc:sldMkLst>
        <pc:spChg chg="mod">
          <ac:chgData name="Laermans Evelyn" userId="a2c5199d-f9d3-4818-a648-d151ccec2bd8" providerId="ADAL" clId="{40A67020-464E-4D14-BB27-A31FE10C683E}" dt="2023-07-10T10:42:21.767" v="2741" actId="20577"/>
          <ac:spMkLst>
            <pc:docMk/>
            <pc:sldMk cId="186655896" sldId="5536"/>
            <ac:spMk id="3" creationId="{D025EFEA-6776-6A1A-5F92-4CBA8204C0B2}"/>
          </ac:spMkLst>
        </pc:spChg>
      </pc:sldChg>
      <pc:sldChg chg="modSp add mod">
        <pc:chgData name="Laermans Evelyn" userId="a2c5199d-f9d3-4818-a648-d151ccec2bd8" providerId="ADAL" clId="{40A67020-464E-4D14-BB27-A31FE10C683E}" dt="2023-07-10T10:29:32.736" v="2534" actId="20577"/>
        <pc:sldMkLst>
          <pc:docMk/>
          <pc:sldMk cId="1270565011" sldId="5537"/>
        </pc:sldMkLst>
        <pc:spChg chg="mod">
          <ac:chgData name="Laermans Evelyn" userId="a2c5199d-f9d3-4818-a648-d151ccec2bd8" providerId="ADAL" clId="{40A67020-464E-4D14-BB27-A31FE10C683E}" dt="2023-07-10T10:29:32.736" v="2534" actId="20577"/>
          <ac:spMkLst>
            <pc:docMk/>
            <pc:sldMk cId="1270565011" sldId="5537"/>
            <ac:spMk id="3" creationId="{D025EFEA-6776-6A1A-5F92-4CBA8204C0B2}"/>
          </ac:spMkLst>
        </pc:spChg>
      </pc:sldChg>
      <pc:sldChg chg="modSp add mod">
        <pc:chgData name="Laermans Evelyn" userId="a2c5199d-f9d3-4818-a648-d151ccec2bd8" providerId="ADAL" clId="{40A67020-464E-4D14-BB27-A31FE10C683E}" dt="2023-07-10T10:47:24.321" v="2796" actId="20577"/>
        <pc:sldMkLst>
          <pc:docMk/>
          <pc:sldMk cId="2602132610" sldId="5541"/>
        </pc:sldMkLst>
        <pc:spChg chg="mod">
          <ac:chgData name="Laermans Evelyn" userId="a2c5199d-f9d3-4818-a648-d151ccec2bd8" providerId="ADAL" clId="{40A67020-464E-4D14-BB27-A31FE10C683E}" dt="2023-07-10T10:47:24.321" v="2796" actId="20577"/>
          <ac:spMkLst>
            <pc:docMk/>
            <pc:sldMk cId="2602132610" sldId="5541"/>
            <ac:spMk id="2" creationId="{763CFBD1-ABA5-4F0E-9818-7D3144B6CB9A}"/>
          </ac:spMkLst>
        </pc:spChg>
      </pc:sldChg>
    </pc:docChg>
  </pc:docChgLst>
  <pc:docChgLst>
    <pc:chgData name="Jansens Heidi" userId="S::heidi.jansens@ond.vlaanderen.be::71e04477-dcbe-407a-92c8-b741d7718eeb" providerId="AD" clId="Web-{691FF857-D967-3B1B-FB34-1D65D67D9EE8}"/>
    <pc:docChg chg="modSld">
      <pc:chgData name="Jansens Heidi" userId="S::heidi.jansens@ond.vlaanderen.be::71e04477-dcbe-407a-92c8-b741d7718eeb" providerId="AD" clId="Web-{691FF857-D967-3B1B-FB34-1D65D67D9EE8}" dt="2023-08-24T10:52:02.346" v="1" actId="14100"/>
      <pc:docMkLst>
        <pc:docMk/>
      </pc:docMkLst>
      <pc:sldChg chg="modSp">
        <pc:chgData name="Jansens Heidi" userId="S::heidi.jansens@ond.vlaanderen.be::71e04477-dcbe-407a-92c8-b741d7718eeb" providerId="AD" clId="Web-{691FF857-D967-3B1B-FB34-1D65D67D9EE8}" dt="2023-08-24T10:52:02.346" v="1" actId="14100"/>
        <pc:sldMkLst>
          <pc:docMk/>
          <pc:sldMk cId="4140242509" sldId="5699"/>
        </pc:sldMkLst>
        <pc:graphicFrameChg chg="mod">
          <ac:chgData name="Jansens Heidi" userId="S::heidi.jansens@ond.vlaanderen.be::71e04477-dcbe-407a-92c8-b741d7718eeb" providerId="AD" clId="Web-{691FF857-D967-3B1B-FB34-1D65D67D9EE8}" dt="2023-08-24T10:52:02.346" v="1" actId="14100"/>
          <ac:graphicFrameMkLst>
            <pc:docMk/>
            <pc:sldMk cId="4140242509" sldId="5699"/>
            <ac:graphicFrameMk id="5" creationId="{5F8A6420-466F-DB11-7E4B-5BC6C5474EB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1"/>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eaLnBrk="0" hangingPunct="0">
              <a:defRPr sz="1200">
                <a:latin typeface="Arial" charset="0"/>
                <a:cs typeface="+mn-cs"/>
              </a:defRPr>
            </a:lvl1pPr>
          </a:lstStyle>
          <a:p>
            <a:pPr>
              <a:defRPr/>
            </a:pPr>
            <a:endParaRPr lang="nl-NL"/>
          </a:p>
        </p:txBody>
      </p:sp>
      <p:sp>
        <p:nvSpPr>
          <p:cNvPr id="64515" name="Rectangle 3"/>
          <p:cNvSpPr>
            <a:spLocks noGrp="1" noChangeArrowheads="1"/>
          </p:cNvSpPr>
          <p:nvPr>
            <p:ph type="dt" sz="quarter" idx="1"/>
          </p:nvPr>
        </p:nvSpPr>
        <p:spPr bwMode="auto">
          <a:xfrm>
            <a:off x="3849863" y="1"/>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eaLnBrk="0" hangingPunct="0">
              <a:defRPr sz="1200">
                <a:latin typeface="Arial" charset="0"/>
                <a:cs typeface="+mn-cs"/>
              </a:defRPr>
            </a:lvl1pPr>
          </a:lstStyle>
          <a:p>
            <a:pPr>
              <a:defRPr/>
            </a:pPr>
            <a:fld id="{20E4CBC4-9DEE-49DE-AC3D-56A35BE24C44}" type="datetimeFigureOut">
              <a:rPr lang="nl-NL"/>
              <a:pPr>
                <a:defRPr/>
              </a:pPr>
              <a:t>11-9-2023</a:t>
            </a:fld>
            <a:endParaRPr lang="nl-NL"/>
          </a:p>
        </p:txBody>
      </p:sp>
      <p:sp>
        <p:nvSpPr>
          <p:cNvPr id="64516" name="Rectangle 4"/>
          <p:cNvSpPr>
            <a:spLocks noGrp="1" noChangeArrowheads="1"/>
          </p:cNvSpPr>
          <p:nvPr>
            <p:ph type="ftr" sz="quarter" idx="2"/>
          </p:nvPr>
        </p:nvSpPr>
        <p:spPr bwMode="auto">
          <a:xfrm>
            <a:off x="1" y="9428273"/>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eaLnBrk="0" hangingPunct="0">
              <a:defRPr sz="1200">
                <a:latin typeface="Arial" charset="0"/>
                <a:cs typeface="+mn-cs"/>
              </a:defRPr>
            </a:lvl1pPr>
          </a:lstStyle>
          <a:p>
            <a:pPr>
              <a:defRPr/>
            </a:pPr>
            <a:endParaRPr lang="nl-NL"/>
          </a:p>
        </p:txBody>
      </p:sp>
      <p:sp>
        <p:nvSpPr>
          <p:cNvPr id="64517" name="Rectangle 5"/>
          <p:cNvSpPr>
            <a:spLocks noGrp="1" noChangeArrowheads="1"/>
          </p:cNvSpPr>
          <p:nvPr>
            <p:ph type="sldNum" sz="quarter" idx="3"/>
          </p:nvPr>
        </p:nvSpPr>
        <p:spPr bwMode="auto">
          <a:xfrm>
            <a:off x="3849863" y="9428273"/>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eaLnBrk="0" hangingPunct="0">
              <a:defRPr sz="1200"/>
            </a:lvl1pPr>
          </a:lstStyle>
          <a:p>
            <a:pPr>
              <a:defRPr/>
            </a:pPr>
            <a:fld id="{340E408B-1C4B-4C90-818B-660494555E46}" type="slidenum">
              <a:rPr lang="nl-NL" altLang="nl-BE"/>
              <a:pPr>
                <a:defRPr/>
              </a:pPr>
              <a:t>‹nr.›</a:t>
            </a:fld>
            <a:endParaRPr lang="nl-NL" altLang="nl-BE"/>
          </a:p>
        </p:txBody>
      </p:sp>
    </p:spTree>
    <p:extLst>
      <p:ext uri="{BB962C8B-B14F-4D97-AF65-F5344CB8AC3E}">
        <p14:creationId xmlns:p14="http://schemas.microsoft.com/office/powerpoint/2010/main" val="331494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6275" cy="496671"/>
          </a:xfrm>
          <a:prstGeom prst="rect">
            <a:avLst/>
          </a:prstGeom>
        </p:spPr>
        <p:txBody>
          <a:bodyPr vert="horz" lIns="91431" tIns="45715" rIns="91431" bIns="45715" rtlCol="0"/>
          <a:lstStyle>
            <a:lvl1pPr algn="l" eaLnBrk="1" hangingPunct="1">
              <a:defRPr sz="1200">
                <a:latin typeface="Arial" charset="0"/>
                <a:cs typeface="+mn-cs"/>
              </a:defRPr>
            </a:lvl1pPr>
          </a:lstStyle>
          <a:p>
            <a:pPr>
              <a:defRPr/>
            </a:pPr>
            <a:endParaRPr lang="nl-BE"/>
          </a:p>
        </p:txBody>
      </p:sp>
      <p:sp>
        <p:nvSpPr>
          <p:cNvPr id="3" name="Tijdelijke aanduiding voor datum 2"/>
          <p:cNvSpPr>
            <a:spLocks noGrp="1"/>
          </p:cNvSpPr>
          <p:nvPr>
            <p:ph type="dt" idx="1"/>
          </p:nvPr>
        </p:nvSpPr>
        <p:spPr>
          <a:xfrm>
            <a:off x="3849863" y="1"/>
            <a:ext cx="2946275" cy="496671"/>
          </a:xfrm>
          <a:prstGeom prst="rect">
            <a:avLst/>
          </a:prstGeom>
        </p:spPr>
        <p:txBody>
          <a:bodyPr vert="horz" lIns="91431" tIns="45715" rIns="91431" bIns="45715" rtlCol="0"/>
          <a:lstStyle>
            <a:lvl1pPr algn="r" eaLnBrk="1" hangingPunct="1">
              <a:defRPr sz="1200">
                <a:latin typeface="Arial" charset="0"/>
                <a:cs typeface="+mn-cs"/>
              </a:defRPr>
            </a:lvl1pPr>
          </a:lstStyle>
          <a:p>
            <a:pPr>
              <a:defRPr/>
            </a:pPr>
            <a:fld id="{57537488-6690-4F2A-B182-58C691374178}" type="datetimeFigureOut">
              <a:rPr lang="nl-BE"/>
              <a:pPr>
                <a:defRPr/>
              </a:pPr>
              <a:t>11/09/2023</a:t>
            </a:fld>
            <a:endParaRPr lang="nl-BE"/>
          </a:p>
        </p:txBody>
      </p:sp>
      <p:sp>
        <p:nvSpPr>
          <p:cNvPr id="4" name="Tijdelijke aanduiding voor dia-afbeelding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1431" tIns="45715" rIns="91431" bIns="45715" rtlCol="0" anchor="ctr"/>
          <a:lstStyle/>
          <a:p>
            <a:pPr lvl="0"/>
            <a:endParaRPr lang="nl-BE" noProof="0"/>
          </a:p>
        </p:txBody>
      </p:sp>
      <p:sp>
        <p:nvSpPr>
          <p:cNvPr id="5" name="Tijdelijke aanduiding voor notities 4"/>
          <p:cNvSpPr>
            <a:spLocks noGrp="1"/>
          </p:cNvSpPr>
          <p:nvPr>
            <p:ph type="body" sz="quarter" idx="3"/>
          </p:nvPr>
        </p:nvSpPr>
        <p:spPr>
          <a:xfrm>
            <a:off x="680383" y="4715832"/>
            <a:ext cx="5436909" cy="4466649"/>
          </a:xfrm>
          <a:prstGeom prst="rect">
            <a:avLst/>
          </a:prstGeom>
        </p:spPr>
        <p:txBody>
          <a:bodyPr vert="horz" lIns="91431" tIns="45715" rIns="91431" bIns="45715"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p:cNvSpPr>
            <a:spLocks noGrp="1"/>
          </p:cNvSpPr>
          <p:nvPr>
            <p:ph type="ftr" sz="quarter" idx="4"/>
          </p:nvPr>
        </p:nvSpPr>
        <p:spPr>
          <a:xfrm>
            <a:off x="1" y="9428273"/>
            <a:ext cx="2946275" cy="496671"/>
          </a:xfrm>
          <a:prstGeom prst="rect">
            <a:avLst/>
          </a:prstGeom>
        </p:spPr>
        <p:txBody>
          <a:bodyPr vert="horz" lIns="91431" tIns="45715" rIns="91431" bIns="45715" rtlCol="0" anchor="b"/>
          <a:lstStyle>
            <a:lvl1pPr algn="l" eaLnBrk="1" hangingPunct="1">
              <a:defRPr sz="1200">
                <a:latin typeface="Arial" charset="0"/>
                <a:cs typeface="+mn-cs"/>
              </a:defRPr>
            </a:lvl1pPr>
          </a:lstStyle>
          <a:p>
            <a:pPr>
              <a:defRPr/>
            </a:pPr>
            <a:endParaRPr lang="nl-BE"/>
          </a:p>
        </p:txBody>
      </p:sp>
      <p:sp>
        <p:nvSpPr>
          <p:cNvPr id="7" name="Tijdelijke aanduiding voor dianummer 6"/>
          <p:cNvSpPr>
            <a:spLocks noGrp="1"/>
          </p:cNvSpPr>
          <p:nvPr>
            <p:ph type="sldNum" sz="quarter" idx="5"/>
          </p:nvPr>
        </p:nvSpPr>
        <p:spPr>
          <a:xfrm>
            <a:off x="3849863" y="9428273"/>
            <a:ext cx="2946275" cy="496671"/>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vl1pPr>
          </a:lstStyle>
          <a:p>
            <a:pPr>
              <a:defRPr/>
            </a:pPr>
            <a:fld id="{E99ABEBF-441C-4E1D-8542-6B2A9FBC8D15}" type="slidenum">
              <a:rPr lang="nl-BE" altLang="nl-BE"/>
              <a:pPr>
                <a:defRPr/>
              </a:pPr>
              <a:t>‹nr.›</a:t>
            </a:fld>
            <a:endParaRPr lang="nl-BE" altLang="nl-BE"/>
          </a:p>
        </p:txBody>
      </p:sp>
    </p:spTree>
    <p:extLst>
      <p:ext uri="{BB962C8B-B14F-4D97-AF65-F5344CB8AC3E}">
        <p14:creationId xmlns:p14="http://schemas.microsoft.com/office/powerpoint/2010/main" val="1510727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1</a:t>
            </a:fld>
            <a:endParaRPr lang="nl-BE" altLang="nl-BE"/>
          </a:p>
        </p:txBody>
      </p:sp>
    </p:spTree>
    <p:extLst>
      <p:ext uri="{BB962C8B-B14F-4D97-AF65-F5344CB8AC3E}">
        <p14:creationId xmlns:p14="http://schemas.microsoft.com/office/powerpoint/2010/main" val="391959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10</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359703783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100</a:t>
            </a:fld>
            <a:endParaRPr lang="nl-BE" altLang="nl-BE"/>
          </a:p>
        </p:txBody>
      </p:sp>
    </p:spTree>
    <p:extLst>
      <p:ext uri="{BB962C8B-B14F-4D97-AF65-F5344CB8AC3E}">
        <p14:creationId xmlns:p14="http://schemas.microsoft.com/office/powerpoint/2010/main" val="16445239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101</a:t>
            </a:fld>
            <a:endParaRPr lang="nl-BE" altLang="nl-BE"/>
          </a:p>
        </p:txBody>
      </p:sp>
    </p:spTree>
    <p:extLst>
      <p:ext uri="{BB962C8B-B14F-4D97-AF65-F5344CB8AC3E}">
        <p14:creationId xmlns:p14="http://schemas.microsoft.com/office/powerpoint/2010/main" val="41458413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102</a:t>
            </a:fld>
            <a:endParaRPr lang="nl-BE" altLang="nl-BE"/>
          </a:p>
        </p:txBody>
      </p:sp>
    </p:spTree>
    <p:extLst>
      <p:ext uri="{BB962C8B-B14F-4D97-AF65-F5344CB8AC3E}">
        <p14:creationId xmlns:p14="http://schemas.microsoft.com/office/powerpoint/2010/main" val="295719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11</a:t>
            </a:fld>
            <a:endParaRPr lang="nl-BE" altLang="nl-BE"/>
          </a:p>
        </p:txBody>
      </p:sp>
    </p:spTree>
    <p:extLst>
      <p:ext uri="{BB962C8B-B14F-4D97-AF65-F5344CB8AC3E}">
        <p14:creationId xmlns:p14="http://schemas.microsoft.com/office/powerpoint/2010/main" val="388631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nl-BE" altLang="nl-BE" sz="1000" dirty="0">
              <a:latin typeface="+mn-lt"/>
            </a:endParaRPr>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12</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34487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z="1000" dirty="0"/>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13</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99940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z="1000" dirty="0"/>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14</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375494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15</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390699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16</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746589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17</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28540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18</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78049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19</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42948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2</a:t>
            </a:fld>
            <a:endParaRPr lang="nl-BE" altLang="nl-BE"/>
          </a:p>
        </p:txBody>
      </p:sp>
    </p:spTree>
    <p:extLst>
      <p:ext uri="{BB962C8B-B14F-4D97-AF65-F5344CB8AC3E}">
        <p14:creationId xmlns:p14="http://schemas.microsoft.com/office/powerpoint/2010/main" val="126291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nl-BE" altLang="nl-BE" dirty="0"/>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20</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1754141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21</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919466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22</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57118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23</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1515242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dirty="0"/>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24</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125259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25</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1752863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26</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120113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27</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418691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28</a:t>
            </a:fld>
            <a:endParaRPr lang="nl-BE" altLang="nl-BE"/>
          </a:p>
        </p:txBody>
      </p:sp>
    </p:spTree>
    <p:extLst>
      <p:ext uri="{BB962C8B-B14F-4D97-AF65-F5344CB8AC3E}">
        <p14:creationId xmlns:p14="http://schemas.microsoft.com/office/powerpoint/2010/main" val="3483162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29</a:t>
            </a:fld>
            <a:endParaRPr lang="nl-BE" altLang="nl-BE"/>
          </a:p>
        </p:txBody>
      </p:sp>
    </p:spTree>
    <p:extLst>
      <p:ext uri="{BB962C8B-B14F-4D97-AF65-F5344CB8AC3E}">
        <p14:creationId xmlns:p14="http://schemas.microsoft.com/office/powerpoint/2010/main" val="181225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a:t>
            </a:fld>
            <a:endParaRPr lang="nl-BE" altLang="nl-BE"/>
          </a:p>
        </p:txBody>
      </p:sp>
    </p:spTree>
    <p:extLst>
      <p:ext uri="{BB962C8B-B14F-4D97-AF65-F5344CB8AC3E}">
        <p14:creationId xmlns:p14="http://schemas.microsoft.com/office/powerpoint/2010/main" val="2027470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30</a:t>
            </a:fld>
            <a:endParaRPr lang="nl-BE" altLang="nl-BE"/>
          </a:p>
        </p:txBody>
      </p:sp>
    </p:spTree>
    <p:extLst>
      <p:ext uri="{BB962C8B-B14F-4D97-AF65-F5344CB8AC3E}">
        <p14:creationId xmlns:p14="http://schemas.microsoft.com/office/powerpoint/2010/main" val="3561182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31</a:t>
            </a:fld>
            <a:endParaRPr lang="nl-BE" altLang="nl-BE"/>
          </a:p>
        </p:txBody>
      </p:sp>
    </p:spTree>
    <p:extLst>
      <p:ext uri="{BB962C8B-B14F-4D97-AF65-F5344CB8AC3E}">
        <p14:creationId xmlns:p14="http://schemas.microsoft.com/office/powerpoint/2010/main" val="3039636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32</a:t>
            </a:fld>
            <a:endParaRPr lang="nl-BE" altLang="nl-BE"/>
          </a:p>
        </p:txBody>
      </p:sp>
    </p:spTree>
    <p:extLst>
      <p:ext uri="{BB962C8B-B14F-4D97-AF65-F5344CB8AC3E}">
        <p14:creationId xmlns:p14="http://schemas.microsoft.com/office/powerpoint/2010/main" val="1930814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33</a:t>
            </a:fld>
            <a:endParaRPr lang="nl-BE" altLang="nl-BE"/>
          </a:p>
        </p:txBody>
      </p:sp>
    </p:spTree>
    <p:extLst>
      <p:ext uri="{BB962C8B-B14F-4D97-AF65-F5344CB8AC3E}">
        <p14:creationId xmlns:p14="http://schemas.microsoft.com/office/powerpoint/2010/main" val="319812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34</a:t>
            </a:fld>
            <a:endParaRPr lang="nl-BE" altLang="nl-BE"/>
          </a:p>
        </p:txBody>
      </p:sp>
    </p:spTree>
    <p:extLst>
      <p:ext uri="{BB962C8B-B14F-4D97-AF65-F5344CB8AC3E}">
        <p14:creationId xmlns:p14="http://schemas.microsoft.com/office/powerpoint/2010/main" val="1381832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35</a:t>
            </a:fld>
            <a:endParaRPr lang="nl-BE" altLang="nl-BE"/>
          </a:p>
        </p:txBody>
      </p:sp>
    </p:spTree>
    <p:extLst>
      <p:ext uri="{BB962C8B-B14F-4D97-AF65-F5344CB8AC3E}">
        <p14:creationId xmlns:p14="http://schemas.microsoft.com/office/powerpoint/2010/main" val="3764672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36</a:t>
            </a:fld>
            <a:endParaRPr lang="nl-BE" altLang="nl-BE"/>
          </a:p>
        </p:txBody>
      </p:sp>
    </p:spTree>
    <p:extLst>
      <p:ext uri="{BB962C8B-B14F-4D97-AF65-F5344CB8AC3E}">
        <p14:creationId xmlns:p14="http://schemas.microsoft.com/office/powerpoint/2010/main" val="4245688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37</a:t>
            </a:fld>
            <a:endParaRPr lang="nl-BE" altLang="nl-BE"/>
          </a:p>
        </p:txBody>
      </p:sp>
    </p:spTree>
    <p:extLst>
      <p:ext uri="{BB962C8B-B14F-4D97-AF65-F5344CB8AC3E}">
        <p14:creationId xmlns:p14="http://schemas.microsoft.com/office/powerpoint/2010/main" val="3651917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38</a:t>
            </a:fld>
            <a:endParaRPr lang="nl-BE" altLang="nl-BE"/>
          </a:p>
        </p:txBody>
      </p:sp>
    </p:spTree>
    <p:extLst>
      <p:ext uri="{BB962C8B-B14F-4D97-AF65-F5344CB8AC3E}">
        <p14:creationId xmlns:p14="http://schemas.microsoft.com/office/powerpoint/2010/main" val="4286072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39</a:t>
            </a:fld>
            <a:endParaRPr lang="nl-BE" altLang="nl-BE"/>
          </a:p>
        </p:txBody>
      </p:sp>
    </p:spTree>
    <p:extLst>
      <p:ext uri="{BB962C8B-B14F-4D97-AF65-F5344CB8AC3E}">
        <p14:creationId xmlns:p14="http://schemas.microsoft.com/office/powerpoint/2010/main" val="165572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a:t>
            </a:fld>
            <a:endParaRPr lang="nl-BE" altLang="nl-BE"/>
          </a:p>
        </p:txBody>
      </p:sp>
    </p:spTree>
    <p:extLst>
      <p:ext uri="{BB962C8B-B14F-4D97-AF65-F5344CB8AC3E}">
        <p14:creationId xmlns:p14="http://schemas.microsoft.com/office/powerpoint/2010/main" val="447532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40</a:t>
            </a:fld>
            <a:endParaRPr lang="nl-BE" altLang="nl-BE"/>
          </a:p>
        </p:txBody>
      </p:sp>
    </p:spTree>
    <p:extLst>
      <p:ext uri="{BB962C8B-B14F-4D97-AF65-F5344CB8AC3E}">
        <p14:creationId xmlns:p14="http://schemas.microsoft.com/office/powerpoint/2010/main" val="367315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41</a:t>
            </a:fld>
            <a:endParaRPr lang="nl-BE" altLang="nl-BE"/>
          </a:p>
        </p:txBody>
      </p:sp>
    </p:spTree>
    <p:extLst>
      <p:ext uri="{BB962C8B-B14F-4D97-AF65-F5344CB8AC3E}">
        <p14:creationId xmlns:p14="http://schemas.microsoft.com/office/powerpoint/2010/main" val="1042151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42</a:t>
            </a:fld>
            <a:endParaRPr lang="nl-BE" altLang="nl-BE"/>
          </a:p>
        </p:txBody>
      </p:sp>
    </p:spTree>
    <p:extLst>
      <p:ext uri="{BB962C8B-B14F-4D97-AF65-F5344CB8AC3E}">
        <p14:creationId xmlns:p14="http://schemas.microsoft.com/office/powerpoint/2010/main" val="4013146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43</a:t>
            </a:fld>
            <a:endParaRPr lang="nl-BE" altLang="nl-BE"/>
          </a:p>
        </p:txBody>
      </p:sp>
    </p:spTree>
    <p:extLst>
      <p:ext uri="{BB962C8B-B14F-4D97-AF65-F5344CB8AC3E}">
        <p14:creationId xmlns:p14="http://schemas.microsoft.com/office/powerpoint/2010/main" val="221860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44</a:t>
            </a:fld>
            <a:endParaRPr lang="nl-BE" altLang="nl-BE"/>
          </a:p>
        </p:txBody>
      </p:sp>
    </p:spTree>
    <p:extLst>
      <p:ext uri="{BB962C8B-B14F-4D97-AF65-F5344CB8AC3E}">
        <p14:creationId xmlns:p14="http://schemas.microsoft.com/office/powerpoint/2010/main" val="715119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5806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0348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05">
              <a:defRPr/>
            </a:pPr>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2787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05">
              <a:defRPr/>
            </a:pPr>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2483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49</a:t>
            </a:fld>
            <a:endParaRPr lang="nl-BE" altLang="nl-BE"/>
          </a:p>
        </p:txBody>
      </p:sp>
    </p:spTree>
    <p:extLst>
      <p:ext uri="{BB962C8B-B14F-4D97-AF65-F5344CB8AC3E}">
        <p14:creationId xmlns:p14="http://schemas.microsoft.com/office/powerpoint/2010/main" val="356445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a:t>
            </a:fld>
            <a:endParaRPr lang="nl-BE" altLang="nl-BE"/>
          </a:p>
        </p:txBody>
      </p:sp>
    </p:spTree>
    <p:extLst>
      <p:ext uri="{BB962C8B-B14F-4D97-AF65-F5344CB8AC3E}">
        <p14:creationId xmlns:p14="http://schemas.microsoft.com/office/powerpoint/2010/main" val="2621069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2820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14305">
              <a:defRPr/>
            </a:pPr>
            <a:endParaRPr lang="nl-NL" dirty="0">
              <a:ea typeface="+mn-lt"/>
              <a:cs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8832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05">
              <a:defRPr/>
            </a:pPr>
            <a:endParaRPr lang="nl-BE" dirty="0">
              <a:ea typeface="+mn-lt"/>
              <a:cs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9ABEBF-441C-4E1D-8542-6B2A9FBC8D15}" type="slidenum">
              <a:rPr kumimoji="0" lang="nl-BE" altLang="nl-BE"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nl-BE" altLang="nl-B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7542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53</a:t>
            </a:fld>
            <a:endParaRPr lang="nl-BE" altLang="nl-BE"/>
          </a:p>
        </p:txBody>
      </p:sp>
    </p:spTree>
    <p:extLst>
      <p:ext uri="{BB962C8B-B14F-4D97-AF65-F5344CB8AC3E}">
        <p14:creationId xmlns:p14="http://schemas.microsoft.com/office/powerpoint/2010/main" val="1357745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54</a:t>
            </a:fld>
            <a:endParaRPr lang="nl-BE" altLang="nl-BE"/>
          </a:p>
        </p:txBody>
      </p:sp>
    </p:spTree>
    <p:extLst>
      <p:ext uri="{BB962C8B-B14F-4D97-AF65-F5344CB8AC3E}">
        <p14:creationId xmlns:p14="http://schemas.microsoft.com/office/powerpoint/2010/main" val="1237421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55</a:t>
            </a:fld>
            <a:endParaRPr lang="nl-BE" altLang="nl-BE"/>
          </a:p>
        </p:txBody>
      </p:sp>
    </p:spTree>
    <p:extLst>
      <p:ext uri="{BB962C8B-B14F-4D97-AF65-F5344CB8AC3E}">
        <p14:creationId xmlns:p14="http://schemas.microsoft.com/office/powerpoint/2010/main" val="183659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cs typeface="Calibri"/>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56</a:t>
            </a:fld>
            <a:endParaRPr lang="nl-BE" altLang="nl-BE"/>
          </a:p>
        </p:txBody>
      </p:sp>
    </p:spTree>
    <p:extLst>
      <p:ext uri="{BB962C8B-B14F-4D97-AF65-F5344CB8AC3E}">
        <p14:creationId xmlns:p14="http://schemas.microsoft.com/office/powerpoint/2010/main" val="27830046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57</a:t>
            </a:fld>
            <a:endParaRPr lang="nl-BE" altLang="nl-BE"/>
          </a:p>
        </p:txBody>
      </p:sp>
    </p:spTree>
    <p:extLst>
      <p:ext uri="{BB962C8B-B14F-4D97-AF65-F5344CB8AC3E}">
        <p14:creationId xmlns:p14="http://schemas.microsoft.com/office/powerpoint/2010/main" val="226926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58</a:t>
            </a:fld>
            <a:endParaRPr lang="nl-BE" altLang="nl-BE"/>
          </a:p>
        </p:txBody>
      </p:sp>
    </p:spTree>
    <p:extLst>
      <p:ext uri="{BB962C8B-B14F-4D97-AF65-F5344CB8AC3E}">
        <p14:creationId xmlns:p14="http://schemas.microsoft.com/office/powerpoint/2010/main" val="1746662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59</a:t>
            </a:fld>
            <a:endParaRPr lang="nl-BE" altLang="nl-BE"/>
          </a:p>
        </p:txBody>
      </p:sp>
    </p:spTree>
    <p:extLst>
      <p:ext uri="{BB962C8B-B14F-4D97-AF65-F5344CB8AC3E}">
        <p14:creationId xmlns:p14="http://schemas.microsoft.com/office/powerpoint/2010/main" val="78341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6</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13196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0" indent="0">
              <a:buNone/>
            </a:pPr>
            <a:endParaRPr lang="nl-NL" dirty="0"/>
          </a:p>
          <a:p>
            <a:endParaRPr lang="nl-BE" dirty="0"/>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60</a:t>
            </a:fld>
            <a:endParaRPr lang="nl-BE" altLang="nl-BE"/>
          </a:p>
        </p:txBody>
      </p:sp>
    </p:spTree>
    <p:extLst>
      <p:ext uri="{BB962C8B-B14F-4D97-AF65-F5344CB8AC3E}">
        <p14:creationId xmlns:p14="http://schemas.microsoft.com/office/powerpoint/2010/main" val="1169564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61</a:t>
            </a:fld>
            <a:endParaRPr lang="nl-BE" altLang="nl-BE"/>
          </a:p>
        </p:txBody>
      </p:sp>
    </p:spTree>
    <p:extLst>
      <p:ext uri="{BB962C8B-B14F-4D97-AF65-F5344CB8AC3E}">
        <p14:creationId xmlns:p14="http://schemas.microsoft.com/office/powerpoint/2010/main" val="1415315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62</a:t>
            </a:fld>
            <a:endParaRPr lang="nl-BE" altLang="nl-BE"/>
          </a:p>
        </p:txBody>
      </p:sp>
    </p:spTree>
    <p:extLst>
      <p:ext uri="{BB962C8B-B14F-4D97-AF65-F5344CB8AC3E}">
        <p14:creationId xmlns:p14="http://schemas.microsoft.com/office/powerpoint/2010/main" val="8087865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63</a:t>
            </a:fld>
            <a:endParaRPr lang="nl-BE" altLang="nl-BE"/>
          </a:p>
        </p:txBody>
      </p:sp>
    </p:spTree>
    <p:extLst>
      <p:ext uri="{BB962C8B-B14F-4D97-AF65-F5344CB8AC3E}">
        <p14:creationId xmlns:p14="http://schemas.microsoft.com/office/powerpoint/2010/main" val="2079613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64</a:t>
            </a:fld>
            <a:endParaRPr lang="nl-BE" altLang="nl-BE"/>
          </a:p>
        </p:txBody>
      </p:sp>
    </p:spTree>
    <p:extLst>
      <p:ext uri="{BB962C8B-B14F-4D97-AF65-F5344CB8AC3E}">
        <p14:creationId xmlns:p14="http://schemas.microsoft.com/office/powerpoint/2010/main" val="6220416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65</a:t>
            </a:fld>
            <a:endParaRPr lang="nl-BE" altLang="nl-BE"/>
          </a:p>
        </p:txBody>
      </p:sp>
    </p:spTree>
    <p:extLst>
      <p:ext uri="{BB962C8B-B14F-4D97-AF65-F5344CB8AC3E}">
        <p14:creationId xmlns:p14="http://schemas.microsoft.com/office/powerpoint/2010/main" val="13378661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66</a:t>
            </a:fld>
            <a:endParaRPr lang="nl-BE" altLang="nl-BE"/>
          </a:p>
        </p:txBody>
      </p:sp>
    </p:spTree>
    <p:extLst>
      <p:ext uri="{BB962C8B-B14F-4D97-AF65-F5344CB8AC3E}">
        <p14:creationId xmlns:p14="http://schemas.microsoft.com/office/powerpoint/2010/main" val="581277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67</a:t>
            </a:fld>
            <a:endParaRPr lang="nl-BE" altLang="nl-BE"/>
          </a:p>
        </p:txBody>
      </p:sp>
    </p:spTree>
    <p:extLst>
      <p:ext uri="{BB962C8B-B14F-4D97-AF65-F5344CB8AC3E}">
        <p14:creationId xmlns:p14="http://schemas.microsoft.com/office/powerpoint/2010/main" val="3232328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68</a:t>
            </a:fld>
            <a:endParaRPr lang="nl-BE" altLang="nl-BE"/>
          </a:p>
        </p:txBody>
      </p:sp>
    </p:spTree>
    <p:extLst>
      <p:ext uri="{BB962C8B-B14F-4D97-AF65-F5344CB8AC3E}">
        <p14:creationId xmlns:p14="http://schemas.microsoft.com/office/powerpoint/2010/main" val="2072288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69</a:t>
            </a:fld>
            <a:endParaRPr lang="nl-BE" altLang="nl-BE"/>
          </a:p>
        </p:txBody>
      </p:sp>
    </p:spTree>
    <p:extLst>
      <p:ext uri="{BB962C8B-B14F-4D97-AF65-F5344CB8AC3E}">
        <p14:creationId xmlns:p14="http://schemas.microsoft.com/office/powerpoint/2010/main" val="141253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dirty="0"/>
          </a:p>
          <a:p>
            <a:pPr eaLnBrk="1" hangingPunct="1">
              <a:spcBef>
                <a:spcPct val="0"/>
              </a:spcBef>
            </a:pPr>
            <a:endParaRPr lang="nl-BE" altLang="nl-BE" dirty="0"/>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7</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0056504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70</a:t>
            </a:fld>
            <a:endParaRPr lang="nl-BE" altLang="nl-BE"/>
          </a:p>
        </p:txBody>
      </p:sp>
    </p:spTree>
    <p:extLst>
      <p:ext uri="{BB962C8B-B14F-4D97-AF65-F5344CB8AC3E}">
        <p14:creationId xmlns:p14="http://schemas.microsoft.com/office/powerpoint/2010/main" val="28716598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71</a:t>
            </a:fld>
            <a:endParaRPr lang="nl-BE" altLang="nl-BE"/>
          </a:p>
        </p:txBody>
      </p:sp>
    </p:spTree>
    <p:extLst>
      <p:ext uri="{BB962C8B-B14F-4D97-AF65-F5344CB8AC3E}">
        <p14:creationId xmlns:p14="http://schemas.microsoft.com/office/powerpoint/2010/main" val="24434788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72</a:t>
            </a:fld>
            <a:endParaRPr lang="nl-BE" altLang="nl-BE"/>
          </a:p>
        </p:txBody>
      </p:sp>
    </p:spTree>
    <p:extLst>
      <p:ext uri="{BB962C8B-B14F-4D97-AF65-F5344CB8AC3E}">
        <p14:creationId xmlns:p14="http://schemas.microsoft.com/office/powerpoint/2010/main" val="29795370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73</a:t>
            </a:fld>
            <a:endParaRPr lang="nl-BE" altLang="nl-BE"/>
          </a:p>
        </p:txBody>
      </p:sp>
    </p:spTree>
    <p:extLst>
      <p:ext uri="{BB962C8B-B14F-4D97-AF65-F5344CB8AC3E}">
        <p14:creationId xmlns:p14="http://schemas.microsoft.com/office/powerpoint/2010/main" val="29585280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74</a:t>
            </a:fld>
            <a:endParaRPr lang="nl-BE" altLang="nl-BE"/>
          </a:p>
        </p:txBody>
      </p:sp>
    </p:spTree>
    <p:extLst>
      <p:ext uri="{BB962C8B-B14F-4D97-AF65-F5344CB8AC3E}">
        <p14:creationId xmlns:p14="http://schemas.microsoft.com/office/powerpoint/2010/main" val="3376024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75</a:t>
            </a:fld>
            <a:endParaRPr lang="nl-BE" altLang="nl-BE"/>
          </a:p>
        </p:txBody>
      </p:sp>
    </p:spTree>
    <p:extLst>
      <p:ext uri="{BB962C8B-B14F-4D97-AF65-F5344CB8AC3E}">
        <p14:creationId xmlns:p14="http://schemas.microsoft.com/office/powerpoint/2010/main" val="2648264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76</a:t>
            </a:fld>
            <a:endParaRPr lang="nl-BE" altLang="nl-BE"/>
          </a:p>
        </p:txBody>
      </p:sp>
    </p:spTree>
    <p:extLst>
      <p:ext uri="{BB962C8B-B14F-4D97-AF65-F5344CB8AC3E}">
        <p14:creationId xmlns:p14="http://schemas.microsoft.com/office/powerpoint/2010/main" val="31241293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77</a:t>
            </a:fld>
            <a:endParaRPr lang="nl-BE" altLang="nl-BE"/>
          </a:p>
        </p:txBody>
      </p:sp>
    </p:spTree>
    <p:extLst>
      <p:ext uri="{BB962C8B-B14F-4D97-AF65-F5344CB8AC3E}">
        <p14:creationId xmlns:p14="http://schemas.microsoft.com/office/powerpoint/2010/main" val="3517035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78</a:t>
            </a:fld>
            <a:endParaRPr lang="nl-BE" altLang="nl-BE"/>
          </a:p>
        </p:txBody>
      </p:sp>
    </p:spTree>
    <p:extLst>
      <p:ext uri="{BB962C8B-B14F-4D97-AF65-F5344CB8AC3E}">
        <p14:creationId xmlns:p14="http://schemas.microsoft.com/office/powerpoint/2010/main" val="28762790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79</a:t>
            </a:fld>
            <a:endParaRPr lang="nl-BE" altLang="nl-BE"/>
          </a:p>
        </p:txBody>
      </p:sp>
    </p:spTree>
    <p:extLst>
      <p:ext uri="{BB962C8B-B14F-4D97-AF65-F5344CB8AC3E}">
        <p14:creationId xmlns:p14="http://schemas.microsoft.com/office/powerpoint/2010/main" val="393352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8</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24192847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80</a:t>
            </a:fld>
            <a:endParaRPr lang="nl-BE" altLang="nl-BE"/>
          </a:p>
        </p:txBody>
      </p:sp>
    </p:spTree>
    <p:extLst>
      <p:ext uri="{BB962C8B-B14F-4D97-AF65-F5344CB8AC3E}">
        <p14:creationId xmlns:p14="http://schemas.microsoft.com/office/powerpoint/2010/main" val="5806672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81</a:t>
            </a:fld>
            <a:endParaRPr lang="nl-BE" altLang="nl-BE"/>
          </a:p>
        </p:txBody>
      </p:sp>
    </p:spTree>
    <p:extLst>
      <p:ext uri="{BB962C8B-B14F-4D97-AF65-F5344CB8AC3E}">
        <p14:creationId xmlns:p14="http://schemas.microsoft.com/office/powerpoint/2010/main" val="4829554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82</a:t>
            </a:fld>
            <a:endParaRPr lang="nl-BE" altLang="nl-BE"/>
          </a:p>
        </p:txBody>
      </p:sp>
    </p:spTree>
    <p:extLst>
      <p:ext uri="{BB962C8B-B14F-4D97-AF65-F5344CB8AC3E}">
        <p14:creationId xmlns:p14="http://schemas.microsoft.com/office/powerpoint/2010/main" val="3094712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83</a:t>
            </a:fld>
            <a:endParaRPr lang="nl-BE" altLang="nl-BE"/>
          </a:p>
        </p:txBody>
      </p:sp>
    </p:spTree>
    <p:extLst>
      <p:ext uri="{BB962C8B-B14F-4D97-AF65-F5344CB8AC3E}">
        <p14:creationId xmlns:p14="http://schemas.microsoft.com/office/powerpoint/2010/main" val="29721915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84</a:t>
            </a:fld>
            <a:endParaRPr lang="nl-BE" altLang="nl-BE"/>
          </a:p>
        </p:txBody>
      </p:sp>
    </p:spTree>
    <p:extLst>
      <p:ext uri="{BB962C8B-B14F-4D97-AF65-F5344CB8AC3E}">
        <p14:creationId xmlns:p14="http://schemas.microsoft.com/office/powerpoint/2010/main" val="29073193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85</a:t>
            </a:fld>
            <a:endParaRPr lang="nl-BE" altLang="nl-BE"/>
          </a:p>
        </p:txBody>
      </p:sp>
    </p:spTree>
    <p:extLst>
      <p:ext uri="{BB962C8B-B14F-4D97-AF65-F5344CB8AC3E}">
        <p14:creationId xmlns:p14="http://schemas.microsoft.com/office/powerpoint/2010/main" val="41020027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86</a:t>
            </a:fld>
            <a:endParaRPr lang="nl-BE" altLang="nl-BE"/>
          </a:p>
        </p:txBody>
      </p:sp>
    </p:spTree>
    <p:extLst>
      <p:ext uri="{BB962C8B-B14F-4D97-AF65-F5344CB8AC3E}">
        <p14:creationId xmlns:p14="http://schemas.microsoft.com/office/powerpoint/2010/main" val="17960250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87</a:t>
            </a:fld>
            <a:endParaRPr lang="nl-BE" altLang="nl-BE"/>
          </a:p>
        </p:txBody>
      </p:sp>
    </p:spTree>
    <p:extLst>
      <p:ext uri="{BB962C8B-B14F-4D97-AF65-F5344CB8AC3E}">
        <p14:creationId xmlns:p14="http://schemas.microsoft.com/office/powerpoint/2010/main" val="24355086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88</a:t>
            </a:fld>
            <a:endParaRPr lang="nl-BE" altLang="nl-BE"/>
          </a:p>
        </p:txBody>
      </p:sp>
    </p:spTree>
    <p:extLst>
      <p:ext uri="{BB962C8B-B14F-4D97-AF65-F5344CB8AC3E}">
        <p14:creationId xmlns:p14="http://schemas.microsoft.com/office/powerpoint/2010/main" val="5457904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89</a:t>
            </a:fld>
            <a:endParaRPr lang="nl-BE" altLang="nl-BE"/>
          </a:p>
        </p:txBody>
      </p:sp>
    </p:spTree>
    <p:extLst>
      <p:ext uri="{BB962C8B-B14F-4D97-AF65-F5344CB8AC3E}">
        <p14:creationId xmlns:p14="http://schemas.microsoft.com/office/powerpoint/2010/main" val="347246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a:p>
            <a:pPr eaLnBrk="1" hangingPunct="1">
              <a:spcBef>
                <a:spcPct val="0"/>
              </a:spcBef>
            </a:pPr>
            <a:endParaRPr lang="nl-BE" altLang="nl-BE"/>
          </a:p>
        </p:txBody>
      </p:sp>
      <p:sp>
        <p:nvSpPr>
          <p:cNvPr id="36868" name="Tijdelijke aanduiding voor dianummer 3"/>
          <p:cNvSpPr txBox="1">
            <a:spLocks noGrp="1"/>
          </p:cNvSpPr>
          <p:nvPr/>
        </p:nvSpPr>
        <p:spPr bwMode="auto">
          <a:xfrm>
            <a:off x="3849863" y="9428273"/>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305" eaLnBrk="1" hangingPunct="1">
              <a:spcBef>
                <a:spcPct val="0"/>
              </a:spcBef>
              <a:defRPr/>
            </a:pPr>
            <a:fld id="{9E368917-FC8C-42B3-A169-C401CC9755C7}" type="slidenum">
              <a:rPr lang="nl-BE" altLang="nl-BE">
                <a:solidFill>
                  <a:prstClr val="black"/>
                </a:solidFill>
                <a:latin typeface="Arial" panose="020B0604020202020204" pitchFamily="34" charset="0"/>
              </a:rPr>
              <a:pPr algn="r" defTabSz="914305" eaLnBrk="1" hangingPunct="1">
                <a:spcBef>
                  <a:spcPct val="0"/>
                </a:spcBef>
                <a:defRPr/>
              </a:pPr>
              <a:t>9</a:t>
            </a:fld>
            <a:endParaRPr lang="nl-BE" altLang="nl-BE">
              <a:solidFill>
                <a:prstClr val="black"/>
              </a:solidFill>
              <a:latin typeface="Arial" panose="020B0604020202020204" pitchFamily="34" charset="0"/>
            </a:endParaRPr>
          </a:p>
        </p:txBody>
      </p:sp>
    </p:spTree>
    <p:extLst>
      <p:ext uri="{BB962C8B-B14F-4D97-AF65-F5344CB8AC3E}">
        <p14:creationId xmlns:p14="http://schemas.microsoft.com/office/powerpoint/2010/main" val="5659991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90</a:t>
            </a:fld>
            <a:endParaRPr lang="nl-BE" altLang="nl-BE"/>
          </a:p>
        </p:txBody>
      </p:sp>
    </p:spTree>
    <p:extLst>
      <p:ext uri="{BB962C8B-B14F-4D97-AF65-F5344CB8AC3E}">
        <p14:creationId xmlns:p14="http://schemas.microsoft.com/office/powerpoint/2010/main" val="9953475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91</a:t>
            </a:fld>
            <a:endParaRPr lang="nl-BE" altLang="nl-BE"/>
          </a:p>
        </p:txBody>
      </p:sp>
    </p:spTree>
    <p:extLst>
      <p:ext uri="{BB962C8B-B14F-4D97-AF65-F5344CB8AC3E}">
        <p14:creationId xmlns:p14="http://schemas.microsoft.com/office/powerpoint/2010/main" val="1637188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92</a:t>
            </a:fld>
            <a:endParaRPr lang="nl-BE" altLang="nl-BE"/>
          </a:p>
        </p:txBody>
      </p:sp>
    </p:spTree>
    <p:extLst>
      <p:ext uri="{BB962C8B-B14F-4D97-AF65-F5344CB8AC3E}">
        <p14:creationId xmlns:p14="http://schemas.microsoft.com/office/powerpoint/2010/main" val="25873725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93</a:t>
            </a:fld>
            <a:endParaRPr lang="nl-BE" altLang="nl-BE"/>
          </a:p>
        </p:txBody>
      </p:sp>
    </p:spTree>
    <p:extLst>
      <p:ext uri="{BB962C8B-B14F-4D97-AF65-F5344CB8AC3E}">
        <p14:creationId xmlns:p14="http://schemas.microsoft.com/office/powerpoint/2010/main" val="29518595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94</a:t>
            </a:fld>
            <a:endParaRPr lang="nl-BE" altLang="nl-BE"/>
          </a:p>
        </p:txBody>
      </p:sp>
    </p:spTree>
    <p:extLst>
      <p:ext uri="{BB962C8B-B14F-4D97-AF65-F5344CB8AC3E}">
        <p14:creationId xmlns:p14="http://schemas.microsoft.com/office/powerpoint/2010/main" val="5438596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a:solidFill>
                <a:srgbClr val="606060"/>
              </a:solidFill>
              <a:effectLst/>
              <a:latin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95</a:t>
            </a:fld>
            <a:endParaRPr lang="nl-BE" altLang="nl-BE"/>
          </a:p>
        </p:txBody>
      </p:sp>
    </p:spTree>
    <p:extLst>
      <p:ext uri="{BB962C8B-B14F-4D97-AF65-F5344CB8AC3E}">
        <p14:creationId xmlns:p14="http://schemas.microsoft.com/office/powerpoint/2010/main" val="1620941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96</a:t>
            </a:fld>
            <a:endParaRPr lang="nl-BE" altLang="nl-BE"/>
          </a:p>
        </p:txBody>
      </p:sp>
    </p:spTree>
    <p:extLst>
      <p:ext uri="{BB962C8B-B14F-4D97-AF65-F5344CB8AC3E}">
        <p14:creationId xmlns:p14="http://schemas.microsoft.com/office/powerpoint/2010/main" val="10754072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97</a:t>
            </a:fld>
            <a:endParaRPr lang="nl-BE" altLang="nl-BE"/>
          </a:p>
        </p:txBody>
      </p:sp>
    </p:spTree>
    <p:extLst>
      <p:ext uri="{BB962C8B-B14F-4D97-AF65-F5344CB8AC3E}">
        <p14:creationId xmlns:p14="http://schemas.microsoft.com/office/powerpoint/2010/main" val="18282024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98</a:t>
            </a:fld>
            <a:endParaRPr lang="nl-BE" altLang="nl-BE"/>
          </a:p>
        </p:txBody>
      </p:sp>
    </p:spTree>
    <p:extLst>
      <p:ext uri="{BB962C8B-B14F-4D97-AF65-F5344CB8AC3E}">
        <p14:creationId xmlns:p14="http://schemas.microsoft.com/office/powerpoint/2010/main" val="24918812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E99ABEBF-441C-4E1D-8542-6B2A9FBC8D15}" type="slidenum">
              <a:rPr lang="nl-BE" altLang="nl-BE" smtClean="0"/>
              <a:pPr>
                <a:defRPr/>
              </a:pPr>
              <a:t>99</a:t>
            </a:fld>
            <a:endParaRPr lang="nl-BE" altLang="nl-BE"/>
          </a:p>
        </p:txBody>
      </p:sp>
    </p:spTree>
    <p:extLst>
      <p:ext uri="{BB962C8B-B14F-4D97-AF65-F5344CB8AC3E}">
        <p14:creationId xmlns:p14="http://schemas.microsoft.com/office/powerpoint/2010/main" val="299273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6" name="Groeperen 15"/>
          <p:cNvGrpSpPr>
            <a:grpSpLocks/>
          </p:cNvGrpSpPr>
          <p:nvPr userDrawn="1"/>
        </p:nvGrpSpPr>
        <p:grpSpPr bwMode="auto">
          <a:xfrm>
            <a:off x="287338" y="287338"/>
            <a:ext cx="6034087" cy="6265862"/>
            <a:chOff x="288001" y="288000"/>
            <a:chExt cx="6033505" cy="6265475"/>
          </a:xfrm>
        </p:grpSpPr>
        <p:sp>
          <p:nvSpPr>
            <p:cNvPr id="7" name="Rechthoek 6"/>
            <p:cNvSpPr>
              <a:spLocks/>
            </p:cNvSpPr>
            <p:nvPr userDrawn="1"/>
          </p:nvSpPr>
          <p:spPr>
            <a:xfrm>
              <a:off x="288001" y="288000"/>
              <a:ext cx="424774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8" name="Rechthoekige driehoek 7"/>
            <p:cNvSpPr/>
            <p:nvPr userDrawn="1"/>
          </p:nvSpPr>
          <p:spPr>
            <a:xfrm>
              <a:off x="4535741" y="288000"/>
              <a:ext cx="1785765" cy="6263888"/>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grpSp>
      <p:pic>
        <p:nvPicPr>
          <p:cNvPr id="9" name="Afbeelding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0" y="576263"/>
            <a:ext cx="1828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75" y="665163"/>
            <a:ext cx="2160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afbeelding 4"/>
          <p:cNvSpPr>
            <a:spLocks noGrp="1"/>
          </p:cNvSpPr>
          <p:nvPr>
            <p:ph type="pic" sz="quarter" idx="10"/>
          </p:nvPr>
        </p:nvSpPr>
        <p:spPr>
          <a:xfrm>
            <a:off x="288000" y="288000"/>
            <a:ext cx="8568000" cy="6264000"/>
          </a:xfrm>
        </p:spPr>
        <p:txBody>
          <a:bodyPr rtlCol="0" anchor="ctr">
            <a:noAutofit/>
          </a:bodyPr>
          <a:lstStyle>
            <a:lvl1pPr marL="0" indent="0" algn="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332000" y="2556000"/>
            <a:ext cx="3816000" cy="1943998"/>
          </a:xfrm>
        </p:spPr>
        <p:txBody>
          <a:bodyPr>
            <a:noAutofit/>
          </a:bodyPr>
          <a:lstStyle>
            <a:lvl1pPr algn="l">
              <a:lnSpc>
                <a:spcPts val="5200"/>
              </a:lnSpc>
              <a:defRPr sz="5200" b="0" i="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p:nvPr>
        </p:nvSpPr>
        <p:spPr>
          <a:xfrm>
            <a:off x="504001" y="6044105"/>
            <a:ext cx="4773240" cy="352800"/>
          </a:xfrm>
          <a:prstGeom prst="rect">
            <a:avLst/>
          </a:prstGeom>
        </p:spPr>
        <p:txBody>
          <a:bodyPr bIns="0" rtlCol="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292778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pic>
        <p:nvPicPr>
          <p:cNvPr id="5"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5957888"/>
            <a:ext cx="1908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pic>
        <p:nvPicPr>
          <p:cNvPr id="7" name="Afbeelding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9525" y="6057900"/>
            <a:ext cx="2159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296000" y="756000"/>
            <a:ext cx="7416000" cy="1116000"/>
          </a:xfrm>
        </p:spPr>
        <p:txBody>
          <a:bodyPr/>
          <a:lstStyle>
            <a:lvl1pPr>
              <a:defRPr b="0" i="0">
                <a:latin typeface="+mj-lt"/>
                <a:cs typeface="Calibri"/>
              </a:defRPr>
            </a:lvl1pPr>
          </a:lstStyle>
          <a:p>
            <a:r>
              <a:rPr lang="nl-NL"/>
              <a:t>Klik om de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dianummer 6"/>
          <p:cNvSpPr>
            <a:spLocks noGrp="1"/>
          </p:cNvSpPr>
          <p:nvPr>
            <p:ph type="sldNum" sz="quarter" idx="14"/>
          </p:nvPr>
        </p:nvSpPr>
        <p:spPr>
          <a:xfrm>
            <a:off x="6875463" y="6335713"/>
            <a:ext cx="2141537" cy="365125"/>
          </a:xfrm>
        </p:spPr>
        <p:txBody>
          <a:bodyPr/>
          <a:lstStyle>
            <a:lvl1pPr eaLnBrk="0" fontAlgn="base" hangingPunct="0">
              <a:spcBef>
                <a:spcPct val="0"/>
              </a:spcBef>
              <a:spcAft>
                <a:spcPct val="0"/>
              </a:spcAft>
              <a:defRPr sz="900" b="1" smtClean="0">
                <a:latin typeface="FlandersArtSans-Regular" panose="00000500000000000000" pitchFamily="2" charset="0"/>
              </a:defRPr>
            </a:lvl1pPr>
          </a:lstStyle>
          <a:p>
            <a:pPr>
              <a:defRPr/>
            </a:pPr>
            <a:fld id="{7749CDD0-7D77-4D23-9A27-F361E39BA472}" type="datetime1">
              <a:rPr lang="nl-BE"/>
              <a:pPr>
                <a:defRPr/>
              </a:pPr>
              <a:t>11/09/2023</a:t>
            </a:fld>
            <a:r>
              <a:rPr lang="nl-BE"/>
              <a:t> │</a:t>
            </a:r>
            <a:fld id="{6C31DE85-21C5-48B1-B596-033E1B639C62}" type="slidenum">
              <a:rPr lang="nl-BE"/>
              <a:pPr>
                <a:defRPr/>
              </a:pPr>
              <a:t>‹nr.›</a:t>
            </a:fld>
            <a:endParaRPr lang="nl-BE"/>
          </a:p>
        </p:txBody>
      </p:sp>
    </p:spTree>
    <p:extLst>
      <p:ext uri="{BB962C8B-B14F-4D97-AF65-F5344CB8AC3E}">
        <p14:creationId xmlns:p14="http://schemas.microsoft.com/office/powerpoint/2010/main" val="207071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grpSp>
        <p:nvGrpSpPr>
          <p:cNvPr id="6" name="Groep 10"/>
          <p:cNvGrpSpPr>
            <a:grpSpLocks/>
          </p:cNvGrpSpPr>
          <p:nvPr userDrawn="1"/>
        </p:nvGrpSpPr>
        <p:grpSpPr bwMode="auto">
          <a:xfrm>
            <a:off x="0" y="0"/>
            <a:ext cx="6227763" cy="6858000"/>
            <a:chOff x="288001" y="288000"/>
            <a:chExt cx="6033505" cy="6265475"/>
          </a:xfrm>
        </p:grpSpPr>
        <p:sp>
          <p:nvSpPr>
            <p:cNvPr id="7" name="Rechthoek 6"/>
            <p:cNvSpPr>
              <a:spLocks/>
            </p:cNvSpPr>
            <p:nvPr userDrawn="1"/>
          </p:nvSpPr>
          <p:spPr>
            <a:xfrm flipV="1">
              <a:off x="288001" y="288000"/>
              <a:ext cx="4247907"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9" name="Rechthoekige driehoek 8"/>
            <p:cNvSpPr/>
            <p:nvPr userDrawn="1"/>
          </p:nvSpPr>
          <p:spPr>
            <a:xfrm flipV="1">
              <a:off x="4535908" y="288000"/>
              <a:ext cx="1785598" cy="6264025"/>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grpSp>
      <p:pic>
        <p:nvPicPr>
          <p:cNvPr id="10" name="Afbeelding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7875" y="5878513"/>
            <a:ext cx="1851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0863" y="5959475"/>
            <a:ext cx="2160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afbeelding 2"/>
          <p:cNvSpPr>
            <a:spLocks noGrp="1"/>
          </p:cNvSpPr>
          <p:nvPr>
            <p:ph type="pic" sz="quarter" idx="14"/>
          </p:nvPr>
        </p:nvSpPr>
        <p:spPr>
          <a:xfrm>
            <a:off x="0" y="-1"/>
            <a:ext cx="9144000" cy="6858001"/>
          </a:xfrm>
        </p:spPr>
        <p:txBody>
          <a:bodyPr rtlCol="0" anchor="ctr">
            <a:noAutofit/>
          </a:bodyPr>
          <a:lstStyle>
            <a:lvl1pPr marL="0" indent="0" algn="r">
              <a:buNone/>
              <a:defRPr>
                <a:solidFill>
                  <a:srgbClr val="FF0000"/>
                </a:solidFill>
              </a:defRPr>
            </a:lvl1pPr>
          </a:lstStyle>
          <a:p>
            <a:pPr lvl="0"/>
            <a:r>
              <a:rPr lang="nl-NL" noProof="0"/>
              <a:t>Klik op het pictogram als u een afbeelding wilt toevoegen</a:t>
            </a:r>
            <a:endParaRPr lang="nl-BE" noProof="0"/>
          </a:p>
        </p:txBody>
      </p:sp>
      <p:sp>
        <p:nvSpPr>
          <p:cNvPr id="8" name="Titel 1"/>
          <p:cNvSpPr>
            <a:spLocks noGrp="1"/>
          </p:cNvSpPr>
          <p:nvPr>
            <p:ph type="ctrTitle"/>
          </p:nvPr>
        </p:nvSpPr>
        <p:spPr>
          <a:xfrm>
            <a:off x="1332000" y="756846"/>
            <a:ext cx="3456131" cy="1800000"/>
          </a:xfrm>
        </p:spPr>
        <p:txBody>
          <a:bodyPr anchor="b">
            <a:noAutofit/>
          </a:bodyPr>
          <a:lstStyle>
            <a:lvl1pPr algn="l">
              <a:lnSpc>
                <a:spcPts val="3800"/>
              </a:lnSpc>
              <a:defRPr sz="3700" b="0" i="0">
                <a:latin typeface="FlandersArtSans-Regular" panose="00000500000000000000" pitchFamily="2" charset="0"/>
                <a:cs typeface="Calibri"/>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2400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pic>
        <p:nvPicPr>
          <p:cNvPr id="5"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7875" y="539750"/>
            <a:ext cx="1908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pic>
        <p:nvPicPr>
          <p:cNvPr id="7" name="Afbeelding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7050" y="639763"/>
            <a:ext cx="2160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afbeelding 11"/>
          <p:cNvSpPr>
            <a:spLocks noGrp="1"/>
          </p:cNvSpPr>
          <p:nvPr>
            <p:ph type="pic" sz="quarter" idx="12"/>
          </p:nvPr>
        </p:nvSpPr>
        <p:spPr>
          <a:xfrm>
            <a:off x="287999" y="0"/>
            <a:ext cx="8856000" cy="6858000"/>
          </a:xfrm>
        </p:spPr>
        <p:txBody>
          <a:bodyPr rtlCol="0">
            <a:noAutofit/>
          </a:bodyPr>
          <a:lstStyle>
            <a:lvl1pPr algn="ct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296000" y="2023200"/>
            <a:ext cx="3108049" cy="2073600"/>
          </a:xfrm>
        </p:spPr>
        <p:txBody>
          <a:bodyPr anchor="b">
            <a:noAutofit/>
          </a:bodyPr>
          <a:lstStyle>
            <a:lvl1pPr indent="0"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8" name="Tijdelijke aanduiding voor dianummer 6"/>
          <p:cNvSpPr>
            <a:spLocks noGrp="1"/>
          </p:cNvSpPr>
          <p:nvPr>
            <p:ph type="sldNum" sz="quarter" idx="13"/>
          </p:nvPr>
        </p:nvSpPr>
        <p:spPr>
          <a:xfrm>
            <a:off x="6875463" y="6335713"/>
            <a:ext cx="2141537" cy="365125"/>
          </a:xfrm>
        </p:spPr>
        <p:txBody>
          <a:bodyPr/>
          <a:lstStyle>
            <a:lvl1pPr eaLnBrk="0" fontAlgn="base" hangingPunct="0">
              <a:spcBef>
                <a:spcPct val="0"/>
              </a:spcBef>
              <a:spcAft>
                <a:spcPct val="0"/>
              </a:spcAft>
              <a:defRPr sz="900" b="1" smtClean="0">
                <a:latin typeface="FlandersArtSans-Regular" panose="00000500000000000000" pitchFamily="2" charset="0"/>
              </a:defRPr>
            </a:lvl1pPr>
          </a:lstStyle>
          <a:p>
            <a:pPr>
              <a:defRPr/>
            </a:pPr>
            <a:fld id="{7749CDD0-7D77-4D23-9A27-F361E39BA472}" type="datetime1">
              <a:rPr lang="nl-BE"/>
              <a:pPr>
                <a:defRPr/>
              </a:pPr>
              <a:t>11/09/2023</a:t>
            </a:fld>
            <a:r>
              <a:rPr lang="nl-BE"/>
              <a:t> │</a:t>
            </a:r>
            <a:fld id="{30D1AD0D-343B-479A-A0EE-EE3B4A74B895}" type="slidenum">
              <a:rPr lang="nl-BE"/>
              <a:pPr>
                <a:defRPr/>
              </a:pPr>
              <a:t>‹nr.›</a:t>
            </a:fld>
            <a:endParaRPr lang="nl-BE"/>
          </a:p>
        </p:txBody>
      </p:sp>
    </p:spTree>
    <p:extLst>
      <p:ext uri="{BB962C8B-B14F-4D97-AF65-F5344CB8AC3E}">
        <p14:creationId xmlns:p14="http://schemas.microsoft.com/office/powerpoint/2010/main" val="394259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64652"/>
            <a:ext cx="2159997" cy="719999"/>
          </a:xfrm>
          <a:prstGeom prst="rect">
            <a:avLst/>
          </a:prstGeom>
        </p:spPr>
      </p:pic>
    </p:spTree>
    <p:extLst>
      <p:ext uri="{BB962C8B-B14F-4D97-AF65-F5344CB8AC3E}">
        <p14:creationId xmlns:p14="http://schemas.microsoft.com/office/powerpoint/2010/main" val="193912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543F5E"/>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ln>
                  <a:solidFill>
                    <a:srgbClr val="543F5E"/>
                  </a:solidFill>
                </a:ln>
                <a:solidFill>
                  <a:prstClr val="white"/>
                </a:solidFill>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ln>
                  <a:solidFill>
                    <a:srgbClr val="543F5E"/>
                  </a:solidFill>
                </a:ln>
                <a:solidFill>
                  <a:prstClr val="white"/>
                </a:solidFill>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0" baseline="0">
                <a:solidFill>
                  <a:schemeClr val="bg1"/>
                </a:solidFill>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1655" y="670999"/>
            <a:ext cx="2159997" cy="720000"/>
          </a:xfrm>
          <a:prstGeom prst="rect">
            <a:avLst/>
          </a:prstGeom>
        </p:spPr>
      </p:pic>
    </p:spTree>
    <p:extLst>
      <p:ext uri="{BB962C8B-B14F-4D97-AF65-F5344CB8AC3E}">
        <p14:creationId xmlns:p14="http://schemas.microsoft.com/office/powerpoint/2010/main" val="943408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Regular" panose="00000500000000000000" pitchFamily="2" charset="0"/>
                <a:cs typeface="Calibri"/>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1380" y="5959574"/>
            <a:ext cx="2159997" cy="719999"/>
          </a:xfrm>
          <a:prstGeom prst="rect">
            <a:avLst/>
          </a:prstGeom>
        </p:spPr>
      </p:pic>
    </p:spTree>
    <p:extLst>
      <p:ext uri="{BB962C8B-B14F-4D97-AF65-F5344CB8AC3E}">
        <p14:creationId xmlns:p14="http://schemas.microsoft.com/office/powerpoint/2010/main" val="356118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251" y="640527"/>
            <a:ext cx="2159997" cy="719999"/>
          </a:xfrm>
          <a:prstGeom prst="rect">
            <a:avLst/>
          </a:prstGeom>
        </p:spPr>
      </p:pic>
      <p:sp>
        <p:nvSpPr>
          <p:cNvPr id="8" name="Rechthoek 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Tree>
    <p:extLst>
      <p:ext uri="{BB962C8B-B14F-4D97-AF65-F5344CB8AC3E}">
        <p14:creationId xmlns:p14="http://schemas.microsoft.com/office/powerpoint/2010/main" val="36315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57579"/>
          </a:xfrm>
          <a:ln>
            <a:noFill/>
          </a:ln>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6" name="Groeperen 15"/>
          <p:cNvGrpSpPr/>
          <p:nvPr userDrawn="1"/>
        </p:nvGrpSpPr>
        <p:grpSpPr>
          <a:xfrm>
            <a:off x="293065" y="288000"/>
            <a:ext cx="6028442"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64652"/>
            <a:ext cx="2159997" cy="719999"/>
          </a:xfrm>
          <a:prstGeom prst="rect">
            <a:avLst/>
          </a:prstGeom>
        </p:spPr>
      </p:pic>
    </p:spTree>
    <p:extLst>
      <p:ext uri="{BB962C8B-B14F-4D97-AF65-F5344CB8AC3E}">
        <p14:creationId xmlns:p14="http://schemas.microsoft.com/office/powerpoint/2010/main" val="1974388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baseline="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
        <p:nvSpPr>
          <p:cNvPr id="8" name="Rechthoek 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251" y="640527"/>
            <a:ext cx="2159997" cy="719999"/>
          </a:xfrm>
          <a:prstGeom prst="rect">
            <a:avLst/>
          </a:prstGeom>
        </p:spPr>
      </p:pic>
    </p:spTree>
    <p:extLst>
      <p:ext uri="{BB962C8B-B14F-4D97-AF65-F5344CB8AC3E}">
        <p14:creationId xmlns:p14="http://schemas.microsoft.com/office/powerpoint/2010/main" val="405297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
        <p:nvSpPr>
          <p:cNvPr id="10" name="Rechthoek 9"/>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Tree>
    <p:extLst>
      <p:ext uri="{BB962C8B-B14F-4D97-AF65-F5344CB8AC3E}">
        <p14:creationId xmlns:p14="http://schemas.microsoft.com/office/powerpoint/2010/main" val="155187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5" name="Groeperen 3"/>
          <p:cNvGrpSpPr/>
          <p:nvPr userDrawn="1"/>
        </p:nvGrpSpPr>
        <p:grpSpPr>
          <a:xfrm>
            <a:off x="1484640" y="288000"/>
            <a:ext cx="7371359" cy="6265475"/>
            <a:chOff x="1484640" y="288000"/>
            <a:chExt cx="7371359" cy="6265475"/>
          </a:xfrm>
          <a:solidFill>
            <a:srgbClr val="543F5E"/>
          </a:solidFill>
        </p:grpSpPr>
        <p:sp>
          <p:nvSpPr>
            <p:cNvPr id="6" name="Rechthoek 5"/>
            <p:cNvSpPr>
              <a:spLocks/>
            </p:cNvSpPr>
            <p:nvPr/>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ln>
                  <a:solidFill>
                    <a:srgbClr val="543F5E"/>
                  </a:solidFill>
                </a:ln>
                <a:solidFill>
                  <a:prstClr val="white"/>
                </a:solidFill>
              </a:endParaRPr>
            </a:p>
          </p:txBody>
        </p:sp>
        <p:sp>
          <p:nvSpPr>
            <p:cNvPr id="7" name="Rechthoekige driehoek 6"/>
            <p:cNvSpPr/>
            <p:nvPr/>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ln>
                  <a:solidFill>
                    <a:srgbClr val="543F5E"/>
                  </a:solidFill>
                </a:ln>
                <a:solidFill>
                  <a:prstClr val="white"/>
                </a:solidFill>
              </a:endParaRPr>
            </a:p>
          </p:txBody>
        </p:sp>
      </p:grpSp>
      <p:pic>
        <p:nvPicPr>
          <p:cNvPr id="8" name="Afbeelding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576263"/>
            <a:ext cx="1908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1075" y="671513"/>
            <a:ext cx="2160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996052" y="2104574"/>
            <a:ext cx="3816000" cy="2484000"/>
          </a:xfrm>
        </p:spPr>
        <p:txBody>
          <a:bodyPr>
            <a:noAutofit/>
          </a:bodyPr>
          <a:lstStyle>
            <a:lvl1pPr algn="l">
              <a:lnSpc>
                <a:spcPts val="5400"/>
              </a:lnSpc>
              <a:defRPr sz="5400" b="0" baseline="0">
                <a:solidFill>
                  <a:schemeClr val="bg1"/>
                </a:solidFill>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2" name="Tijdelijke aanduiding voor tekst 2"/>
          <p:cNvSpPr>
            <a:spLocks noGrp="1"/>
          </p:cNvSpPr>
          <p:nvPr>
            <p:ph idx="12"/>
          </p:nvPr>
        </p:nvSpPr>
        <p:spPr>
          <a:xfrm>
            <a:off x="3636022" y="6044105"/>
            <a:ext cx="4773240" cy="352800"/>
          </a:xfrm>
          <a:prstGeom prst="rect">
            <a:avLst/>
          </a:prstGeom>
        </p:spPr>
        <p:txBody>
          <a:bodyPr bIns="0" rtlCol="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531862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2" name="Rechthoek 11"/>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Tree>
    <p:extLst>
      <p:ext uri="{BB962C8B-B14F-4D97-AF65-F5344CB8AC3E}">
        <p14:creationId xmlns:p14="http://schemas.microsoft.com/office/powerpoint/2010/main" val="424155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8" name="Rechthoek 1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Tree>
    <p:extLst>
      <p:ext uri="{BB962C8B-B14F-4D97-AF65-F5344CB8AC3E}">
        <p14:creationId xmlns:p14="http://schemas.microsoft.com/office/powerpoint/2010/main" val="632030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mj-lt"/>
                <a:cs typeface="Calibri"/>
              </a:defRPr>
            </a:lvl1pPr>
          </a:lstStyle>
          <a:p>
            <a:r>
              <a:rPr lang="nl-NL"/>
              <a:t>Klik om de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5" name="Rechthoek 14"/>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Tree>
    <p:extLst>
      <p:ext uri="{BB962C8B-B14F-4D97-AF65-F5344CB8AC3E}">
        <p14:creationId xmlns:p14="http://schemas.microsoft.com/office/powerpoint/2010/main" val="51692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Regular" panose="00000500000000000000" pitchFamily="2" charset="0"/>
                <a:cs typeface="Calibri"/>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1380" y="5959574"/>
            <a:ext cx="2159997" cy="719999"/>
          </a:xfrm>
          <a:prstGeom prst="rect">
            <a:avLst/>
          </a:prstGeom>
        </p:spPr>
      </p:pic>
    </p:spTree>
    <p:extLst>
      <p:ext uri="{BB962C8B-B14F-4D97-AF65-F5344CB8AC3E}">
        <p14:creationId xmlns:p14="http://schemas.microsoft.com/office/powerpoint/2010/main" val="4046824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sp>
        <p:nvSpPr>
          <p:cNvPr id="8" name="Rechthoek 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251" y="640527"/>
            <a:ext cx="2159997" cy="719999"/>
          </a:xfrm>
          <a:prstGeom prst="rect">
            <a:avLst/>
          </a:prstGeom>
        </p:spPr>
      </p:pic>
    </p:spTree>
    <p:extLst>
      <p:ext uri="{BB962C8B-B14F-4D97-AF65-F5344CB8AC3E}">
        <p14:creationId xmlns:p14="http://schemas.microsoft.com/office/powerpoint/2010/main" val="624929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64652"/>
            <a:ext cx="2159997" cy="719999"/>
          </a:xfrm>
          <a:prstGeom prst="rect">
            <a:avLst/>
          </a:prstGeom>
        </p:spPr>
      </p:pic>
    </p:spTree>
    <p:extLst>
      <p:ext uri="{BB962C8B-B14F-4D97-AF65-F5344CB8AC3E}">
        <p14:creationId xmlns:p14="http://schemas.microsoft.com/office/powerpoint/2010/main" val="1992982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eldia">
    <p:spTree>
      <p:nvGrpSpPr>
        <p:cNvPr id="1" name=""/>
        <p:cNvGrpSpPr/>
        <p:nvPr/>
      </p:nvGrpSpPr>
      <p:grpSpPr>
        <a:xfrm>
          <a:off x="0" y="0"/>
          <a:ext cx="0" cy="0"/>
          <a:chOff x="0" y="0"/>
          <a:chExt cx="0" cy="0"/>
        </a:xfrm>
      </p:grpSpPr>
      <p:grpSp>
        <p:nvGrpSpPr>
          <p:cNvPr id="12" name="Groeperen 11"/>
          <p:cNvGrpSpPr/>
          <p:nvPr userDrawn="1"/>
        </p:nvGrpSpPr>
        <p:grpSpPr>
          <a:xfrm>
            <a:off x="288000" y="288000"/>
            <a:ext cx="8545365" cy="6265475"/>
            <a:chOff x="288000" y="288000"/>
            <a:chExt cx="8545365" cy="6265475"/>
          </a:xfrm>
          <a:solidFill>
            <a:srgbClr val="543F5E"/>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ln>
                  <a:solidFill>
                    <a:srgbClr val="543F5E"/>
                  </a:solidFill>
                </a:ln>
                <a:solidFill>
                  <a:prstClr val="white"/>
                </a:solidFill>
              </a:endParaRPr>
            </a:p>
          </p:txBody>
        </p:sp>
        <p:sp>
          <p:nvSpPr>
            <p:cNvPr id="11" name="Rechthoekige driehoek 10"/>
            <p:cNvSpPr/>
            <p:nvPr userDrawn="1"/>
          </p:nvSpPr>
          <p:spPr>
            <a:xfrm>
              <a:off x="7047859"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ln>
                  <a:solidFill>
                    <a:srgbClr val="543F5E"/>
                  </a:solidFill>
                </a:ln>
                <a:solidFill>
                  <a:prstClr val="white"/>
                </a:solidFill>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Calibri"/>
                <a:cs typeface="Calibri"/>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76527"/>
            <a:ext cx="2159997" cy="719998"/>
          </a:xfrm>
          <a:prstGeom prst="rect">
            <a:avLst/>
          </a:prstGeom>
        </p:spPr>
      </p:pic>
    </p:spTree>
    <p:extLst>
      <p:ext uri="{BB962C8B-B14F-4D97-AF65-F5344CB8AC3E}">
        <p14:creationId xmlns:p14="http://schemas.microsoft.com/office/powerpoint/2010/main" val="3616481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543F5E"/>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ln>
                  <a:solidFill>
                    <a:srgbClr val="543F5E"/>
                  </a:solidFill>
                </a:ln>
                <a:solidFill>
                  <a:prstClr val="white"/>
                </a:solidFill>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ln>
                  <a:solidFill>
                    <a:srgbClr val="543F5E"/>
                  </a:solidFill>
                </a:ln>
                <a:solidFill>
                  <a:prstClr val="white"/>
                </a:solidFill>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0" baseline="0">
                <a:solidFill>
                  <a:schemeClr val="bg1"/>
                </a:solidFill>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4" name="Afbeelding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1655" y="670999"/>
            <a:ext cx="2159997" cy="720000"/>
          </a:xfrm>
          <a:prstGeom prst="rect">
            <a:avLst/>
          </a:prstGeom>
        </p:spPr>
      </p:pic>
    </p:spTree>
    <p:extLst>
      <p:ext uri="{BB962C8B-B14F-4D97-AF65-F5344CB8AC3E}">
        <p14:creationId xmlns:p14="http://schemas.microsoft.com/office/powerpoint/2010/main" val="2401217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Regular" panose="00000500000000000000" pitchFamily="2" charset="0"/>
                <a:cs typeface="Calibri"/>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1380" y="5959574"/>
            <a:ext cx="2159997" cy="719999"/>
          </a:xfrm>
          <a:prstGeom prst="rect">
            <a:avLst/>
          </a:prstGeom>
        </p:spPr>
      </p:pic>
    </p:spTree>
    <p:extLst>
      <p:ext uri="{BB962C8B-B14F-4D97-AF65-F5344CB8AC3E}">
        <p14:creationId xmlns:p14="http://schemas.microsoft.com/office/powerpoint/2010/main" val="99466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251" y="640527"/>
            <a:ext cx="2159997" cy="719999"/>
          </a:xfrm>
          <a:prstGeom prst="rect">
            <a:avLst/>
          </a:prstGeom>
        </p:spPr>
      </p:pic>
      <p:sp>
        <p:nvSpPr>
          <p:cNvPr id="8" name="Rechthoek 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Tree>
    <p:extLst>
      <p:ext uri="{BB962C8B-B14F-4D97-AF65-F5344CB8AC3E}">
        <p14:creationId xmlns:p14="http://schemas.microsoft.com/office/powerpoint/2010/main" val="19579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6" name="Groep 10"/>
          <p:cNvGrpSpPr>
            <a:grpSpLocks/>
          </p:cNvGrpSpPr>
          <p:nvPr userDrawn="1"/>
        </p:nvGrpSpPr>
        <p:grpSpPr bwMode="auto">
          <a:xfrm>
            <a:off x="0" y="0"/>
            <a:ext cx="6227763" cy="6858000"/>
            <a:chOff x="288001" y="288000"/>
            <a:chExt cx="6033505" cy="6265475"/>
          </a:xfrm>
        </p:grpSpPr>
        <p:sp>
          <p:nvSpPr>
            <p:cNvPr id="7" name="Rechthoek 6"/>
            <p:cNvSpPr>
              <a:spLocks/>
            </p:cNvSpPr>
            <p:nvPr userDrawn="1"/>
          </p:nvSpPr>
          <p:spPr>
            <a:xfrm flipV="1">
              <a:off x="288001" y="288000"/>
              <a:ext cx="4247907"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9" name="Rechthoekige driehoek 8"/>
            <p:cNvSpPr/>
            <p:nvPr userDrawn="1"/>
          </p:nvSpPr>
          <p:spPr>
            <a:xfrm flipV="1">
              <a:off x="4535908" y="288000"/>
              <a:ext cx="1785598" cy="6264025"/>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grpSp>
      <p:pic>
        <p:nvPicPr>
          <p:cNvPr id="10" name="Afbeelding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7875" y="5878513"/>
            <a:ext cx="1851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0863" y="5959475"/>
            <a:ext cx="2160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afbeelding 2"/>
          <p:cNvSpPr>
            <a:spLocks noGrp="1"/>
          </p:cNvSpPr>
          <p:nvPr>
            <p:ph type="pic" sz="quarter" idx="14"/>
          </p:nvPr>
        </p:nvSpPr>
        <p:spPr>
          <a:xfrm>
            <a:off x="0" y="-1"/>
            <a:ext cx="9144000" cy="6858001"/>
          </a:xfrm>
        </p:spPr>
        <p:txBody>
          <a:bodyPr rtlCol="0" anchor="ctr">
            <a:noAutofit/>
          </a:bodyPr>
          <a:lstStyle>
            <a:lvl1pPr marL="0" indent="0" algn="r">
              <a:buNone/>
              <a:defRPr>
                <a:solidFill>
                  <a:srgbClr val="FF0000"/>
                </a:solidFill>
              </a:defRPr>
            </a:lvl1pPr>
          </a:lstStyle>
          <a:p>
            <a:pPr lvl="0"/>
            <a:r>
              <a:rPr lang="nl-NL" noProof="0"/>
              <a:t>Klik op het pictogram als u een afbeelding wilt toevoegen</a:t>
            </a:r>
            <a:endParaRPr lang="nl-BE" noProof="0"/>
          </a:p>
        </p:txBody>
      </p:sp>
      <p:sp>
        <p:nvSpPr>
          <p:cNvPr id="8" name="Titel 1"/>
          <p:cNvSpPr>
            <a:spLocks noGrp="1"/>
          </p:cNvSpPr>
          <p:nvPr>
            <p:ph type="ctrTitle"/>
          </p:nvPr>
        </p:nvSpPr>
        <p:spPr>
          <a:xfrm>
            <a:off x="1332000" y="756846"/>
            <a:ext cx="3456131" cy="1800000"/>
          </a:xfrm>
        </p:spPr>
        <p:txBody>
          <a:bodyPr anchor="b">
            <a:noAutofit/>
          </a:bodyPr>
          <a:lstStyle>
            <a:lvl1pPr algn="l">
              <a:lnSpc>
                <a:spcPts val="3800"/>
              </a:lnSpc>
              <a:defRPr sz="3700" b="0" i="0">
                <a:latin typeface="FlandersArtSans-Regular" panose="00000500000000000000" pitchFamily="2" charset="0"/>
                <a:cs typeface="Calibri"/>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72816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57579"/>
          </a:xfrm>
          <a:ln>
            <a:noFill/>
          </a:ln>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6" name="Groeperen 15"/>
          <p:cNvGrpSpPr/>
          <p:nvPr userDrawn="1"/>
        </p:nvGrpSpPr>
        <p:grpSpPr>
          <a:xfrm>
            <a:off x="293065" y="288000"/>
            <a:ext cx="6028442"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3108" y="664652"/>
            <a:ext cx="2159997" cy="719999"/>
          </a:xfrm>
          <a:prstGeom prst="rect">
            <a:avLst/>
          </a:prstGeom>
        </p:spPr>
      </p:pic>
    </p:spTree>
    <p:extLst>
      <p:ext uri="{BB962C8B-B14F-4D97-AF65-F5344CB8AC3E}">
        <p14:creationId xmlns:p14="http://schemas.microsoft.com/office/powerpoint/2010/main" val="3791121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baseline="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
        <p:nvSpPr>
          <p:cNvPr id="8" name="Rechthoek 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251" y="640527"/>
            <a:ext cx="2159997" cy="719999"/>
          </a:xfrm>
          <a:prstGeom prst="rect">
            <a:avLst/>
          </a:prstGeom>
        </p:spPr>
      </p:pic>
    </p:spTree>
    <p:extLst>
      <p:ext uri="{BB962C8B-B14F-4D97-AF65-F5344CB8AC3E}">
        <p14:creationId xmlns:p14="http://schemas.microsoft.com/office/powerpoint/2010/main" val="3123248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
        <p:nvSpPr>
          <p:cNvPr id="10" name="Rechthoek 9"/>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Tree>
    <p:extLst>
      <p:ext uri="{BB962C8B-B14F-4D97-AF65-F5344CB8AC3E}">
        <p14:creationId xmlns:p14="http://schemas.microsoft.com/office/powerpoint/2010/main" val="3257974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2" name="Rechthoek 11"/>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Tree>
    <p:extLst>
      <p:ext uri="{BB962C8B-B14F-4D97-AF65-F5344CB8AC3E}">
        <p14:creationId xmlns:p14="http://schemas.microsoft.com/office/powerpoint/2010/main" val="1174699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8" name="Rechthoek 1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Tree>
    <p:extLst>
      <p:ext uri="{BB962C8B-B14F-4D97-AF65-F5344CB8AC3E}">
        <p14:creationId xmlns:p14="http://schemas.microsoft.com/office/powerpoint/2010/main" val="974612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mj-lt"/>
                <a:cs typeface="Calibri"/>
              </a:defRPr>
            </a:lvl1pPr>
          </a:lstStyle>
          <a:p>
            <a:r>
              <a:rPr lang="nl-NL"/>
              <a:t>Klik om de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Regular" panose="00000500000000000000" pitchFamily="2" charset="0"/>
                <a:cs typeface="Calibri"/>
              </a:defRPr>
            </a:lvl1pPr>
            <a:lvl2pPr>
              <a:spcBef>
                <a:spcPts val="300"/>
              </a:spcBef>
              <a:defRPr sz="2000">
                <a:solidFill>
                  <a:schemeClr val="bg1">
                    <a:lumMod val="50000"/>
                  </a:schemeClr>
                </a:solidFill>
                <a:latin typeface="FlandersArtSans-Regular" panose="00000500000000000000" pitchFamily="2" charset="0"/>
                <a:cs typeface="Calibri"/>
              </a:defRPr>
            </a:lvl2pPr>
            <a:lvl3pPr>
              <a:spcBef>
                <a:spcPts val="300"/>
              </a:spcBef>
              <a:defRPr sz="1800">
                <a:latin typeface="FlandersArtSans-Regular" panose="00000500000000000000" pitchFamily="2" charset="0"/>
                <a:cs typeface="Calibri"/>
              </a:defRPr>
            </a:lvl3pPr>
            <a:lvl4pPr>
              <a:spcBef>
                <a:spcPts val="300"/>
              </a:spcBef>
              <a:defRPr sz="1800">
                <a:latin typeface="FlandersArtSans-Regular" panose="00000500000000000000" pitchFamily="2" charset="0"/>
                <a:cs typeface="Calibri"/>
              </a:defRPr>
            </a:lvl4pPr>
            <a:lvl5pPr>
              <a:spcBef>
                <a:spcPts val="300"/>
              </a:spcBef>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958000"/>
            <a:ext cx="1908837" cy="720000"/>
          </a:xfrm>
          <a:prstGeom prst="rect">
            <a:avLst/>
          </a:prstGeom>
        </p:spPr>
      </p:pic>
      <p:sp>
        <p:nvSpPr>
          <p:cNvPr id="15" name="Rechthoek 14"/>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939" y="6058527"/>
            <a:ext cx="2159997" cy="719999"/>
          </a:xfrm>
          <a:prstGeom prst="rect">
            <a:avLst/>
          </a:prstGeom>
        </p:spPr>
      </p:pic>
    </p:spTree>
    <p:extLst>
      <p:ext uri="{BB962C8B-B14F-4D97-AF65-F5344CB8AC3E}">
        <p14:creationId xmlns:p14="http://schemas.microsoft.com/office/powerpoint/2010/main" val="164645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r>
              <a:rPr lang="nl-NL"/>
              <a:t>Klik op het pictogram als u een afbeelding wilt toevoegen</a:t>
            </a:r>
            <a:endParaRPr lang="nl-BE"/>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Regular" panose="00000500000000000000" pitchFamily="2" charset="0"/>
                <a:cs typeface="Calibri"/>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878800"/>
            <a:ext cx="1850235" cy="720000"/>
          </a:xfrm>
          <a:prstGeom prst="rect">
            <a:avLst/>
          </a:prstGeom>
        </p:spPr>
      </p:pic>
      <p:pic>
        <p:nvPicPr>
          <p:cNvPr id="15" name="Afbeelding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1380" y="5959574"/>
            <a:ext cx="2159997" cy="719999"/>
          </a:xfrm>
          <a:prstGeom prst="rect">
            <a:avLst/>
          </a:prstGeom>
        </p:spPr>
      </p:pic>
    </p:spTree>
    <p:extLst>
      <p:ext uri="{BB962C8B-B14F-4D97-AF65-F5344CB8AC3E}">
        <p14:creationId xmlns:p14="http://schemas.microsoft.com/office/powerpoint/2010/main" val="2459452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srgbClr val="373636">
                    <a:tint val="75000"/>
                  </a:srgbClr>
                </a:solidFill>
              </a:rPr>
              <a:pPr/>
              <a:t>11/09/2023</a:t>
            </a:fld>
            <a:r>
              <a:rPr lang="nl-BE">
                <a:solidFill>
                  <a:srgbClr val="373636">
                    <a:tint val="75000"/>
                  </a:srgbClr>
                </a:solidFill>
              </a:rPr>
              <a:t> </a:t>
            </a:r>
            <a:r>
              <a:rPr lang="nl-BE" b="1">
                <a:solidFill>
                  <a:srgbClr val="373636">
                    <a:tint val="75000"/>
                  </a:srgbClr>
                </a:solidFill>
              </a:rPr>
              <a:t>│</a:t>
            </a:r>
            <a:fld id="{B263F6C6-2226-4286-8995-C42CB1E7C290}" type="slidenum">
              <a:rPr lang="nl-BE" smtClean="0">
                <a:solidFill>
                  <a:srgbClr val="373636">
                    <a:tint val="75000"/>
                  </a:srgbClr>
                </a:solidFill>
              </a:rPr>
              <a:pPr/>
              <a:t>‹nr.›</a:t>
            </a:fld>
            <a:endParaRPr lang="nl-BE">
              <a:solidFill>
                <a:srgbClr val="373636">
                  <a:tint val="75000"/>
                </a:srgbClr>
              </a:solidFill>
            </a:endParaRPr>
          </a:p>
        </p:txBody>
      </p:sp>
      <p:sp>
        <p:nvSpPr>
          <p:cNvPr id="8" name="Rechthoek 7"/>
          <p:cNvSpPr/>
          <p:nvPr userDrawn="1"/>
        </p:nvSpPr>
        <p:spPr>
          <a:xfrm>
            <a:off x="0" y="0"/>
            <a:ext cx="282207"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nl-NL" b="0">
              <a:solidFill>
                <a:prstClr val="white"/>
              </a:solidFill>
            </a:endParaRPr>
          </a:p>
        </p:txBody>
      </p:sp>
      <p:pic>
        <p:nvPicPr>
          <p:cNvPr id="13" name="Afbeelding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251" y="640527"/>
            <a:ext cx="2159997" cy="719999"/>
          </a:xfrm>
          <a:prstGeom prst="rect">
            <a:avLst/>
          </a:prstGeom>
        </p:spPr>
      </p:pic>
    </p:spTree>
    <p:extLst>
      <p:ext uri="{BB962C8B-B14F-4D97-AF65-F5344CB8AC3E}">
        <p14:creationId xmlns:p14="http://schemas.microsoft.com/office/powerpoint/2010/main" val="1054578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grpSp>
        <p:nvGrpSpPr>
          <p:cNvPr id="16" name="Groeperen 15"/>
          <p:cNvGrpSpPr/>
          <p:nvPr/>
        </p:nvGrpSpPr>
        <p:grpSpPr>
          <a:xfrm>
            <a:off x="288002" y="288002"/>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3900"/>
              </a:lnSpc>
              <a:defRPr sz="3900" b="0" i="0">
                <a:latin typeface="+mj-lt"/>
                <a:cs typeface="Calibri"/>
              </a:defRPr>
            </a:lvl1pPr>
          </a:lstStyle>
          <a:p>
            <a:r>
              <a:rPr lang="nl-NL"/>
              <a:t>Klik om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320"/>
              </a:lnSpc>
              <a:buNone/>
              <a:defRPr sz="1185">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275">
                <a:latin typeface="FlandersArtSans-Regular" panose="00000500000000000000" pitchFamily="2" charset="0"/>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1" y="576000"/>
            <a:ext cx="1829753" cy="720000"/>
          </a:xfrm>
          <a:prstGeom prst="rect">
            <a:avLst/>
          </a:prstGeom>
        </p:spPr>
      </p:pic>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004" y="656657"/>
            <a:ext cx="3503221" cy="627468"/>
          </a:xfrm>
          <a:prstGeom prst="rect">
            <a:avLst/>
          </a:prstGeom>
        </p:spPr>
      </p:pic>
    </p:spTree>
    <p:extLst>
      <p:ext uri="{BB962C8B-B14F-4D97-AF65-F5344CB8AC3E}">
        <p14:creationId xmlns:p14="http://schemas.microsoft.com/office/powerpoint/2010/main" val="138944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2_Titeldia">
    <p:spTree>
      <p:nvGrpSpPr>
        <p:cNvPr id="1" name=""/>
        <p:cNvGrpSpPr/>
        <p:nvPr/>
      </p:nvGrpSpPr>
      <p:grpSpPr>
        <a:xfrm>
          <a:off x="0" y="0"/>
          <a:ext cx="0" cy="0"/>
          <a:chOff x="0" y="0"/>
          <a:chExt cx="0" cy="0"/>
        </a:xfrm>
      </p:grpSpPr>
      <p:grpSp>
        <p:nvGrpSpPr>
          <p:cNvPr id="12" name="Groeperen 11"/>
          <p:cNvGrpSpPr/>
          <p:nvPr/>
        </p:nvGrpSpPr>
        <p:grpSpPr>
          <a:xfrm>
            <a:off x="288001" y="288002"/>
            <a:ext cx="8545365" cy="6265475"/>
            <a:chOff x="288000" y="288000"/>
            <a:chExt cx="8545365" cy="6265475"/>
          </a:xfrm>
          <a:solidFill>
            <a:srgbClr val="2B92BE"/>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n>
                  <a:solidFill>
                    <a:srgbClr val="543F5E"/>
                  </a:solidFill>
                </a:ln>
                <a:latin typeface="FlandersArtSans-Regular" panose="00000500000000000000" pitchFamily="2" charset="0"/>
              </a:endParaRPr>
            </a:p>
          </p:txBody>
        </p:sp>
        <p:sp>
          <p:nvSpPr>
            <p:cNvPr id="11" name="Rechthoekige driehoek 10"/>
            <p:cNvSpPr/>
            <p:nvPr userDrawn="1"/>
          </p:nvSpPr>
          <p:spPr>
            <a:xfrm>
              <a:off x="7047859"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n>
                  <a:solidFill>
                    <a:srgbClr val="543F5E"/>
                  </a:solidFill>
                </a:ln>
                <a:latin typeface="FlandersArtSans-Regular" panose="00000500000000000000" pitchFamily="2" charset="0"/>
              </a:endParaRPr>
            </a:p>
          </p:txBody>
        </p:sp>
      </p:grpSp>
      <p:sp>
        <p:nvSpPr>
          <p:cNvPr id="2" name="Titel 1"/>
          <p:cNvSpPr>
            <a:spLocks noGrp="1"/>
          </p:cNvSpPr>
          <p:nvPr>
            <p:ph type="ctrTitle"/>
          </p:nvPr>
        </p:nvSpPr>
        <p:spPr>
          <a:xfrm>
            <a:off x="2304000" y="2520002"/>
            <a:ext cx="5342082" cy="1579711"/>
          </a:xfrm>
        </p:spPr>
        <p:txBody>
          <a:bodyPr anchor="b" anchorCtr="0">
            <a:noAutofit/>
          </a:bodyPr>
          <a:lstStyle>
            <a:lvl1pPr algn="l">
              <a:lnSpc>
                <a:spcPts val="4050"/>
              </a:lnSpc>
              <a:defRPr sz="4050" b="0" i="0">
                <a:solidFill>
                  <a:schemeClr val="bg1"/>
                </a:solidFill>
                <a:latin typeface="+mj-lt"/>
                <a:cs typeface="Calibri"/>
              </a:defRPr>
            </a:lvl1pPr>
          </a:lstStyle>
          <a:p>
            <a:r>
              <a:rPr lang="nl-NL"/>
              <a:t>Klik om stijl te bewerken</a:t>
            </a:r>
            <a:endParaRPr lang="nl-BE"/>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320"/>
              </a:lnSpc>
              <a:buNone/>
              <a:defRPr sz="1185">
                <a:solidFill>
                  <a:schemeClr val="bg1"/>
                </a:solidFill>
                <a:latin typeface="FlandersArtSans-Regular" panose="00000500000000000000" pitchFamily="2"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275">
                <a:solidFill>
                  <a:schemeClr val="bg1"/>
                </a:solidFill>
                <a:latin typeface="FlandersArtSans-Regular" panose="00000500000000000000" pitchFamily="2" charset="0"/>
                <a:cs typeface="Calibri"/>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5" name="Afbeelding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1" y="576000"/>
            <a:ext cx="1829753" cy="720000"/>
          </a:xfrm>
          <a:prstGeom prst="rect">
            <a:avLst/>
          </a:prstGeom>
        </p:spPr>
      </p:pic>
      <p:pic>
        <p:nvPicPr>
          <p:cNvPr id="16" name="Afbeelding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129" y="656657"/>
            <a:ext cx="3503221" cy="627468"/>
          </a:xfrm>
          <a:prstGeom prst="rect">
            <a:avLst/>
          </a:prstGeom>
        </p:spPr>
      </p:pic>
    </p:spTree>
    <p:extLst>
      <p:ext uri="{BB962C8B-B14F-4D97-AF65-F5344CB8AC3E}">
        <p14:creationId xmlns:p14="http://schemas.microsoft.com/office/powerpoint/2010/main" val="298673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pic>
        <p:nvPicPr>
          <p:cNvPr id="5"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7875" y="539750"/>
            <a:ext cx="1908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7050" y="639763"/>
            <a:ext cx="2160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12" name="Tijdelijke aanduiding voor afbeelding 11"/>
          <p:cNvSpPr>
            <a:spLocks noGrp="1"/>
          </p:cNvSpPr>
          <p:nvPr>
            <p:ph type="pic" sz="quarter" idx="12"/>
          </p:nvPr>
        </p:nvSpPr>
        <p:spPr>
          <a:xfrm>
            <a:off x="287999" y="0"/>
            <a:ext cx="8856000" cy="6858000"/>
          </a:xfrm>
        </p:spPr>
        <p:txBody>
          <a:bodyPr rtlCol="0">
            <a:noAutofit/>
          </a:bodyPr>
          <a:lstStyle>
            <a:lvl1pPr algn="ct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296000" y="2023200"/>
            <a:ext cx="3108049" cy="2073600"/>
          </a:xfrm>
        </p:spPr>
        <p:txBody>
          <a:bodyPr anchor="b">
            <a:noAutofit/>
          </a:bodyPr>
          <a:lstStyle>
            <a:lvl1pPr indent="0"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8" name="Tijdelijke aanduiding voor dianummer 6"/>
          <p:cNvSpPr>
            <a:spLocks noGrp="1"/>
          </p:cNvSpPr>
          <p:nvPr>
            <p:ph type="sldNum" sz="quarter" idx="13"/>
          </p:nvPr>
        </p:nvSpPr>
        <p:spPr>
          <a:xfrm>
            <a:off x="6875463" y="6335713"/>
            <a:ext cx="2141537" cy="365125"/>
          </a:xfrm>
        </p:spPr>
        <p:txBody>
          <a:bodyPr/>
          <a:lstStyle>
            <a:lvl1pPr eaLnBrk="0" fontAlgn="base" hangingPunct="0">
              <a:spcBef>
                <a:spcPct val="0"/>
              </a:spcBef>
              <a:spcAft>
                <a:spcPct val="0"/>
              </a:spcAft>
              <a:defRPr sz="900" b="1" smtClean="0">
                <a:latin typeface="FlandersArtSans-Regular" panose="00000500000000000000" pitchFamily="2" charset="0"/>
              </a:defRPr>
            </a:lvl1pPr>
          </a:lstStyle>
          <a:p>
            <a:pPr>
              <a:defRPr/>
            </a:pPr>
            <a:fld id="{7749CDD0-7D77-4D23-9A27-F361E39BA472}" type="datetime1">
              <a:rPr lang="nl-BE"/>
              <a:pPr>
                <a:defRPr/>
              </a:pPr>
              <a:t>11/09/2023</a:t>
            </a:fld>
            <a:r>
              <a:rPr lang="nl-BE"/>
              <a:t> │</a:t>
            </a:r>
            <a:fld id="{16D42F09-AEDC-4847-863A-BEFAFFCE53F8}" type="slidenum">
              <a:rPr lang="nl-BE"/>
              <a:pPr>
                <a:defRPr/>
              </a:pPr>
              <a:t>‹nr.›</a:t>
            </a:fld>
            <a:endParaRPr lang="nl-BE"/>
          </a:p>
        </p:txBody>
      </p:sp>
    </p:spTree>
    <p:extLst>
      <p:ext uri="{BB962C8B-B14F-4D97-AF65-F5344CB8AC3E}">
        <p14:creationId xmlns:p14="http://schemas.microsoft.com/office/powerpoint/2010/main" val="3148105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iteldia">
    <p:spTree>
      <p:nvGrpSpPr>
        <p:cNvPr id="1" name=""/>
        <p:cNvGrpSpPr/>
        <p:nvPr/>
      </p:nvGrpSpPr>
      <p:grpSpPr>
        <a:xfrm>
          <a:off x="0" y="0"/>
          <a:ext cx="0" cy="0"/>
          <a:chOff x="0" y="0"/>
          <a:chExt cx="0" cy="0"/>
        </a:xfrm>
      </p:grpSpPr>
      <p:grpSp>
        <p:nvGrpSpPr>
          <p:cNvPr id="4" name="Groeperen 3"/>
          <p:cNvGrpSpPr/>
          <p:nvPr/>
        </p:nvGrpSpPr>
        <p:grpSpPr>
          <a:xfrm>
            <a:off x="1484641" y="288002"/>
            <a:ext cx="7371359" cy="6265475"/>
            <a:chOff x="1484640" y="288000"/>
            <a:chExt cx="7371359" cy="6265475"/>
          </a:xfrm>
          <a:solidFill>
            <a:srgbClr val="2B92BE"/>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n>
                  <a:solidFill>
                    <a:srgbClr val="543F5E"/>
                  </a:solidFill>
                </a:ln>
                <a:latin typeface="FlandersArtSans-Regular" panose="00000500000000000000" pitchFamily="2" charset="0"/>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n>
                  <a:solidFill>
                    <a:srgbClr val="543F5E"/>
                  </a:solidFill>
                </a:ln>
                <a:latin typeface="FlandersArtSans-Regular" panose="00000500000000000000" pitchFamily="2" charset="0"/>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4050"/>
              </a:lnSpc>
              <a:defRPr sz="4050" baseline="0">
                <a:solidFill>
                  <a:schemeClr val="bg1"/>
                </a:solidFill>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320"/>
              </a:lnSpc>
              <a:spcBef>
                <a:spcPts val="0"/>
              </a:spcBef>
              <a:buNone/>
              <a:defRPr sz="1185">
                <a:solidFill>
                  <a:schemeClr val="bg1"/>
                </a:solidFill>
                <a:latin typeface="FlandersArtSans-Regular" panose="00000500000000000000" pitchFamily="2"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01"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275">
                <a:solidFill>
                  <a:schemeClr val="bg1"/>
                </a:solidFill>
                <a:latin typeface="FlandersArtSans-Regular" panose="00000500000000000000" pitchFamily="2" charset="0"/>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275" y="657891"/>
            <a:ext cx="3503221" cy="627468"/>
          </a:xfrm>
          <a:prstGeom prst="rect">
            <a:avLst/>
          </a:prstGeom>
        </p:spPr>
      </p:pic>
    </p:spTree>
    <p:extLst>
      <p:ext uri="{BB962C8B-B14F-4D97-AF65-F5344CB8AC3E}">
        <p14:creationId xmlns:p14="http://schemas.microsoft.com/office/powerpoint/2010/main" val="2458911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615"/>
            <a:ext cx="9144000" cy="6858001"/>
          </a:xfrm>
        </p:spPr>
        <p:txBody>
          <a:bodyPr anchor="ctr"/>
          <a:lstStyle>
            <a:lvl1pPr marL="0" indent="0" algn="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grpSp>
        <p:nvGrpSpPr>
          <p:cNvPr id="11" name="Groep 10"/>
          <p:cNvGrpSpPr/>
          <p:nvPr/>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8" name="Titel 1"/>
          <p:cNvSpPr>
            <a:spLocks noGrp="1"/>
          </p:cNvSpPr>
          <p:nvPr>
            <p:ph type="ctrTitle"/>
          </p:nvPr>
        </p:nvSpPr>
        <p:spPr>
          <a:xfrm>
            <a:off x="1332001" y="756846"/>
            <a:ext cx="3456131" cy="1800000"/>
          </a:xfrm>
        </p:spPr>
        <p:txBody>
          <a:bodyPr anchor="b" anchorCtr="0">
            <a:noAutofit/>
          </a:bodyPr>
          <a:lstStyle>
            <a:lvl1pPr algn="l">
              <a:lnSpc>
                <a:spcPts val="2850"/>
              </a:lnSpc>
              <a:defRPr sz="2775" b="0" i="0">
                <a:latin typeface="+mj-lt"/>
                <a:cs typeface="Calibri"/>
              </a:defRPr>
            </a:lvl1pPr>
          </a:lstStyle>
          <a:p>
            <a:r>
              <a:rPr lang="nl-NL"/>
              <a:t>Klik om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1875"/>
              </a:lnSpc>
              <a:spcBef>
                <a:spcPts val="0"/>
              </a:spcBef>
              <a:buFontTx/>
              <a:buNone/>
              <a:defRPr sz="1575">
                <a:latin typeface="FlandersArtSans-Regular" panose="00000500000000000000" pitchFamily="2" charset="0"/>
                <a:cs typeface="Calibri"/>
              </a:defRPr>
            </a:lvl1pPr>
            <a:lvl2pPr>
              <a:defRPr sz="1350">
                <a:latin typeface="FlandersArtSans-Regular" panose="00000500000000000000" pitchFamily="2" charset="0"/>
                <a:cs typeface="Calibri"/>
              </a:defRPr>
            </a:lvl2pPr>
            <a:lvl3pPr>
              <a:defRPr sz="1350">
                <a:latin typeface="FlandersArtSans-Regular" panose="00000500000000000000" pitchFamily="2" charset="0"/>
                <a:cs typeface="Calibri"/>
              </a:defRPr>
            </a:lvl3pPr>
            <a:lvl4pPr>
              <a:defRPr sz="1350">
                <a:latin typeface="FlandersArtSans-Regular" panose="00000500000000000000" pitchFamily="2" charset="0"/>
                <a:cs typeface="Calibri"/>
              </a:defRPr>
            </a:lvl4pPr>
            <a:lvl5pPr>
              <a:defRPr sz="1350">
                <a:latin typeface="FlandersArtSans-Regular" panose="00000500000000000000" pitchFamily="2" charset="0"/>
                <a:cs typeface="Calibri"/>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41463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latin typeface="FlandersArtSans-Regular" panose="00000500000000000000" pitchFamily="2" charset="0"/>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1" y="2023200"/>
            <a:ext cx="3108049" cy="2073600"/>
          </a:xfrm>
        </p:spPr>
        <p:txBody>
          <a:bodyPr anchor="b" anchorCtr="0">
            <a:noAutofit/>
          </a:bodyPr>
          <a:lstStyle>
            <a:lvl1pPr indent="0" algn="l">
              <a:lnSpc>
                <a:spcPts val="4050"/>
              </a:lnSpc>
              <a:defRPr sz="4050">
                <a:solidFill>
                  <a:schemeClr val="tx1"/>
                </a:solidFill>
                <a:latin typeface="+mj-lt"/>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320"/>
              </a:lnSpc>
              <a:buNone/>
              <a:defRPr sz="1200">
                <a:solidFill>
                  <a:schemeClr val="bg1"/>
                </a:solidFill>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pic>
        <p:nvPicPr>
          <p:cNvPr id="9" name="Tijdelijke aanduiding voor afbeelding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8" name="Rechthoek 7"/>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151" y="540000"/>
            <a:ext cx="3503221" cy="627468"/>
          </a:xfrm>
          <a:prstGeom prst="rect">
            <a:avLst/>
          </a:prstGeom>
        </p:spPr>
      </p:pic>
    </p:spTree>
    <p:extLst>
      <p:ext uri="{BB962C8B-B14F-4D97-AF65-F5344CB8AC3E}">
        <p14:creationId xmlns:p14="http://schemas.microsoft.com/office/powerpoint/2010/main" val="2122226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2"/>
            <a:ext cx="8568000" cy="6257579"/>
          </a:xfrm>
          <a:ln>
            <a:noFill/>
          </a:ln>
        </p:spPr>
        <p:txBody>
          <a:bodyPr anchor="ctr"/>
          <a:lstStyle>
            <a:lvl1pPr marL="0" indent="0" algn="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grpSp>
        <p:nvGrpSpPr>
          <p:cNvPr id="16" name="Groeperen 15"/>
          <p:cNvGrpSpPr/>
          <p:nvPr/>
        </p:nvGrpSpPr>
        <p:grpSpPr>
          <a:xfrm>
            <a:off x="293065" y="288002"/>
            <a:ext cx="6028442"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3900"/>
              </a:lnSpc>
              <a:defRPr sz="3900" b="0" i="0">
                <a:latin typeface="+mj-lt"/>
                <a:cs typeface="Calibri"/>
              </a:defRPr>
            </a:lvl1pPr>
          </a:lstStyle>
          <a:p>
            <a:r>
              <a:rPr lang="nl-NL"/>
              <a:t>Klik om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320"/>
              </a:lnSpc>
              <a:buNone/>
              <a:defRPr sz="1185">
                <a:latin typeface="FlandersArtSans-Regular" panose="00000500000000000000" pitchFamily="2"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1" y="576000"/>
            <a:ext cx="1829753"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275">
                <a:latin typeface="FlandersArtSans-Regular" panose="00000500000000000000" pitchFamily="2" charset="0"/>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004" y="644782"/>
            <a:ext cx="3503221" cy="627468"/>
          </a:xfrm>
          <a:prstGeom prst="rect">
            <a:avLst/>
          </a:prstGeom>
        </p:spPr>
      </p:pic>
    </p:spTree>
    <p:extLst>
      <p:ext uri="{BB962C8B-B14F-4D97-AF65-F5344CB8AC3E}">
        <p14:creationId xmlns:p14="http://schemas.microsoft.com/office/powerpoint/2010/main" val="144861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_Titeldia">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4050"/>
              </a:lnSpc>
              <a:defRPr sz="4050" b="0" i="0" baseline="0">
                <a:latin typeface="+mj-lt"/>
                <a:cs typeface="Calibri"/>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320"/>
              </a:lnSpc>
              <a:buNone/>
              <a:defRPr sz="1185">
                <a:latin typeface="FlandersArtSans-Regular" panose="00000500000000000000" pitchFamily="2"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275">
                <a:solidFill>
                  <a:schemeClr val="tx1"/>
                </a:solidFill>
                <a:latin typeface="FlandersArtSans-Regular" panose="00000500000000000000" pitchFamily="2" charset="0"/>
              </a:defRPr>
            </a:lvl1pPr>
          </a:lstStyle>
          <a:p>
            <a:pPr lvl="0"/>
            <a:r>
              <a:rPr lang="nl-NL"/>
              <a:t>KLIK OM DE MODELSTIJLEN TE BEWERKEN</a:t>
            </a:r>
          </a:p>
        </p:txBody>
      </p:sp>
      <p:sp>
        <p:nvSpPr>
          <p:cNvPr id="8" name="Rechthoek 7"/>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754" y="540000"/>
            <a:ext cx="3503221" cy="627468"/>
          </a:xfrm>
          <a:prstGeom prst="rect">
            <a:avLst/>
          </a:prstGeom>
        </p:spPr>
      </p:pic>
    </p:spTree>
    <p:extLst>
      <p:ext uri="{BB962C8B-B14F-4D97-AF65-F5344CB8AC3E}">
        <p14:creationId xmlns:p14="http://schemas.microsoft.com/office/powerpoint/2010/main" val="3901192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2850"/>
              </a:lnSpc>
              <a:defRPr sz="2775" b="0" i="0">
                <a:solidFill>
                  <a:schemeClr val="bg1"/>
                </a:solidFill>
                <a:latin typeface="FlandersArtSans-Regular" panose="00000500000000000000" pitchFamily="2" charset="0"/>
                <a:cs typeface="FlandersArtSans-Regular" panose="00000500000000000000" pitchFamily="2" charset="0"/>
              </a:defRPr>
            </a:lvl1pPr>
          </a:lstStyle>
          <a:p>
            <a:r>
              <a:rPr lang="nl-NL"/>
              <a:t>Klik om stijl te bewerken</a:t>
            </a:r>
            <a:endParaRPr lang="nl-BE"/>
          </a:p>
        </p:txBody>
      </p:sp>
      <p:sp>
        <p:nvSpPr>
          <p:cNvPr id="15"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0" name="Rechthoek 9"/>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Tree>
    <p:extLst>
      <p:ext uri="{BB962C8B-B14F-4D97-AF65-F5344CB8AC3E}">
        <p14:creationId xmlns:p14="http://schemas.microsoft.com/office/powerpoint/2010/main" val="3950076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grpSp>
        <p:nvGrpSpPr>
          <p:cNvPr id="11" name="Groeperen 10"/>
          <p:cNvGrpSpPr/>
          <p:nvPr/>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p:cNvSpPr>
            <a:spLocks noGrp="1"/>
          </p:cNvSpPr>
          <p:nvPr>
            <p:ph type="ctrTitle"/>
          </p:nvPr>
        </p:nvSpPr>
        <p:spPr>
          <a:xfrm>
            <a:off x="1296001" y="756000"/>
            <a:ext cx="3686547" cy="2196000"/>
          </a:xfrm>
        </p:spPr>
        <p:txBody>
          <a:bodyPr anchor="t">
            <a:noAutofit/>
          </a:bodyPr>
          <a:lstStyle>
            <a:lvl1pPr indent="0" algn="l">
              <a:lnSpc>
                <a:spcPts val="2850"/>
              </a:lnSpc>
              <a:defRPr sz="2775" b="0" i="0">
                <a:solidFill>
                  <a:schemeClr val="bg1"/>
                </a:solidFill>
                <a:latin typeface="FlandersArtSans-Regular" panose="00000500000000000000" pitchFamily="2" charset="0"/>
                <a:cs typeface="FlandersArtSans-Regular" panose="000005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2" name="Rechthoek 11"/>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Tree>
    <p:extLst>
      <p:ext uri="{BB962C8B-B14F-4D97-AF65-F5344CB8AC3E}">
        <p14:creationId xmlns:p14="http://schemas.microsoft.com/office/powerpoint/2010/main" val="302938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2850"/>
              </a:lnSpc>
              <a:defRPr sz="2775" b="0" i="0">
                <a:solidFill>
                  <a:schemeClr val="bg1"/>
                </a:solidFill>
                <a:latin typeface="FlandersArtSans-Regular" panose="00000500000000000000" pitchFamily="2" charset="0"/>
                <a:cs typeface="FlandersArtSans-Regular" panose="000005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2" name="Ondertitel 2"/>
          <p:cNvSpPr>
            <a:spLocks noGrp="1"/>
          </p:cNvSpPr>
          <p:nvPr>
            <p:ph type="subTitle" idx="1"/>
          </p:nvPr>
        </p:nvSpPr>
        <p:spPr>
          <a:xfrm>
            <a:off x="5176692" y="4191644"/>
            <a:ext cx="3408509" cy="2112905"/>
          </a:xfrm>
        </p:spPr>
        <p:txBody>
          <a:bodyPr lIns="0" tIns="0" rIns="0" bIns="0">
            <a:noAutofit/>
          </a:bodyPr>
          <a:lstStyle>
            <a:lvl1pPr marL="0" indent="0" algn="l">
              <a:lnSpc>
                <a:spcPts val="1875"/>
              </a:lnSpc>
              <a:spcBef>
                <a:spcPts val="0"/>
              </a:spcBef>
              <a:buNone/>
              <a:defRPr sz="1575">
                <a:latin typeface="FlandersArtSans-Regular" panose="00000500000000000000" pitchFamily="2"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18" name="Rechthoek 17"/>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Tree>
    <p:extLst>
      <p:ext uri="{BB962C8B-B14F-4D97-AF65-F5344CB8AC3E}">
        <p14:creationId xmlns:p14="http://schemas.microsoft.com/office/powerpoint/2010/main" val="2838781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latin typeface="+mj-lt"/>
                <a:cs typeface="Calibri"/>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225"/>
              </a:spcBef>
              <a:defRPr sz="1500">
                <a:latin typeface="FlandersArtSans-Regular" panose="00000500000000000000" pitchFamily="2" charset="0"/>
                <a:cs typeface="Calibri"/>
              </a:defRPr>
            </a:lvl1pPr>
            <a:lvl2pPr>
              <a:spcBef>
                <a:spcPts val="225"/>
              </a:spcBef>
              <a:defRPr sz="1500">
                <a:solidFill>
                  <a:schemeClr val="bg1">
                    <a:lumMod val="50000"/>
                  </a:schemeClr>
                </a:solidFill>
                <a:latin typeface="FlandersArtSans-Regular" panose="00000500000000000000" pitchFamily="2" charset="0"/>
                <a:cs typeface="Calibri"/>
              </a:defRPr>
            </a:lvl2pPr>
            <a:lvl3pPr>
              <a:spcBef>
                <a:spcPts val="225"/>
              </a:spcBef>
              <a:defRPr sz="1350">
                <a:latin typeface="FlandersArtSans-Regular" panose="00000500000000000000" pitchFamily="2" charset="0"/>
                <a:cs typeface="Calibri"/>
              </a:defRPr>
            </a:lvl3pPr>
            <a:lvl4pPr>
              <a:spcBef>
                <a:spcPts val="225"/>
              </a:spcBef>
              <a:defRPr sz="1350">
                <a:latin typeface="FlandersArtSans-Regular" panose="00000500000000000000" pitchFamily="2" charset="0"/>
                <a:cs typeface="Calibri"/>
              </a:defRPr>
            </a:lvl4pPr>
            <a:lvl5pPr>
              <a:spcBef>
                <a:spcPts val="225"/>
              </a:spcBef>
              <a:defRPr sz="1350">
                <a:latin typeface="FlandersArtSans-Regular" panose="00000500000000000000" pitchFamily="2" charset="0"/>
                <a:cs typeface="Calibri"/>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1500">
                <a:latin typeface="FlandersArtSans-Regular" panose="00000500000000000000" pitchFamily="2" charset="0"/>
                <a:cs typeface="Calibri"/>
              </a:defRPr>
            </a:lvl1pPr>
            <a:lvl2pPr>
              <a:spcBef>
                <a:spcPts val="225"/>
              </a:spcBef>
              <a:defRPr sz="1500">
                <a:solidFill>
                  <a:schemeClr val="bg1">
                    <a:lumMod val="50000"/>
                  </a:schemeClr>
                </a:solidFill>
                <a:latin typeface="FlandersArtSans-Regular" panose="00000500000000000000" pitchFamily="2" charset="0"/>
                <a:cs typeface="Calibri"/>
              </a:defRPr>
            </a:lvl2pPr>
            <a:lvl3pPr>
              <a:spcBef>
                <a:spcPts val="225"/>
              </a:spcBef>
              <a:defRPr sz="1350">
                <a:latin typeface="FlandersArtSans-Regular" panose="00000500000000000000" pitchFamily="2" charset="0"/>
                <a:cs typeface="Calibri"/>
              </a:defRPr>
            </a:lvl3pPr>
            <a:lvl4pPr>
              <a:spcBef>
                <a:spcPts val="225"/>
              </a:spcBef>
              <a:defRPr sz="1350">
                <a:latin typeface="FlandersArtSans-Regular" panose="00000500000000000000" pitchFamily="2" charset="0"/>
                <a:cs typeface="Calibri"/>
              </a:defRPr>
            </a:lvl4pPr>
            <a:lvl5pPr>
              <a:spcBef>
                <a:spcPts val="225"/>
              </a:spcBef>
              <a:defRPr sz="1350">
                <a:latin typeface="FlandersArtSans-Regular" panose="00000500000000000000" pitchFamily="2" charset="0"/>
                <a:cs typeface="Calibri"/>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5" name="Rechthoek 14"/>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Tree>
    <p:extLst>
      <p:ext uri="{BB962C8B-B14F-4D97-AF65-F5344CB8AC3E}">
        <p14:creationId xmlns:p14="http://schemas.microsoft.com/office/powerpoint/2010/main" val="1986958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grpSp>
        <p:nvGrpSpPr>
          <p:cNvPr id="11" name="Groep 10"/>
          <p:cNvGrpSpPr/>
          <p:nvPr/>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8" name="Titel 1"/>
          <p:cNvSpPr>
            <a:spLocks noGrp="1"/>
          </p:cNvSpPr>
          <p:nvPr>
            <p:ph type="ctrTitle"/>
          </p:nvPr>
        </p:nvSpPr>
        <p:spPr>
          <a:xfrm>
            <a:off x="1332001" y="756846"/>
            <a:ext cx="3456131" cy="1800000"/>
          </a:xfrm>
        </p:spPr>
        <p:txBody>
          <a:bodyPr anchor="b" anchorCtr="0">
            <a:noAutofit/>
          </a:bodyPr>
          <a:lstStyle>
            <a:lvl1pPr algn="l">
              <a:lnSpc>
                <a:spcPts val="2850"/>
              </a:lnSpc>
              <a:defRPr sz="2775" b="0" i="0">
                <a:latin typeface="FlandersArtSans-Regular" panose="00000500000000000000" pitchFamily="2" charset="0"/>
                <a:cs typeface="Calibri"/>
              </a:defRPr>
            </a:lvl1pPr>
          </a:lstStyle>
          <a:p>
            <a:r>
              <a:rPr lang="nl-NL"/>
              <a:t>Klik om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1875"/>
              </a:lnSpc>
              <a:spcBef>
                <a:spcPts val="0"/>
              </a:spcBef>
              <a:buFontTx/>
              <a:buNone/>
              <a:defRPr sz="1575">
                <a:latin typeface="FlandersArtSans-Regular" panose="00000500000000000000" pitchFamily="2" charset="0"/>
                <a:cs typeface="Calibri"/>
              </a:defRPr>
            </a:lvl1pPr>
            <a:lvl2pPr>
              <a:defRPr sz="1350">
                <a:latin typeface="FlandersArtSans-Regular" panose="00000500000000000000" pitchFamily="2" charset="0"/>
                <a:cs typeface="Calibri"/>
              </a:defRPr>
            </a:lvl2pPr>
            <a:lvl3pPr>
              <a:defRPr sz="1350">
                <a:latin typeface="FlandersArtSans-Regular" panose="00000500000000000000" pitchFamily="2" charset="0"/>
                <a:cs typeface="Calibri"/>
              </a:defRPr>
            </a:lvl3pPr>
            <a:lvl4pPr>
              <a:defRPr sz="1350">
                <a:latin typeface="FlandersArtSans-Regular" panose="00000500000000000000" pitchFamily="2" charset="0"/>
                <a:cs typeface="Calibri"/>
              </a:defRPr>
            </a:lvl4pPr>
            <a:lvl5pPr>
              <a:defRPr sz="1350">
                <a:latin typeface="FlandersArtSans-Regular" panose="00000500000000000000" pitchFamily="2" charset="0"/>
                <a:cs typeface="Calibri"/>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5070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grpSp>
        <p:nvGrpSpPr>
          <p:cNvPr id="6" name="Groeperen 15"/>
          <p:cNvGrpSpPr>
            <a:grpSpLocks/>
          </p:cNvGrpSpPr>
          <p:nvPr userDrawn="1"/>
        </p:nvGrpSpPr>
        <p:grpSpPr bwMode="auto">
          <a:xfrm>
            <a:off x="293688" y="287338"/>
            <a:ext cx="6027737" cy="6265862"/>
            <a:chOff x="288001" y="288000"/>
            <a:chExt cx="6033505" cy="6265475"/>
          </a:xfrm>
        </p:grpSpPr>
        <p:sp>
          <p:nvSpPr>
            <p:cNvPr id="7" name="Rechthoek 6"/>
            <p:cNvSpPr>
              <a:spLocks/>
            </p:cNvSpPr>
            <p:nvPr userDrawn="1"/>
          </p:nvSpPr>
          <p:spPr>
            <a:xfrm>
              <a:off x="288001" y="288000"/>
              <a:ext cx="4247448"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8" name="Rechthoekige driehoek 7"/>
            <p:cNvSpPr/>
            <p:nvPr userDrawn="1"/>
          </p:nvSpPr>
          <p:spPr>
            <a:xfrm>
              <a:off x="4535449" y="288000"/>
              <a:ext cx="1786057" cy="6263888"/>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grpSp>
      <p:pic>
        <p:nvPicPr>
          <p:cNvPr id="9" name="Afbeelding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0" y="576263"/>
            <a:ext cx="1828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75" y="665163"/>
            <a:ext cx="2160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afbeelding 4"/>
          <p:cNvSpPr>
            <a:spLocks noGrp="1"/>
          </p:cNvSpPr>
          <p:nvPr>
            <p:ph type="pic" sz="quarter" idx="10"/>
          </p:nvPr>
        </p:nvSpPr>
        <p:spPr>
          <a:xfrm>
            <a:off x="288000" y="288000"/>
            <a:ext cx="8568000" cy="6257579"/>
          </a:xfrm>
          <a:ln>
            <a:noFill/>
          </a:ln>
        </p:spPr>
        <p:txBody>
          <a:bodyPr rtlCol="0" anchor="ctr">
            <a:noAutofit/>
          </a:bodyPr>
          <a:lstStyle>
            <a:lvl1pPr marL="0" indent="0" algn="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332000" y="2556000"/>
            <a:ext cx="3816000" cy="1943998"/>
          </a:xfrm>
        </p:spPr>
        <p:txBody>
          <a:bodyPr>
            <a:noAutofit/>
          </a:bodyPr>
          <a:lstStyle>
            <a:lvl1pPr algn="l">
              <a:lnSpc>
                <a:spcPts val="5200"/>
              </a:lnSpc>
              <a:defRPr sz="5200" b="0" i="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p:nvPr>
        </p:nvSpPr>
        <p:spPr>
          <a:xfrm>
            <a:off x="504001" y="6044105"/>
            <a:ext cx="4773240" cy="352800"/>
          </a:xfrm>
          <a:prstGeom prst="rect">
            <a:avLst/>
          </a:prstGeom>
        </p:spPr>
        <p:txBody>
          <a:bodyPr bIns="0" rtlCol="0">
            <a:noAutofit/>
          </a:bodyPr>
          <a:lstStyle>
            <a:lvl1pPr marL="0" indent="0">
              <a:buFontTx/>
              <a:buNone/>
              <a:defRPr sz="1700">
                <a:latin typeface="Calibri"/>
                <a:cs typeface="Calibri"/>
              </a:defRPr>
            </a:lvl1pPr>
            <a:lvl5pPr>
              <a:defRPr>
                <a:latin typeface="FlandersArtSans-Regular" panose="00000500000000000000" pitchFamily="2" charset="0"/>
              </a:defRPr>
            </a:lvl5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915238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1" y="2023200"/>
            <a:ext cx="3108049" cy="2073600"/>
          </a:xfrm>
        </p:spPr>
        <p:txBody>
          <a:bodyPr anchor="b" anchorCtr="0">
            <a:noAutofit/>
          </a:bodyPr>
          <a:lstStyle>
            <a:lvl1pPr indent="0" algn="l">
              <a:lnSpc>
                <a:spcPts val="4050"/>
              </a:lnSpc>
              <a:defRPr sz="4050">
                <a:solidFill>
                  <a:schemeClr val="bg1"/>
                </a:solidFill>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320"/>
              </a:lnSpc>
              <a:buNone/>
              <a:defRPr sz="1200">
                <a:solidFill>
                  <a:schemeClr val="bg1"/>
                </a:solidFill>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pic>
        <p:nvPicPr>
          <p:cNvPr id="9" name="Tijdelijke aanduiding voor afbeelding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8" name="Rechthoek 7"/>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154" y="540000"/>
            <a:ext cx="3503221" cy="627468"/>
          </a:xfrm>
          <a:prstGeom prst="rect">
            <a:avLst/>
          </a:prstGeom>
        </p:spPr>
      </p:pic>
    </p:spTree>
    <p:extLst>
      <p:ext uri="{BB962C8B-B14F-4D97-AF65-F5344CB8AC3E}">
        <p14:creationId xmlns:p14="http://schemas.microsoft.com/office/powerpoint/2010/main" val="1859175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2850"/>
              </a:lnSpc>
              <a:defRPr sz="2775"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15"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0" name="Rechthoek 9"/>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3969275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nl-NL"/>
              <a:t>Klik op het pictogram als u een afbeelding wilt toevoegen</a:t>
            </a:r>
            <a:endParaRPr lang="nl-BE"/>
          </a:p>
        </p:txBody>
      </p:sp>
      <p:grpSp>
        <p:nvGrpSpPr>
          <p:cNvPr id="11" name="Groeperen 10"/>
          <p:cNvGrpSpPr/>
          <p:nvPr/>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p:cNvSpPr>
            <a:spLocks noGrp="1"/>
          </p:cNvSpPr>
          <p:nvPr>
            <p:ph type="ctrTitle"/>
          </p:nvPr>
        </p:nvSpPr>
        <p:spPr>
          <a:xfrm>
            <a:off x="1296001" y="756000"/>
            <a:ext cx="3686547" cy="2196000"/>
          </a:xfrm>
        </p:spPr>
        <p:txBody>
          <a:bodyPr anchor="t">
            <a:noAutofit/>
          </a:bodyPr>
          <a:lstStyle>
            <a:lvl1pPr indent="0" algn="l">
              <a:lnSpc>
                <a:spcPts val="2850"/>
              </a:lnSpc>
              <a:defRPr sz="2775" b="0" i="0">
                <a:solidFill>
                  <a:schemeClr val="bg1"/>
                </a:solidFill>
                <a:latin typeface="FlandersArtSans-Regular" panose="00000500000000000000" pitchFamily="2" charset="0"/>
                <a:cs typeface="FlandersArtSans-Regular" panose="000005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2" name="Rechthoek 11"/>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Tree>
    <p:extLst>
      <p:ext uri="{BB962C8B-B14F-4D97-AF65-F5344CB8AC3E}">
        <p14:creationId xmlns:p14="http://schemas.microsoft.com/office/powerpoint/2010/main" val="1550194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1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latin typeface="FlandersArtSans-Regular" panose="00000500000000000000" pitchFamily="2" charset="0"/>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1" y="2023200"/>
            <a:ext cx="3108049" cy="2073600"/>
          </a:xfrm>
        </p:spPr>
        <p:txBody>
          <a:bodyPr anchor="b" anchorCtr="0">
            <a:noAutofit/>
          </a:bodyPr>
          <a:lstStyle>
            <a:lvl1pPr indent="0" algn="l">
              <a:lnSpc>
                <a:spcPts val="4050"/>
              </a:lnSpc>
              <a:defRPr sz="4050">
                <a:solidFill>
                  <a:schemeClr val="bg1"/>
                </a:solidFill>
                <a:latin typeface="FlandersArtSans-Regular" panose="000005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320"/>
              </a:lnSpc>
              <a:buNone/>
              <a:defRPr sz="1200">
                <a:solidFill>
                  <a:schemeClr val="bg1"/>
                </a:solidFill>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pic>
        <p:nvPicPr>
          <p:cNvPr id="9" name="Tijdelijke aanduiding voor afbeelding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8" name="Rechthoek 7"/>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780" y="540000"/>
            <a:ext cx="3503221" cy="627468"/>
          </a:xfrm>
          <a:prstGeom prst="rect">
            <a:avLst/>
          </a:prstGeom>
        </p:spPr>
      </p:pic>
    </p:spTree>
    <p:extLst>
      <p:ext uri="{BB962C8B-B14F-4D97-AF65-F5344CB8AC3E}">
        <p14:creationId xmlns:p14="http://schemas.microsoft.com/office/powerpoint/2010/main" val="3855804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3_Titeldia">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4050"/>
              </a:lnSpc>
              <a:defRPr sz="4050" b="0" i="0" baseline="0">
                <a:latin typeface="+mj-lt"/>
                <a:cs typeface="Calibri"/>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320"/>
              </a:lnSpc>
              <a:buNone/>
              <a:defRPr sz="1185">
                <a:latin typeface="FlandersArtSans-Regular" panose="00000500000000000000" pitchFamily="2"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275">
                <a:solidFill>
                  <a:schemeClr val="tx1"/>
                </a:solidFill>
                <a:latin typeface="FlandersArtSans-Regular" panose="00000500000000000000" pitchFamily="2" charset="0"/>
              </a:defRPr>
            </a:lvl1pPr>
          </a:lstStyle>
          <a:p>
            <a:pPr lvl="0"/>
            <a:r>
              <a:rPr lang="nl-NL"/>
              <a:t>KLIK OM DE MODELSTIJLEN TE BEWERKEN</a:t>
            </a:r>
          </a:p>
        </p:txBody>
      </p:sp>
      <p:sp>
        <p:nvSpPr>
          <p:cNvPr id="8" name="Rechthoek 7"/>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71" y="540000"/>
            <a:ext cx="3503221" cy="627468"/>
          </a:xfrm>
          <a:prstGeom prst="rect">
            <a:avLst/>
          </a:prstGeom>
        </p:spPr>
      </p:pic>
    </p:spTree>
    <p:extLst>
      <p:ext uri="{BB962C8B-B14F-4D97-AF65-F5344CB8AC3E}">
        <p14:creationId xmlns:p14="http://schemas.microsoft.com/office/powerpoint/2010/main" val="228881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4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grpSp>
      <p:sp>
        <p:nvSpPr>
          <p:cNvPr id="2" name="Titel 1"/>
          <p:cNvSpPr>
            <a:spLocks noGrp="1"/>
          </p:cNvSpPr>
          <p:nvPr>
            <p:ph type="ctrTitle"/>
          </p:nvPr>
        </p:nvSpPr>
        <p:spPr>
          <a:xfrm>
            <a:off x="1296001" y="756000"/>
            <a:ext cx="3686547" cy="2196000"/>
          </a:xfrm>
        </p:spPr>
        <p:txBody>
          <a:bodyPr anchor="t">
            <a:noAutofit/>
          </a:bodyPr>
          <a:lstStyle>
            <a:lvl1pPr indent="0" algn="l">
              <a:lnSpc>
                <a:spcPts val="2850"/>
              </a:lnSpc>
              <a:defRPr sz="2775"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2" name="Rechthoek 11"/>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4034100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2" name="Rechthoek 11"/>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4" name="Tijdelijke aanduiding voor tekst 3"/>
          <p:cNvSpPr>
            <a:spLocks noGrp="1"/>
          </p:cNvSpPr>
          <p:nvPr>
            <p:ph type="body" sz="quarter" idx="14"/>
          </p:nvPr>
        </p:nvSpPr>
        <p:spPr>
          <a:xfrm>
            <a:off x="938151" y="1579418"/>
            <a:ext cx="7802088" cy="4572000"/>
          </a:xfrm>
        </p:spPr>
        <p:txBody>
          <a:bodyPr/>
          <a:lstStyle>
            <a:lvl1pPr>
              <a:defRPr>
                <a:latin typeface="FlandersArtSans-Regular" panose="00000500000000000000" pitchFamily="2" charset="0"/>
              </a:defRPr>
            </a:lvl1pPr>
            <a:lvl2pPr>
              <a:defRPr>
                <a:latin typeface="FlandersArtSans-Regular" panose="00000500000000000000" pitchFamily="2" charset="0"/>
              </a:defRPr>
            </a:lvl2pPr>
            <a:lvl3pPr>
              <a:defRPr>
                <a:latin typeface="FlandersArtSans-Regular" panose="00000500000000000000" pitchFamily="2" charset="0"/>
              </a:defRPr>
            </a:lvl3pPr>
            <a:lvl4pPr>
              <a:defRPr>
                <a:latin typeface="FlandersArtSans-Regular" panose="00000500000000000000" pitchFamily="2" charset="0"/>
              </a:defRPr>
            </a:lvl4pPr>
            <a:lvl5pPr>
              <a:defRPr>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3" name="Titel 1"/>
          <p:cNvSpPr>
            <a:spLocks noGrp="1"/>
          </p:cNvSpPr>
          <p:nvPr>
            <p:ph type="title"/>
          </p:nvPr>
        </p:nvSpPr>
        <p:spPr>
          <a:xfrm>
            <a:off x="939740" y="375990"/>
            <a:ext cx="7788624" cy="1116000"/>
          </a:xfrm>
        </p:spPr>
        <p:txBody>
          <a:bodyPr/>
          <a:lstStyle/>
          <a:p>
            <a:r>
              <a:rPr lang="nl-NL"/>
              <a:t>Klik om stijl te bewerken</a:t>
            </a:r>
            <a:endParaRPr lang="nl-BE"/>
          </a:p>
        </p:txBody>
      </p:sp>
    </p:spTree>
    <p:extLst>
      <p:ext uri="{BB962C8B-B14F-4D97-AF65-F5344CB8AC3E}">
        <p14:creationId xmlns:p14="http://schemas.microsoft.com/office/powerpoint/2010/main" val="209634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522860E6-38CA-45F3-950F-580AB4394CDB}" type="slidenum">
              <a:rPr lang="nl-BE" smtClean="0"/>
              <a:t>‹nr.›</a:t>
            </a:fld>
            <a:endParaRPr lang="nl-BE"/>
          </a:p>
        </p:txBody>
      </p:sp>
      <p:sp>
        <p:nvSpPr>
          <p:cNvPr id="12" name="Rechthoek 11"/>
          <p:cNvSpPr/>
          <p:nvPr/>
        </p:nvSpPr>
        <p:spPr>
          <a:xfrm>
            <a:off x="1"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6" name="Tijdelijke aanduiding voor inhoud 5"/>
          <p:cNvSpPr>
            <a:spLocks noGrp="1"/>
          </p:cNvSpPr>
          <p:nvPr>
            <p:ph sz="quarter" idx="15"/>
          </p:nvPr>
        </p:nvSpPr>
        <p:spPr>
          <a:xfrm>
            <a:off x="961634" y="1698171"/>
            <a:ext cx="7778605" cy="451262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Titel 1"/>
          <p:cNvSpPr>
            <a:spLocks noGrp="1"/>
          </p:cNvSpPr>
          <p:nvPr>
            <p:ph type="title"/>
          </p:nvPr>
        </p:nvSpPr>
        <p:spPr>
          <a:xfrm>
            <a:off x="939740" y="375990"/>
            <a:ext cx="7788624" cy="1116000"/>
          </a:xfrm>
        </p:spPr>
        <p:txBody>
          <a:bodyPr/>
          <a:lstStyle/>
          <a:p>
            <a:r>
              <a:rPr lang="nl-NL"/>
              <a:t>Klik om stijl te bewerken</a:t>
            </a:r>
            <a:endParaRPr lang="nl-BE"/>
          </a:p>
        </p:txBody>
      </p:sp>
    </p:spTree>
    <p:extLst>
      <p:ext uri="{BB962C8B-B14F-4D97-AF65-F5344CB8AC3E}">
        <p14:creationId xmlns:p14="http://schemas.microsoft.com/office/powerpoint/2010/main" val="2109627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22860E6-38CA-45F3-950F-580AB4394CDB}" type="slidenum">
              <a:rPr lang="nl-BE" smtClean="0"/>
              <a:t>‹nr.›</a:t>
            </a:fld>
            <a:endParaRPr lang="nl-BE"/>
          </a:p>
        </p:txBody>
      </p:sp>
    </p:spTree>
    <p:extLst>
      <p:ext uri="{BB962C8B-B14F-4D97-AF65-F5344CB8AC3E}">
        <p14:creationId xmlns:p14="http://schemas.microsoft.com/office/powerpoint/2010/main" val="2753044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22860E6-38CA-45F3-950F-580AB4394CDB}" type="slidenum">
              <a:rPr lang="nl-BE" smtClean="0"/>
              <a:t>‹nr.›</a:t>
            </a:fld>
            <a:endParaRPr lang="nl-BE"/>
          </a:p>
        </p:txBody>
      </p:sp>
    </p:spTree>
    <p:extLst>
      <p:ext uri="{BB962C8B-B14F-4D97-AF65-F5344CB8AC3E}">
        <p14:creationId xmlns:p14="http://schemas.microsoft.com/office/powerpoint/2010/main" val="4470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pic>
        <p:nvPicPr>
          <p:cNvPr id="5"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7875" y="539750"/>
            <a:ext cx="1851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pic>
        <p:nvPicPr>
          <p:cNvPr id="7" name="Afbeelding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7050" y="639763"/>
            <a:ext cx="2160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296000" y="2016000"/>
            <a:ext cx="7416000" cy="2088000"/>
          </a:xfrm>
        </p:spPr>
        <p:txBody>
          <a:bodyPr anchor="b">
            <a:noAutofit/>
          </a:bodyPr>
          <a:lstStyle>
            <a:lvl1pPr indent="0" algn="l">
              <a:lnSpc>
                <a:spcPts val="5400"/>
              </a:lnSpc>
              <a:defRPr sz="5400" b="0" i="0" baseline="0">
                <a:latin typeface="+mj-lt"/>
                <a:cs typeface="Calibri"/>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509353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6FF167-1E91-4F34-ACBA-3022FB3830D6}"/>
              </a:ext>
            </a:extLst>
          </p:cNvPr>
          <p:cNvSpPr>
            <a:spLocks noGrp="1"/>
          </p:cNvSpPr>
          <p:nvPr>
            <p:ph type="dt" sz="half" idx="10"/>
          </p:nvPr>
        </p:nvSpPr>
        <p:spPr/>
        <p:txBody>
          <a:bodyPr/>
          <a:lstStyle/>
          <a:p>
            <a:endParaRPr lang="nl-BE"/>
          </a:p>
        </p:txBody>
      </p:sp>
      <p:sp>
        <p:nvSpPr>
          <p:cNvPr id="3" name="Tijdelijke aanduiding voor voettekst 2">
            <a:extLst>
              <a:ext uri="{FF2B5EF4-FFF2-40B4-BE49-F238E27FC236}">
                <a16:creationId xmlns:a16="http://schemas.microsoft.com/office/drawing/2014/main" id="{06A3F103-B7AB-49CC-98B9-2B5D49BDAF2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CCE418B-CFAD-4E20-887D-FCB2D5868C4F}"/>
              </a:ext>
            </a:extLst>
          </p:cNvPr>
          <p:cNvSpPr>
            <a:spLocks noGrp="1"/>
          </p:cNvSpPr>
          <p:nvPr>
            <p:ph type="sldNum" sz="quarter" idx="12"/>
          </p:nvPr>
        </p:nvSpPr>
        <p:spPr/>
        <p:txBody>
          <a:bodyPr/>
          <a:lstStyle/>
          <a:p>
            <a:fld id="{0C9CC9F2-DBEA-47FB-9EED-BDE94BDF8E26}" type="slidenum">
              <a:rPr lang="nl-BE" smtClean="0"/>
              <a:t>‹nr.›</a:t>
            </a:fld>
            <a:endParaRPr lang="nl-BE"/>
          </a:p>
        </p:txBody>
      </p:sp>
    </p:spTree>
    <p:extLst>
      <p:ext uri="{BB962C8B-B14F-4D97-AF65-F5344CB8AC3E}">
        <p14:creationId xmlns:p14="http://schemas.microsoft.com/office/powerpoint/2010/main" val="1042239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nl-NL"/>
              <a:t>Klik om stijl te bewerken</a:t>
            </a:r>
            <a:endParaRPr lang="en-US"/>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768097" y="6470704"/>
            <a:ext cx="1615607"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896174D0-0284-4FD4-B31D-4C5E696E2AAB}" type="slidenum">
              <a:rPr lang="nl-NL" altLang="en-US" smtClean="0"/>
              <a:pPr>
                <a:defRPr/>
              </a:pPr>
              <a:t>‹nr.›</a:t>
            </a:fld>
            <a:endParaRPr lang="nl-NL"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Gelijkbenige driehoek 10">
            <a:extLst>
              <a:ext uri="{FF2B5EF4-FFF2-40B4-BE49-F238E27FC236}">
                <a16:creationId xmlns:a16="http://schemas.microsoft.com/office/drawing/2014/main" id="{10053554-91BC-483D-9899-25D7B792099F}"/>
              </a:ext>
            </a:extLst>
          </p:cNvPr>
          <p:cNvSpPr>
            <a:spLocks noChangeArrowheads="1"/>
          </p:cNvSpPr>
          <p:nvPr userDrawn="1"/>
        </p:nvSpPr>
        <p:spPr bwMode="auto">
          <a:xfrm>
            <a:off x="-107950" y="0"/>
            <a:ext cx="5184775" cy="6884988"/>
          </a:xfrm>
          <a:prstGeom prst="triangle">
            <a:avLst>
              <a:gd name="adj" fmla="val 50000"/>
            </a:avLst>
          </a:prstGeom>
          <a:solidFill>
            <a:srgbClr val="2B92B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nl-BE" altLang="nl-BE"/>
              <a:t>             </a:t>
            </a:r>
          </a:p>
        </p:txBody>
      </p:sp>
      <p:sp>
        <p:nvSpPr>
          <p:cNvPr id="12" name="Rechthoek 11">
            <a:extLst>
              <a:ext uri="{FF2B5EF4-FFF2-40B4-BE49-F238E27FC236}">
                <a16:creationId xmlns:a16="http://schemas.microsoft.com/office/drawing/2014/main" id="{192DFC85-8148-4C26-B1A8-20498F074682}"/>
              </a:ext>
            </a:extLst>
          </p:cNvPr>
          <p:cNvSpPr>
            <a:spLocks noChangeArrowheads="1"/>
          </p:cNvSpPr>
          <p:nvPr userDrawn="1"/>
        </p:nvSpPr>
        <p:spPr bwMode="auto">
          <a:xfrm>
            <a:off x="2484438" y="-171450"/>
            <a:ext cx="6659562" cy="7056438"/>
          </a:xfrm>
          <a:prstGeom prst="rect">
            <a:avLst/>
          </a:prstGeom>
          <a:solidFill>
            <a:srgbClr val="2B92B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endParaRPr lang="nl-BE" altLang="nl-BE"/>
          </a:p>
        </p:txBody>
      </p:sp>
    </p:spTree>
    <p:extLst>
      <p:ext uri="{BB962C8B-B14F-4D97-AF65-F5344CB8AC3E}">
        <p14:creationId xmlns:p14="http://schemas.microsoft.com/office/powerpoint/2010/main" val="1783292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lvl1pPr>
              <a:defRPr sz="2200"/>
            </a:lvl1pPr>
            <a:lvl2pPr>
              <a:defRPr sz="1900"/>
            </a:lvl2pPr>
            <a:lvl3pPr>
              <a:defRPr sz="1700"/>
            </a:lvl3pPr>
            <a:lvl4pPr>
              <a:defRPr sz="1500"/>
            </a:lvl4pPr>
            <a:lvl5pPr>
              <a:defRPr sz="15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pPr>
              <a:defRPr/>
            </a:pPr>
            <a:fld id="{D2CE5E5D-1AF0-4E0B-AB88-26567C571179}" type="slidenum">
              <a:rPr lang="nl-NL" altLang="en-US" smtClean="0"/>
              <a:pPr>
                <a:defRPr/>
              </a:pPr>
              <a:t>‹nr.›</a:t>
            </a:fld>
            <a:endParaRPr lang="nl-NL" altLang="en-US"/>
          </a:p>
        </p:txBody>
      </p:sp>
    </p:spTree>
    <p:extLst>
      <p:ext uri="{BB962C8B-B14F-4D97-AF65-F5344CB8AC3E}">
        <p14:creationId xmlns:p14="http://schemas.microsoft.com/office/powerpoint/2010/main" val="3582982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nl-NL"/>
              <a:t>Klik om stijl te bewerken</a:t>
            </a:r>
            <a:endParaRPr lang="en-US"/>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pPr>
              <a:defRPr/>
            </a:pPr>
            <a:fld id="{E6011020-54ED-46A4-B56A-560F6398BCA0}" type="slidenum">
              <a:rPr lang="nl-NL" altLang="en-US" smtClean="0"/>
              <a:pPr>
                <a:defRPr/>
              </a:pPr>
              <a:t>‹nr.›</a:t>
            </a:fld>
            <a:endParaRPr lang="nl-NL"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05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l-NL"/>
              <a:t>Klik om stijl te bewerken</a:t>
            </a:r>
            <a:endParaRPr lang="en-US"/>
          </a:p>
        </p:txBody>
      </p:sp>
      <p:sp>
        <p:nvSpPr>
          <p:cNvPr id="3" name="Content Placeholder 2"/>
          <p:cNvSpPr>
            <a:spLocks noGrp="1"/>
          </p:cNvSpPr>
          <p:nvPr>
            <p:ph sz="half" idx="1"/>
          </p:nvPr>
        </p:nvSpPr>
        <p:spPr>
          <a:xfrm>
            <a:off x="768096" y="2286000"/>
            <a:ext cx="35661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491990" y="2286000"/>
            <a:ext cx="35661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Slide Number Placeholder 6"/>
          <p:cNvSpPr>
            <a:spLocks noGrp="1"/>
          </p:cNvSpPr>
          <p:nvPr>
            <p:ph type="sldNum" sz="quarter" idx="12"/>
          </p:nvPr>
        </p:nvSpPr>
        <p:spPr/>
        <p:txBody>
          <a:bodyPr/>
          <a:lstStyle/>
          <a:p>
            <a:pPr>
              <a:defRPr/>
            </a:pPr>
            <a:fld id="{47D07703-6BB7-41D0-A915-A8209BDFDA38}" type="slidenum">
              <a:rPr lang="nl-NL" altLang="en-US" smtClean="0"/>
              <a:pPr>
                <a:defRPr/>
              </a:pPr>
              <a:t>‹nr.›</a:t>
            </a:fld>
            <a:endParaRPr lang="nl-NL" altLang="en-US"/>
          </a:p>
        </p:txBody>
      </p:sp>
    </p:spTree>
    <p:extLst>
      <p:ext uri="{BB962C8B-B14F-4D97-AF65-F5344CB8AC3E}">
        <p14:creationId xmlns:p14="http://schemas.microsoft.com/office/powerpoint/2010/main" val="3015675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nl-NL"/>
              <a:t>Klik om stijl te bewerken</a:t>
            </a:r>
            <a:endParaRPr lang="en-US"/>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768096" y="2967788"/>
            <a:ext cx="356616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4491990" y="2967788"/>
            <a:ext cx="356616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Slide Number Placeholder 8"/>
          <p:cNvSpPr>
            <a:spLocks noGrp="1"/>
          </p:cNvSpPr>
          <p:nvPr>
            <p:ph type="sldNum" sz="quarter" idx="12"/>
          </p:nvPr>
        </p:nvSpPr>
        <p:spPr/>
        <p:txBody>
          <a:bodyPr/>
          <a:lstStyle/>
          <a:p>
            <a:pPr>
              <a:defRPr/>
            </a:pPr>
            <a:fld id="{1BED5E7C-0BAE-4F5C-8C85-AB66D618018B}" type="slidenum">
              <a:rPr lang="nl-NL" altLang="en-US" smtClean="0"/>
              <a:pPr>
                <a:defRPr/>
              </a:pPr>
              <a:t>‹nr.›</a:t>
            </a:fld>
            <a:endParaRPr lang="nl-NL" altLang="en-US"/>
          </a:p>
        </p:txBody>
      </p:sp>
    </p:spTree>
    <p:extLst>
      <p:ext uri="{BB962C8B-B14F-4D97-AF65-F5344CB8AC3E}">
        <p14:creationId xmlns:p14="http://schemas.microsoft.com/office/powerpoint/2010/main" val="2085474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5" name="Slide Number Placeholder 4"/>
          <p:cNvSpPr>
            <a:spLocks noGrp="1"/>
          </p:cNvSpPr>
          <p:nvPr>
            <p:ph type="sldNum" sz="quarter" idx="12"/>
          </p:nvPr>
        </p:nvSpPr>
        <p:spPr/>
        <p:txBody>
          <a:bodyPr/>
          <a:lstStyle/>
          <a:p>
            <a:pPr>
              <a:defRPr/>
            </a:pPr>
            <a:fld id="{C59F254E-33EF-4B12-AC55-9446B2B15DFA}" type="slidenum">
              <a:rPr lang="nl-NL" altLang="en-US" smtClean="0"/>
              <a:pPr>
                <a:defRPr/>
              </a:pPr>
              <a:t>‹nr.›</a:t>
            </a:fld>
            <a:endParaRPr lang="nl-NL" altLang="en-US"/>
          </a:p>
        </p:txBody>
      </p:sp>
    </p:spTree>
    <p:extLst>
      <p:ext uri="{BB962C8B-B14F-4D97-AF65-F5344CB8AC3E}">
        <p14:creationId xmlns:p14="http://schemas.microsoft.com/office/powerpoint/2010/main" val="18251514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46CF15-C388-4175-9864-A37156A848C2}" type="slidenum">
              <a:rPr lang="nl-NL" altLang="en-US" smtClean="0"/>
              <a:pPr>
                <a:defRPr/>
              </a:pPr>
              <a:t>‹nr.›</a:t>
            </a:fld>
            <a:endParaRPr lang="nl-NL" altLang="en-US"/>
          </a:p>
        </p:txBody>
      </p:sp>
    </p:spTree>
    <p:extLst>
      <p:ext uri="{BB962C8B-B14F-4D97-AF65-F5344CB8AC3E}">
        <p14:creationId xmlns:p14="http://schemas.microsoft.com/office/powerpoint/2010/main" val="27958810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nl-NL"/>
              <a:t>Klik om stijl te bewerken</a:t>
            </a:r>
            <a:endParaRPr lang="en-US"/>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Slide Number Placeholder 6"/>
          <p:cNvSpPr>
            <a:spLocks noGrp="1"/>
          </p:cNvSpPr>
          <p:nvPr>
            <p:ph type="sldNum" sz="quarter" idx="12"/>
          </p:nvPr>
        </p:nvSpPr>
        <p:spPr/>
        <p:txBody>
          <a:bodyPr/>
          <a:lstStyle/>
          <a:p>
            <a:pPr>
              <a:defRPr/>
            </a:pPr>
            <a:fld id="{3C85A95B-8C6A-4FDB-AF72-22E061ADD40A}" type="slidenum">
              <a:rPr lang="nl-NL" altLang="en-US" smtClean="0"/>
              <a:pPr>
                <a:defRPr/>
              </a:pPr>
              <a:t>‹nr.›</a:t>
            </a:fld>
            <a:endParaRPr lang="nl-NL" altLang="en-US"/>
          </a:p>
        </p:txBody>
      </p:sp>
    </p:spTree>
    <p:extLst>
      <p:ext uri="{BB962C8B-B14F-4D97-AF65-F5344CB8AC3E}">
        <p14:creationId xmlns:p14="http://schemas.microsoft.com/office/powerpoint/2010/main" val="18422391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7" name="Slide Number Placeholder 6"/>
          <p:cNvSpPr>
            <a:spLocks noGrp="1"/>
          </p:cNvSpPr>
          <p:nvPr>
            <p:ph type="sldNum" sz="quarter" idx="12"/>
          </p:nvPr>
        </p:nvSpPr>
        <p:spPr/>
        <p:txBody>
          <a:bodyPr/>
          <a:lstStyle/>
          <a:p>
            <a:pPr>
              <a:defRPr/>
            </a:pPr>
            <a:fld id="{813C003B-77F6-4B81-A030-07D905C82B4A}" type="slidenum">
              <a:rPr lang="nl-NL" altLang="en-US" smtClean="0"/>
              <a:pPr>
                <a:defRPr/>
              </a:pPr>
              <a:t>‹nr.›</a:t>
            </a:fld>
            <a:endParaRPr lang="nl-NL"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29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pic>
        <p:nvPicPr>
          <p:cNvPr id="5"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5957888"/>
            <a:ext cx="1908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9525" y="6057900"/>
            <a:ext cx="2159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4" name="Tijdelijke aanduiding voor afbeelding 3"/>
          <p:cNvSpPr>
            <a:spLocks noGrp="1"/>
          </p:cNvSpPr>
          <p:nvPr>
            <p:ph type="pic" sz="quarter" idx="13"/>
          </p:nvPr>
        </p:nvSpPr>
        <p:spPr>
          <a:xfrm>
            <a:off x="288000" y="0"/>
            <a:ext cx="8856000" cy="6858000"/>
          </a:xfrm>
        </p:spPr>
        <p:txBody>
          <a:bodyPr rtlCol="0" anchor="ctr">
            <a:noAutofit/>
          </a:bodyPr>
          <a:lstStyle>
            <a:lvl1pPr algn="ct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296000" y="756000"/>
            <a:ext cx="4400361" cy="2196000"/>
          </a:xfrm>
        </p:spPr>
        <p:txBody>
          <a:bodyPr>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4"/>
          </p:nvPr>
        </p:nvSpPr>
        <p:spPr>
          <a:xfrm>
            <a:off x="6875463" y="6335713"/>
            <a:ext cx="2141537" cy="365125"/>
          </a:xfrm>
        </p:spPr>
        <p:txBody>
          <a:bodyPr/>
          <a:lstStyle>
            <a:lvl1pPr eaLnBrk="0" fontAlgn="base" hangingPunct="0">
              <a:spcBef>
                <a:spcPct val="0"/>
              </a:spcBef>
              <a:spcAft>
                <a:spcPct val="0"/>
              </a:spcAft>
              <a:defRPr sz="900" b="1" smtClean="0">
                <a:latin typeface="FlandersArtSans-Regular" panose="00000500000000000000" pitchFamily="2" charset="0"/>
              </a:defRPr>
            </a:lvl1pPr>
          </a:lstStyle>
          <a:p>
            <a:pPr>
              <a:defRPr/>
            </a:pPr>
            <a:fld id="{7749CDD0-7D77-4D23-9A27-F361E39BA472}" type="datetime1">
              <a:rPr lang="nl-BE"/>
              <a:pPr>
                <a:defRPr/>
              </a:pPr>
              <a:t>11/09/2023</a:t>
            </a:fld>
            <a:r>
              <a:rPr lang="nl-BE"/>
              <a:t> │</a:t>
            </a:r>
            <a:fld id="{E6111B4A-0EE3-4BD0-8DE0-A3025D2A2385}" type="slidenum">
              <a:rPr lang="nl-BE"/>
              <a:pPr>
                <a:defRPr/>
              </a:pPr>
              <a:t>‹nr.›</a:t>
            </a:fld>
            <a:endParaRPr lang="nl-BE"/>
          </a:p>
        </p:txBody>
      </p:sp>
    </p:spTree>
    <p:extLst>
      <p:ext uri="{BB962C8B-B14F-4D97-AF65-F5344CB8AC3E}">
        <p14:creationId xmlns:p14="http://schemas.microsoft.com/office/powerpoint/2010/main" val="985497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pPr>
              <a:defRPr/>
            </a:pPr>
            <a:fld id="{BD7DC6C7-07D1-4CFA-83DA-E3DFB7D590CE}" type="slidenum">
              <a:rPr lang="nl-NL" altLang="en-US" smtClean="0"/>
              <a:pPr>
                <a:defRPr/>
              </a:pPr>
              <a:t>‹nr.›</a:t>
            </a:fld>
            <a:endParaRPr lang="nl-NL" altLang="en-US"/>
          </a:p>
        </p:txBody>
      </p:sp>
    </p:spTree>
    <p:extLst>
      <p:ext uri="{BB962C8B-B14F-4D97-AF65-F5344CB8AC3E}">
        <p14:creationId xmlns:p14="http://schemas.microsoft.com/office/powerpoint/2010/main" val="31812499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481BE7E5-8DA0-4D21-BCC1-88D7073C2020}" type="slidenum">
              <a:rPr lang="nl-NL" altLang="en-US" smtClean="0"/>
              <a:pPr>
                <a:defRPr/>
              </a:pPr>
              <a:t>‹nr.›</a:t>
            </a:fld>
            <a:endParaRPr lang="nl-NL"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717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2_Titeldia">
    <p:spTree>
      <p:nvGrpSpPr>
        <p:cNvPr id="1" name=""/>
        <p:cNvGrpSpPr/>
        <p:nvPr/>
      </p:nvGrpSpPr>
      <p:grpSpPr>
        <a:xfrm>
          <a:off x="0" y="0"/>
          <a:ext cx="0" cy="0"/>
          <a:chOff x="0" y="0"/>
          <a:chExt cx="0" cy="0"/>
        </a:xfrm>
      </p:grpSpPr>
      <p:grpSp>
        <p:nvGrpSpPr>
          <p:cNvPr id="5" name="Groeperen 11"/>
          <p:cNvGrpSpPr/>
          <p:nvPr userDrawn="1"/>
        </p:nvGrpSpPr>
        <p:grpSpPr>
          <a:xfrm>
            <a:off x="288000" y="288000"/>
            <a:ext cx="8545365" cy="6265475"/>
            <a:chOff x="288000" y="288000"/>
            <a:chExt cx="8545365" cy="6265475"/>
          </a:xfrm>
          <a:solidFill>
            <a:srgbClr val="2B92BE"/>
          </a:solidFill>
        </p:grpSpPr>
        <p:sp>
          <p:nvSpPr>
            <p:cNvPr id="6" name="Rechthoek 5"/>
            <p:cNvSpPr>
              <a:spLocks/>
            </p:cNvSpPr>
            <p:nvPr/>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ln>
                  <a:solidFill>
                    <a:srgbClr val="543F5E"/>
                  </a:solidFill>
                </a:ln>
                <a:latin typeface="FlandersArtSans-Regular" panose="00000500000000000000" pitchFamily="2" charset="0"/>
              </a:endParaRPr>
            </a:p>
          </p:txBody>
        </p:sp>
        <p:sp>
          <p:nvSpPr>
            <p:cNvPr id="7" name="Rechthoekige driehoek 6"/>
            <p:cNvSpPr/>
            <p:nvPr/>
          </p:nvSpPr>
          <p:spPr>
            <a:xfrm>
              <a:off x="7047859"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ln>
                  <a:solidFill>
                    <a:srgbClr val="543F5E"/>
                  </a:solidFill>
                </a:ln>
                <a:latin typeface="FlandersArtSans-Regular" panose="00000500000000000000" pitchFamily="2" charset="0"/>
              </a:endParaRPr>
            </a:p>
          </p:txBody>
        </p:sp>
      </p:grpSp>
      <p:pic>
        <p:nvPicPr>
          <p:cNvPr id="8" name="Afbeelding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0" y="576263"/>
            <a:ext cx="1828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55875" y="657225"/>
            <a:ext cx="35020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2304000" y="2520000"/>
            <a:ext cx="5342082" cy="1579711"/>
          </a:xfrm>
        </p:spPr>
        <p:txBody>
          <a:bodyPr>
            <a:noAutofit/>
          </a:bodyPr>
          <a:lstStyle>
            <a:lvl1pPr algn="l">
              <a:lnSpc>
                <a:spcPts val="5400"/>
              </a:lnSpc>
              <a:defRPr sz="5400" b="0" i="0">
                <a:solidFill>
                  <a:schemeClr val="bg1"/>
                </a:solidFill>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p:nvPr>
        </p:nvSpPr>
        <p:spPr>
          <a:xfrm>
            <a:off x="504001" y="6044105"/>
            <a:ext cx="4773240" cy="352800"/>
          </a:xfrm>
          <a:prstGeom prst="rect">
            <a:avLst/>
          </a:prstGeom>
        </p:spPr>
        <p:txBody>
          <a:bodyPr lIns="0" tIns="0" rIns="0" bIns="0" rtlCol="0">
            <a:noAutofit/>
          </a:bodyPr>
          <a:lstStyle>
            <a:lvl1pPr marL="0" indent="0">
              <a:buFontTx/>
              <a:buNone/>
              <a:defRPr sz="1700">
                <a:solidFill>
                  <a:schemeClr val="bg1"/>
                </a:solidFill>
                <a:latin typeface="FlandersArtSans-Regular" panose="00000500000000000000" pitchFamily="2" charset="0"/>
                <a:cs typeface="Calibri"/>
              </a:defRPr>
            </a:lvl1pPr>
            <a:lvl5pPr>
              <a:defRPr>
                <a:solidFill>
                  <a:schemeClr val="bg1"/>
                </a:solidFill>
                <a:latin typeface="FlandersArtSans-Regular" panose="00000500000000000000" pitchFamily="2" charset="0"/>
              </a:defRPr>
            </a:lvl5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896110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1650">
                <a:latin typeface="FlandersArtSans-Regular" panose="00000500000000000000" pitchFamily="2" charset="0"/>
              </a:defRPr>
            </a:lvl1pPr>
            <a:lvl2pPr>
              <a:lnSpc>
                <a:spcPct val="90000"/>
              </a:lnSpc>
              <a:buSzPct val="75000"/>
              <a:buFontTx/>
              <a:buBlip>
                <a:blip r:embed="rId3"/>
              </a:buBlip>
              <a:defRPr sz="165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66715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leidende slide onderwerp">
    <p:spTree>
      <p:nvGrpSpPr>
        <p:cNvPr id="1" name=""/>
        <p:cNvGrpSpPr/>
        <p:nvPr/>
      </p:nvGrpSpPr>
      <p:grpSpPr>
        <a:xfrm>
          <a:off x="0" y="0"/>
          <a:ext cx="0" cy="0"/>
          <a:chOff x="0" y="0"/>
          <a:chExt cx="0" cy="0"/>
        </a:xfrm>
      </p:grpSpPr>
      <p:grpSp>
        <p:nvGrpSpPr>
          <p:cNvPr id="58" name="Groep 57">
            <a:extLst>
              <a:ext uri="{FF2B5EF4-FFF2-40B4-BE49-F238E27FC236}">
                <a16:creationId xmlns:a16="http://schemas.microsoft.com/office/drawing/2014/main" id="{887688F6-E2E4-4778-A567-D963C4065ED5}"/>
              </a:ext>
            </a:extLst>
          </p:cNvPr>
          <p:cNvGrpSpPr/>
          <p:nvPr userDrawn="1"/>
        </p:nvGrpSpPr>
        <p:grpSpPr>
          <a:xfrm>
            <a:off x="231147" y="0"/>
            <a:ext cx="6228000" cy="6858000"/>
            <a:chOff x="288001" y="288000"/>
            <a:chExt cx="6033505" cy="6265475"/>
          </a:xfrm>
          <a:solidFill>
            <a:srgbClr val="2B92BE"/>
          </a:solidFill>
        </p:grpSpPr>
        <p:sp>
          <p:nvSpPr>
            <p:cNvPr id="59" name="Rechthoek 58">
              <a:extLst>
                <a:ext uri="{FF2B5EF4-FFF2-40B4-BE49-F238E27FC236}">
                  <a16:creationId xmlns:a16="http://schemas.microsoft.com/office/drawing/2014/main" id="{8AAAC552-4879-4875-B29E-E34E991A4B65}"/>
                </a:ext>
              </a:extLst>
            </p:cNvPr>
            <p:cNvSpPr>
              <a:spLocks/>
            </p:cNvSpPr>
            <p:nvPr userDrawn="1"/>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sp>
          <p:nvSpPr>
            <p:cNvPr id="60" name="Rechthoekige driehoek 59">
              <a:extLst>
                <a:ext uri="{FF2B5EF4-FFF2-40B4-BE49-F238E27FC236}">
                  <a16:creationId xmlns:a16="http://schemas.microsoft.com/office/drawing/2014/main" id="{9B5E0746-8F7C-4FCE-A6AC-837218DA6A02}"/>
                </a:ext>
              </a:extLst>
            </p:cNvPr>
            <p:cNvSpPr/>
            <p:nvPr userDrawn="1"/>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latin typeface="FlandersArtSans-Regular" panose="00000500000000000000" pitchFamily="2" charset="0"/>
              </a:endParaRPr>
            </a:p>
          </p:txBody>
        </p:sp>
      </p:grpSp>
      <p:sp>
        <p:nvSpPr>
          <p:cNvPr id="2" name="Titel 1">
            <a:extLst>
              <a:ext uri="{FF2B5EF4-FFF2-40B4-BE49-F238E27FC236}">
                <a16:creationId xmlns:a16="http://schemas.microsoft.com/office/drawing/2014/main" id="{BF4D3127-81A8-404A-BCFA-7786CCAB7748}"/>
              </a:ext>
            </a:extLst>
          </p:cNvPr>
          <p:cNvSpPr>
            <a:spLocks noGrp="1"/>
          </p:cNvSpPr>
          <p:nvPr>
            <p:ph type="title" hasCustomPrompt="1"/>
          </p:nvPr>
        </p:nvSpPr>
        <p:spPr>
          <a:xfrm>
            <a:off x="802942" y="1894569"/>
            <a:ext cx="3188234" cy="1325563"/>
          </a:xfrm>
        </p:spPr>
        <p:txBody>
          <a:bodyPr/>
          <a:lstStyle>
            <a:lvl1pPr>
              <a:defRPr>
                <a:solidFill>
                  <a:schemeClr val="bg1"/>
                </a:solidFill>
                <a:latin typeface="FlandersArtSans-Medium" panose="00000600000000000000" pitchFamily="2" charset="0"/>
              </a:defRPr>
            </a:lvl1pPr>
          </a:lstStyle>
          <a:p>
            <a:r>
              <a:rPr kumimoji="0" lang="nl-BE" sz="3300" b="0" i="0" u="none" strike="noStrike" kern="1200" cap="none" spc="0" normalizeH="0" baseline="0" noProof="0">
                <a:ln>
                  <a:noFill/>
                </a:ln>
                <a:solidFill>
                  <a:prstClr val="black"/>
                </a:solidFill>
                <a:effectLst/>
                <a:uLnTx/>
                <a:uFillTx/>
                <a:latin typeface="+mj-lt"/>
                <a:ea typeface="+mj-ea"/>
                <a:cs typeface="+mj-cs"/>
              </a:rPr>
              <a:t>Voeg titel toe  </a:t>
            </a:r>
            <a:endParaRPr lang="nl-BE"/>
          </a:p>
        </p:txBody>
      </p:sp>
      <p:sp>
        <p:nvSpPr>
          <p:cNvPr id="66" name="Tijdelijke aanduiding voor afbeelding 65">
            <a:extLst>
              <a:ext uri="{FF2B5EF4-FFF2-40B4-BE49-F238E27FC236}">
                <a16:creationId xmlns:a16="http://schemas.microsoft.com/office/drawing/2014/main" id="{F5540334-BF3C-453F-99CD-35374245B147}"/>
              </a:ext>
            </a:extLst>
          </p:cNvPr>
          <p:cNvSpPr>
            <a:spLocks noGrp="1"/>
          </p:cNvSpPr>
          <p:nvPr>
            <p:ph type="pic" sz="quarter" idx="14"/>
          </p:nvPr>
        </p:nvSpPr>
        <p:spPr>
          <a:xfrm>
            <a:off x="4605337" y="-10632"/>
            <a:ext cx="4538663" cy="6868632"/>
          </a:xfrm>
          <a:custGeom>
            <a:avLst/>
            <a:gdLst>
              <a:gd name="connsiteX0" fmla="*/ 0 w 6051550"/>
              <a:gd name="connsiteY0" fmla="*/ 0 h 6858000"/>
              <a:gd name="connsiteX1" fmla="*/ 6051550 w 6051550"/>
              <a:gd name="connsiteY1" fmla="*/ 0 h 6858000"/>
              <a:gd name="connsiteX2" fmla="*/ 6051550 w 6051550"/>
              <a:gd name="connsiteY2" fmla="*/ 6858000 h 6858000"/>
              <a:gd name="connsiteX3" fmla="*/ 0 w 6051550"/>
              <a:gd name="connsiteY3" fmla="*/ 6858000 h 6858000"/>
              <a:gd name="connsiteX4" fmla="*/ 0 w 6051550"/>
              <a:gd name="connsiteY4" fmla="*/ 0 h 6858000"/>
              <a:gd name="connsiteX0" fmla="*/ 2466754 w 6051550"/>
              <a:gd name="connsiteY0" fmla="*/ 0 h 6868632"/>
              <a:gd name="connsiteX1" fmla="*/ 6051550 w 6051550"/>
              <a:gd name="connsiteY1" fmla="*/ 10632 h 6868632"/>
              <a:gd name="connsiteX2" fmla="*/ 6051550 w 6051550"/>
              <a:gd name="connsiteY2" fmla="*/ 6868632 h 6868632"/>
              <a:gd name="connsiteX3" fmla="*/ 0 w 6051550"/>
              <a:gd name="connsiteY3" fmla="*/ 6868632 h 6868632"/>
              <a:gd name="connsiteX4" fmla="*/ 2466754 w 605155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1550" h="6868632">
                <a:moveTo>
                  <a:pt x="2466754" y="0"/>
                </a:moveTo>
                <a:lnTo>
                  <a:pt x="6051550" y="10632"/>
                </a:lnTo>
                <a:lnTo>
                  <a:pt x="6051550" y="6868632"/>
                </a:lnTo>
                <a:lnTo>
                  <a:pt x="0" y="6868632"/>
                </a:lnTo>
                <a:lnTo>
                  <a:pt x="2466754" y="0"/>
                </a:lnTo>
                <a:close/>
              </a:path>
            </a:pathLst>
          </a:custGeom>
        </p:spPr>
        <p:txBody>
          <a:bodyPr/>
          <a:lstStyle/>
          <a:p>
            <a:r>
              <a:rPr lang="nl-NL"/>
              <a:t>Klik op het pictogram als u een afbeelding wilt toevoegen</a:t>
            </a:r>
            <a:endParaRPr lang="nl-BE"/>
          </a:p>
        </p:txBody>
      </p:sp>
      <p:sp>
        <p:nvSpPr>
          <p:cNvPr id="21" name="Tijdelijke aanduiding voor tekst 9">
            <a:extLst>
              <a:ext uri="{FF2B5EF4-FFF2-40B4-BE49-F238E27FC236}">
                <a16:creationId xmlns:a16="http://schemas.microsoft.com/office/drawing/2014/main" id="{E2F09439-6660-4A69-904F-66411174BA18}"/>
              </a:ext>
            </a:extLst>
          </p:cNvPr>
          <p:cNvSpPr>
            <a:spLocks noGrp="1"/>
          </p:cNvSpPr>
          <p:nvPr>
            <p:ph type="body" sz="quarter" idx="13" hasCustomPrompt="1"/>
          </p:nvPr>
        </p:nvSpPr>
        <p:spPr>
          <a:xfrm>
            <a:off x="830013" y="3397325"/>
            <a:ext cx="3161163" cy="539165"/>
          </a:xfrm>
        </p:spPr>
        <p:txBody>
          <a:bodyPr>
            <a:normAutofit/>
          </a:bodyPr>
          <a:lstStyle>
            <a:lvl1pPr>
              <a:defRPr sz="1875">
                <a:solidFill>
                  <a:schemeClr val="bg1"/>
                </a:solidFill>
              </a:defRPr>
            </a:lvl1pPr>
          </a:lstStyle>
          <a:p>
            <a:pPr lvl="0"/>
            <a:r>
              <a:rPr lang="nl-BE"/>
              <a:t>Voeg subtitel toe</a:t>
            </a:r>
          </a:p>
        </p:txBody>
      </p:sp>
      <p:sp>
        <p:nvSpPr>
          <p:cNvPr id="68" name="Parallellogram 67">
            <a:extLst>
              <a:ext uri="{FF2B5EF4-FFF2-40B4-BE49-F238E27FC236}">
                <a16:creationId xmlns:a16="http://schemas.microsoft.com/office/drawing/2014/main" id="{49831C65-FB9F-4972-B6E3-A2F2B6E6D08E}"/>
              </a:ext>
            </a:extLst>
          </p:cNvPr>
          <p:cNvSpPr/>
          <p:nvPr userDrawn="1"/>
        </p:nvSpPr>
        <p:spPr>
          <a:xfrm rot="1176505">
            <a:off x="5286437" y="-309233"/>
            <a:ext cx="367330" cy="7479108"/>
          </a:xfrm>
          <a:custGeom>
            <a:avLst/>
            <a:gdLst>
              <a:gd name="connsiteX0" fmla="*/ 0 w 495550"/>
              <a:gd name="connsiteY0" fmla="*/ 7885368 h 7885368"/>
              <a:gd name="connsiteX1" fmla="*/ 123888 w 495550"/>
              <a:gd name="connsiteY1" fmla="*/ 0 h 7885368"/>
              <a:gd name="connsiteX2" fmla="*/ 495550 w 495550"/>
              <a:gd name="connsiteY2" fmla="*/ 0 h 7885368"/>
              <a:gd name="connsiteX3" fmla="*/ 371663 w 495550"/>
              <a:gd name="connsiteY3" fmla="*/ 7885368 h 7885368"/>
              <a:gd name="connsiteX4" fmla="*/ 0 w 495550"/>
              <a:gd name="connsiteY4" fmla="*/ 7885368 h 7885368"/>
              <a:gd name="connsiteX0" fmla="*/ 0 w 495550"/>
              <a:gd name="connsiteY0" fmla="*/ 7885368 h 7885368"/>
              <a:gd name="connsiteX1" fmla="*/ 123888 w 495550"/>
              <a:gd name="connsiteY1" fmla="*/ 0 h 7885368"/>
              <a:gd name="connsiteX2" fmla="*/ 495550 w 495550"/>
              <a:gd name="connsiteY2" fmla="*/ 0 h 7885368"/>
              <a:gd name="connsiteX3" fmla="*/ 389755 w 495550"/>
              <a:gd name="connsiteY3" fmla="*/ 7619319 h 7885368"/>
              <a:gd name="connsiteX4" fmla="*/ 0 w 495550"/>
              <a:gd name="connsiteY4" fmla="*/ 7885368 h 7885368"/>
              <a:gd name="connsiteX0" fmla="*/ 0 w 474703"/>
              <a:gd name="connsiteY0" fmla="*/ 7753784 h 7753784"/>
              <a:gd name="connsiteX1" fmla="*/ 103041 w 474703"/>
              <a:gd name="connsiteY1" fmla="*/ 0 h 7753784"/>
              <a:gd name="connsiteX2" fmla="*/ 474703 w 474703"/>
              <a:gd name="connsiteY2" fmla="*/ 0 h 7753784"/>
              <a:gd name="connsiteX3" fmla="*/ 368908 w 474703"/>
              <a:gd name="connsiteY3" fmla="*/ 7619319 h 7753784"/>
              <a:gd name="connsiteX4" fmla="*/ 0 w 474703"/>
              <a:gd name="connsiteY4" fmla="*/ 7753784 h 7753784"/>
              <a:gd name="connsiteX0" fmla="*/ 0 w 475972"/>
              <a:gd name="connsiteY0" fmla="*/ 7753784 h 7753784"/>
              <a:gd name="connsiteX1" fmla="*/ 103041 w 475972"/>
              <a:gd name="connsiteY1" fmla="*/ 0 h 7753784"/>
              <a:gd name="connsiteX2" fmla="*/ 474703 w 475972"/>
              <a:gd name="connsiteY2" fmla="*/ 0 h 7753784"/>
              <a:gd name="connsiteX3" fmla="*/ 473744 w 475972"/>
              <a:gd name="connsiteY3" fmla="*/ 327415 h 7753784"/>
              <a:gd name="connsiteX4" fmla="*/ 368908 w 475972"/>
              <a:gd name="connsiteY4" fmla="*/ 7619319 h 7753784"/>
              <a:gd name="connsiteX5" fmla="*/ 0 w 475972"/>
              <a:gd name="connsiteY5" fmla="*/ 7753784 h 7753784"/>
              <a:gd name="connsiteX0" fmla="*/ 0 w 475972"/>
              <a:gd name="connsiteY0" fmla="*/ 7753784 h 7753784"/>
              <a:gd name="connsiteX1" fmla="*/ 68359 w 475972"/>
              <a:gd name="connsiteY1" fmla="*/ 441266 h 7753784"/>
              <a:gd name="connsiteX2" fmla="*/ 474703 w 475972"/>
              <a:gd name="connsiteY2" fmla="*/ 0 h 7753784"/>
              <a:gd name="connsiteX3" fmla="*/ 473744 w 475972"/>
              <a:gd name="connsiteY3" fmla="*/ 327415 h 7753784"/>
              <a:gd name="connsiteX4" fmla="*/ 368908 w 475972"/>
              <a:gd name="connsiteY4" fmla="*/ 7619319 h 7753784"/>
              <a:gd name="connsiteX5" fmla="*/ 0 w 475972"/>
              <a:gd name="connsiteY5" fmla="*/ 7753784 h 7753784"/>
              <a:gd name="connsiteX0" fmla="*/ 0 w 507063"/>
              <a:gd name="connsiteY0" fmla="*/ 7505576 h 7505576"/>
              <a:gd name="connsiteX1" fmla="*/ 68359 w 507063"/>
              <a:gd name="connsiteY1" fmla="*/ 193058 h 7505576"/>
              <a:gd name="connsiteX2" fmla="*/ 506692 w 507063"/>
              <a:gd name="connsiteY2" fmla="*/ 0 h 7505576"/>
              <a:gd name="connsiteX3" fmla="*/ 473744 w 507063"/>
              <a:gd name="connsiteY3" fmla="*/ 79207 h 7505576"/>
              <a:gd name="connsiteX4" fmla="*/ 368908 w 507063"/>
              <a:gd name="connsiteY4" fmla="*/ 7371111 h 7505576"/>
              <a:gd name="connsiteX5" fmla="*/ 0 w 507063"/>
              <a:gd name="connsiteY5" fmla="*/ 7505576 h 7505576"/>
              <a:gd name="connsiteX0" fmla="*/ 0 w 507063"/>
              <a:gd name="connsiteY0" fmla="*/ 7505576 h 7505576"/>
              <a:gd name="connsiteX1" fmla="*/ 67536 w 507063"/>
              <a:gd name="connsiteY1" fmla="*/ 152907 h 7505576"/>
              <a:gd name="connsiteX2" fmla="*/ 506692 w 507063"/>
              <a:gd name="connsiteY2" fmla="*/ 0 h 7505576"/>
              <a:gd name="connsiteX3" fmla="*/ 473744 w 507063"/>
              <a:gd name="connsiteY3" fmla="*/ 79207 h 7505576"/>
              <a:gd name="connsiteX4" fmla="*/ 368908 w 507063"/>
              <a:gd name="connsiteY4" fmla="*/ 7371111 h 7505576"/>
              <a:gd name="connsiteX5" fmla="*/ 0 w 507063"/>
              <a:gd name="connsiteY5" fmla="*/ 7505576 h 7505576"/>
              <a:gd name="connsiteX0" fmla="*/ 0 w 477877"/>
              <a:gd name="connsiteY0" fmla="*/ 7494921 h 7494921"/>
              <a:gd name="connsiteX1" fmla="*/ 67536 w 477877"/>
              <a:gd name="connsiteY1" fmla="*/ 142252 h 7494921"/>
              <a:gd name="connsiteX2" fmla="*/ 476783 w 477877"/>
              <a:gd name="connsiteY2" fmla="*/ 0 h 7494921"/>
              <a:gd name="connsiteX3" fmla="*/ 473744 w 477877"/>
              <a:gd name="connsiteY3" fmla="*/ 68552 h 7494921"/>
              <a:gd name="connsiteX4" fmla="*/ 368908 w 477877"/>
              <a:gd name="connsiteY4" fmla="*/ 7360456 h 7494921"/>
              <a:gd name="connsiteX5" fmla="*/ 0 w 477877"/>
              <a:gd name="connsiteY5" fmla="*/ 7494921 h 7494921"/>
              <a:gd name="connsiteX0" fmla="*/ 0 w 489361"/>
              <a:gd name="connsiteY0" fmla="*/ 7499184 h 7499184"/>
              <a:gd name="connsiteX1" fmla="*/ 67536 w 489361"/>
              <a:gd name="connsiteY1" fmla="*/ 146515 h 7499184"/>
              <a:gd name="connsiteX2" fmla="*/ 488747 w 489361"/>
              <a:gd name="connsiteY2" fmla="*/ 0 h 7499184"/>
              <a:gd name="connsiteX3" fmla="*/ 473744 w 489361"/>
              <a:gd name="connsiteY3" fmla="*/ 72815 h 7499184"/>
              <a:gd name="connsiteX4" fmla="*/ 368908 w 489361"/>
              <a:gd name="connsiteY4" fmla="*/ 7364719 h 7499184"/>
              <a:gd name="connsiteX5" fmla="*/ 0 w 489361"/>
              <a:gd name="connsiteY5" fmla="*/ 7499184 h 7499184"/>
              <a:gd name="connsiteX0" fmla="*/ 0 w 489361"/>
              <a:gd name="connsiteY0" fmla="*/ 7499184 h 7499184"/>
              <a:gd name="connsiteX1" fmla="*/ 61554 w 489361"/>
              <a:gd name="connsiteY1" fmla="*/ 148646 h 7499184"/>
              <a:gd name="connsiteX2" fmla="*/ 488747 w 489361"/>
              <a:gd name="connsiteY2" fmla="*/ 0 h 7499184"/>
              <a:gd name="connsiteX3" fmla="*/ 473744 w 489361"/>
              <a:gd name="connsiteY3" fmla="*/ 72815 h 7499184"/>
              <a:gd name="connsiteX4" fmla="*/ 368908 w 489361"/>
              <a:gd name="connsiteY4" fmla="*/ 7364719 h 7499184"/>
              <a:gd name="connsiteX5" fmla="*/ 0 w 489361"/>
              <a:gd name="connsiteY5" fmla="*/ 7499184 h 7499184"/>
              <a:gd name="connsiteX0" fmla="*/ 0 w 489361"/>
              <a:gd name="connsiteY0" fmla="*/ 7499184 h 7499184"/>
              <a:gd name="connsiteX1" fmla="*/ 61554 w 489361"/>
              <a:gd name="connsiteY1" fmla="*/ 148646 h 7499184"/>
              <a:gd name="connsiteX2" fmla="*/ 488747 w 489361"/>
              <a:gd name="connsiteY2" fmla="*/ 0 h 7499184"/>
              <a:gd name="connsiteX3" fmla="*/ 473744 w 489361"/>
              <a:gd name="connsiteY3" fmla="*/ 72815 h 7499184"/>
              <a:gd name="connsiteX4" fmla="*/ 378741 w 489361"/>
              <a:gd name="connsiteY4" fmla="*/ 7354475 h 7499184"/>
              <a:gd name="connsiteX5" fmla="*/ 0 w 489361"/>
              <a:gd name="connsiteY5" fmla="*/ 7499184 h 7499184"/>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9153 w 489773"/>
              <a:gd name="connsiteY4" fmla="*/ 7354475 h 7479108"/>
              <a:gd name="connsiteX5" fmla="*/ 0 w 489773"/>
              <a:gd name="connsiteY5" fmla="*/ 7479108 h 7479108"/>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9153 w 489773"/>
              <a:gd name="connsiteY4" fmla="*/ 7354475 h 7479108"/>
              <a:gd name="connsiteX5" fmla="*/ 0 w 489773"/>
              <a:gd name="connsiteY5" fmla="*/ 7479108 h 7479108"/>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7022 w 489773"/>
              <a:gd name="connsiteY4" fmla="*/ 7348493 h 7479108"/>
              <a:gd name="connsiteX5" fmla="*/ 0 w 489773"/>
              <a:gd name="connsiteY5" fmla="*/ 7479108 h 747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773" h="7479108">
                <a:moveTo>
                  <a:pt x="0" y="7479108"/>
                </a:moveTo>
                <a:lnTo>
                  <a:pt x="61966" y="148646"/>
                </a:lnTo>
                <a:lnTo>
                  <a:pt x="489159" y="0"/>
                </a:lnTo>
                <a:cubicBezTo>
                  <a:pt x="493910" y="28322"/>
                  <a:pt x="469405" y="44493"/>
                  <a:pt x="474156" y="72815"/>
                </a:cubicBezTo>
                <a:lnTo>
                  <a:pt x="377022" y="7348493"/>
                </a:lnTo>
                <a:lnTo>
                  <a:pt x="0" y="74791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0" name="Afbeelding 69" descr="Afbeelding met tekst&#10;&#10;Automatisch gegenereerde beschrijving">
            <a:extLst>
              <a:ext uri="{FF2B5EF4-FFF2-40B4-BE49-F238E27FC236}">
                <a16:creationId xmlns:a16="http://schemas.microsoft.com/office/drawing/2014/main" id="{69E33102-A618-4F58-BA5B-90855C3550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9464" y="5737497"/>
            <a:ext cx="2228464" cy="786644"/>
          </a:xfrm>
          <a:prstGeom prst="rect">
            <a:avLst/>
          </a:prstGeom>
        </p:spPr>
      </p:pic>
      <p:pic>
        <p:nvPicPr>
          <p:cNvPr id="74" name="Afbeelding 73">
            <a:extLst>
              <a:ext uri="{FF2B5EF4-FFF2-40B4-BE49-F238E27FC236}">
                <a16:creationId xmlns:a16="http://schemas.microsoft.com/office/drawing/2014/main" id="{ECB0A9D6-661A-41E0-9725-D512B819F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941" y="5805871"/>
            <a:ext cx="1217615" cy="630879"/>
          </a:xfrm>
          <a:prstGeom prst="rect">
            <a:avLst/>
          </a:prstGeom>
        </p:spPr>
      </p:pic>
    </p:spTree>
    <p:extLst>
      <p:ext uri="{BB962C8B-B14F-4D97-AF65-F5344CB8AC3E}">
        <p14:creationId xmlns:p14="http://schemas.microsoft.com/office/powerpoint/2010/main" val="3172521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8C4906C8-070A-4F4B-8256-AD315E18D9B5}"/>
              </a:ext>
            </a:extLst>
          </p:cNvPr>
          <p:cNvSpPr>
            <a:spLocks noGrp="1"/>
          </p:cNvSpPr>
          <p:nvPr>
            <p:ph type="pic" sz="quarter" idx="13" hasCustomPrompt="1"/>
          </p:nvPr>
        </p:nvSpPr>
        <p:spPr>
          <a:xfrm>
            <a:off x="228600" y="0"/>
            <a:ext cx="4024313" cy="6858000"/>
          </a:xfrm>
        </p:spPr>
        <p:txBody>
          <a:bodyPr/>
          <a:lstStyle>
            <a:lvl1pPr>
              <a:defRPr/>
            </a:lvl1pPr>
          </a:lstStyle>
          <a:p>
            <a:r>
              <a:rPr lang="nl-BE"/>
              <a:t>Een afbeelding voeg je hier toe</a:t>
            </a:r>
          </a:p>
        </p:txBody>
      </p:sp>
      <p:sp>
        <p:nvSpPr>
          <p:cNvPr id="12" name="Rectangle 2">
            <a:extLst>
              <a:ext uri="{FF2B5EF4-FFF2-40B4-BE49-F238E27FC236}">
                <a16:creationId xmlns:a16="http://schemas.microsoft.com/office/drawing/2014/main" id="{0F6153E1-1ACD-4B44-B621-1B3DAE58AF89}"/>
              </a:ext>
            </a:extLst>
          </p:cNvPr>
          <p:cNvSpPr>
            <a:spLocks noChangeArrowheads="1"/>
          </p:cNvSpPr>
          <p:nvPr userDrawn="1"/>
        </p:nvSpPr>
        <p:spPr bwMode="auto">
          <a:xfrm>
            <a:off x="3028356" y="312716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nl-BE" altLang="nl-BE" sz="1350" b="0" i="0" u="none" strike="noStrike" cap="none" normalizeH="0" baseline="0">
                <a:ln>
                  <a:noFill/>
                </a:ln>
                <a:solidFill>
                  <a:schemeClr val="tx1"/>
                </a:solidFill>
                <a:effectLst/>
                <a:latin typeface="Arial" panose="020B0604020202020204" pitchFamily="34" charset="0"/>
              </a:rPr>
            </a:br>
            <a:endParaRPr kumimoji="0" lang="nl-BE" altLang="nl-BE" sz="1350" b="0" i="0" u="none" strike="noStrike" cap="none" normalizeH="0" baseline="0">
              <a:ln>
                <a:noFill/>
              </a:ln>
              <a:solidFill>
                <a:schemeClr val="tx1"/>
              </a:solidFill>
              <a:effectLst/>
              <a:latin typeface="Arial" panose="020B0604020202020204" pitchFamily="34" charset="0"/>
            </a:endParaRPr>
          </a:p>
        </p:txBody>
      </p:sp>
      <p:sp>
        <p:nvSpPr>
          <p:cNvPr id="2" name="Tekstvak 1">
            <a:extLst>
              <a:ext uri="{FF2B5EF4-FFF2-40B4-BE49-F238E27FC236}">
                <a16:creationId xmlns:a16="http://schemas.microsoft.com/office/drawing/2014/main" id="{C8E94D33-62CD-4131-B15D-4FBB103EBD18}"/>
              </a:ext>
            </a:extLst>
          </p:cNvPr>
          <p:cNvSpPr txBox="1"/>
          <p:nvPr userDrawn="1"/>
        </p:nvSpPr>
        <p:spPr>
          <a:xfrm>
            <a:off x="4641873" y="497473"/>
            <a:ext cx="4150697" cy="507831"/>
          </a:xfrm>
          <a:prstGeom prst="rect">
            <a:avLst/>
          </a:prstGeom>
          <a:noFill/>
        </p:spPr>
        <p:txBody>
          <a:bodyPr wrap="square" rtlCol="0">
            <a:spAutoFit/>
          </a:bodyPr>
          <a:lstStyle/>
          <a:p>
            <a:r>
              <a:rPr lang="nl-BE" sz="2700">
                <a:solidFill>
                  <a:srgbClr val="443939"/>
                </a:solidFill>
                <a:latin typeface="FlandersArtSans-Medium" panose="00000600000000000000" pitchFamily="2" charset="0"/>
              </a:rPr>
              <a:t>Inhoud</a:t>
            </a:r>
          </a:p>
        </p:txBody>
      </p:sp>
      <p:sp>
        <p:nvSpPr>
          <p:cNvPr id="6" name="Tijdelijke aanduiding voor tekst 6">
            <a:extLst>
              <a:ext uri="{FF2B5EF4-FFF2-40B4-BE49-F238E27FC236}">
                <a16:creationId xmlns:a16="http://schemas.microsoft.com/office/drawing/2014/main" id="{C960C613-6094-4C1B-B485-8CBA9A8D8D54}"/>
              </a:ext>
            </a:extLst>
          </p:cNvPr>
          <p:cNvSpPr>
            <a:spLocks noGrp="1"/>
          </p:cNvSpPr>
          <p:nvPr>
            <p:ph type="body" sz="quarter" idx="13" hasCustomPrompt="1"/>
          </p:nvPr>
        </p:nvSpPr>
        <p:spPr>
          <a:xfrm>
            <a:off x="4641874" y="1263298"/>
            <a:ext cx="4502127" cy="1150284"/>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-Light 18 </a:t>
            </a:r>
            <a:r>
              <a:rPr lang="nl-NL" err="1"/>
              <a:t>pt</a:t>
            </a:r>
            <a:r>
              <a:rPr lang="nl-NL"/>
              <a:t> zwart </a:t>
            </a:r>
            <a:r>
              <a:rPr lang="nl-BE"/>
              <a:t>#443939.</a:t>
            </a:r>
            <a:r>
              <a:rPr lang="nl-NL"/>
              <a:t>  </a:t>
            </a:r>
          </a:p>
          <a:p>
            <a:pPr lvl="1"/>
            <a:r>
              <a:rPr lang="nl-NL"/>
              <a:t>Voeg </a:t>
            </a:r>
            <a:r>
              <a:rPr lang="nl-NL" err="1"/>
              <a:t>bullet</a:t>
            </a:r>
            <a:r>
              <a:rPr lang="nl-NL"/>
              <a:t> toe </a:t>
            </a:r>
            <a:r>
              <a:rPr lang="nl-NL" err="1"/>
              <a:t>FlandersArtSans</a:t>
            </a:r>
            <a:r>
              <a:rPr lang="nl-NL"/>
              <a:t>-Light 16pt zwart </a:t>
            </a:r>
            <a:r>
              <a:rPr lang="nl-BE"/>
              <a:t>#443939</a:t>
            </a:r>
            <a:r>
              <a:rPr lang="nl-NL"/>
              <a:t>.</a:t>
            </a:r>
          </a:p>
          <a:p>
            <a:pPr lvl="2"/>
            <a:r>
              <a:rPr lang="nl-NL"/>
              <a:t>Voeg </a:t>
            </a:r>
            <a:r>
              <a:rPr lang="nl-NL" err="1"/>
              <a:t>bullet</a:t>
            </a:r>
            <a:r>
              <a:rPr lang="nl-NL"/>
              <a:t> toe </a:t>
            </a:r>
            <a:r>
              <a:rPr lang="nl-NL" err="1"/>
              <a:t>FlandersArtSans</a:t>
            </a:r>
            <a:r>
              <a:rPr lang="nl-NL"/>
              <a:t>-Light 14 </a:t>
            </a:r>
            <a:r>
              <a:rPr lang="nl-NL" err="1"/>
              <a:t>pt</a:t>
            </a:r>
            <a:r>
              <a:rPr lang="nl-NL"/>
              <a:t> zwart </a:t>
            </a:r>
            <a:r>
              <a:rPr lang="nl-BE"/>
              <a:t>#443939</a:t>
            </a:r>
            <a:r>
              <a:rPr lang="nl-NL"/>
              <a:t>.</a:t>
            </a:r>
          </a:p>
          <a:p>
            <a:pPr lvl="2"/>
            <a:endParaRPr lang="nl-NL"/>
          </a:p>
          <a:p>
            <a:pPr lvl="2"/>
            <a:endParaRPr lang="nl-NL"/>
          </a:p>
          <a:p>
            <a:pPr lvl="2"/>
            <a:endParaRPr lang="nl-NL"/>
          </a:p>
        </p:txBody>
      </p:sp>
    </p:spTree>
    <p:extLst>
      <p:ext uri="{BB962C8B-B14F-4D97-AF65-F5344CB8AC3E}">
        <p14:creationId xmlns:p14="http://schemas.microsoft.com/office/powerpoint/2010/main" val="770430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nderwerp indeling 1">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030EAE19-4314-41E5-B917-E0F077764881}"/>
              </a:ext>
            </a:extLst>
          </p:cNvPr>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4EE69-2C60-4E58-A244-1DF61A3BC3A7}" type="slidenum">
              <a:rPr lang="nl-BE" sz="900" smtClean="0"/>
              <a:pPr/>
              <a:t>‹nr.›</a:t>
            </a:fld>
            <a:endParaRPr lang="nl-BE" sz="900"/>
          </a:p>
        </p:txBody>
      </p:sp>
      <p:sp>
        <p:nvSpPr>
          <p:cNvPr id="11" name="Pijl: vijfhoek 10">
            <a:extLst>
              <a:ext uri="{FF2B5EF4-FFF2-40B4-BE49-F238E27FC236}">
                <a16:creationId xmlns:a16="http://schemas.microsoft.com/office/drawing/2014/main" id="{1DE69743-4A79-4325-A12D-79C7B10EF922}"/>
              </a:ext>
            </a:extLst>
          </p:cNvPr>
          <p:cNvSpPr/>
          <p:nvPr userDrawn="1"/>
        </p:nvSpPr>
        <p:spPr>
          <a:xfrm>
            <a:off x="234616" y="0"/>
            <a:ext cx="3250862" cy="6858000"/>
          </a:xfrm>
          <a:prstGeom prst="homePlate">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tel 1">
            <a:extLst>
              <a:ext uri="{FF2B5EF4-FFF2-40B4-BE49-F238E27FC236}">
                <a16:creationId xmlns:a16="http://schemas.microsoft.com/office/drawing/2014/main" id="{6D2237AB-1782-4D05-94C6-592E7B5CE6AF}"/>
              </a:ext>
            </a:extLst>
          </p:cNvPr>
          <p:cNvSpPr>
            <a:spLocks noGrp="1"/>
          </p:cNvSpPr>
          <p:nvPr>
            <p:ph type="title" hasCustomPrompt="1"/>
          </p:nvPr>
        </p:nvSpPr>
        <p:spPr>
          <a:xfrm>
            <a:off x="234616" y="2722982"/>
            <a:ext cx="2301040" cy="1325563"/>
          </a:xfrm>
        </p:spPr>
        <p:txBody>
          <a:bodyPr>
            <a:noAutofit/>
          </a:bodyPr>
          <a:lstStyle>
            <a:lvl1pPr>
              <a:defRPr sz="3150">
                <a:solidFill>
                  <a:schemeClr val="bg1"/>
                </a:solidFill>
                <a:latin typeface="FlandersArtSans-Medium" panose="00000600000000000000" pitchFamily="2" charset="0"/>
              </a:defRPr>
            </a:lvl1pPr>
          </a:lstStyle>
          <a:p>
            <a:r>
              <a:rPr lang="nl-NL"/>
              <a:t>Voeg onderwerp toe</a:t>
            </a:r>
            <a:endParaRPr lang="nl-BE"/>
          </a:p>
        </p:txBody>
      </p:sp>
      <p:grpSp>
        <p:nvGrpSpPr>
          <p:cNvPr id="16" name="Groep 15">
            <a:extLst>
              <a:ext uri="{FF2B5EF4-FFF2-40B4-BE49-F238E27FC236}">
                <a16:creationId xmlns:a16="http://schemas.microsoft.com/office/drawing/2014/main" id="{BF94A3A5-0502-4A06-9578-BF69DE896DB9}"/>
              </a:ext>
            </a:extLst>
          </p:cNvPr>
          <p:cNvGrpSpPr/>
          <p:nvPr userDrawn="1"/>
        </p:nvGrpSpPr>
        <p:grpSpPr>
          <a:xfrm>
            <a:off x="1570120" y="0"/>
            <a:ext cx="7573880" cy="6858000"/>
            <a:chOff x="2093494" y="0"/>
            <a:chExt cx="10098506" cy="6858000"/>
          </a:xfrm>
          <a:solidFill>
            <a:srgbClr val="15475A"/>
          </a:solidFill>
        </p:grpSpPr>
        <p:sp>
          <p:nvSpPr>
            <p:cNvPr id="12" name="Rechthoek 11">
              <a:extLst>
                <a:ext uri="{FF2B5EF4-FFF2-40B4-BE49-F238E27FC236}">
                  <a16:creationId xmlns:a16="http://schemas.microsoft.com/office/drawing/2014/main" id="{8EF1F59B-924D-4D92-84C5-9A2D618A9B59}"/>
                </a:ext>
              </a:extLst>
            </p:cNvPr>
            <p:cNvSpPr/>
            <p:nvPr userDrawn="1"/>
          </p:nvSpPr>
          <p:spPr>
            <a:xfrm>
              <a:off x="3874168" y="0"/>
              <a:ext cx="831783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Stroomdiagram: Samenvoegen 13">
              <a:extLst>
                <a:ext uri="{FF2B5EF4-FFF2-40B4-BE49-F238E27FC236}">
                  <a16:creationId xmlns:a16="http://schemas.microsoft.com/office/drawing/2014/main" id="{399D90D4-7495-4B40-81F4-D9E85DB71A18}"/>
                </a:ext>
              </a:extLst>
            </p:cNvPr>
            <p:cNvSpPr/>
            <p:nvPr userDrawn="1"/>
          </p:nvSpPr>
          <p:spPr>
            <a:xfrm>
              <a:off x="2093495" y="0"/>
              <a:ext cx="1804891" cy="3429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5068"/>
                <a:gd name="connsiteY0" fmla="*/ 0 h 10000"/>
                <a:gd name="connsiteX1" fmla="*/ 5068 w 5068"/>
                <a:gd name="connsiteY1" fmla="*/ 175 h 10000"/>
                <a:gd name="connsiteX2" fmla="*/ 5000 w 5068"/>
                <a:gd name="connsiteY2" fmla="*/ 10000 h 10000"/>
                <a:gd name="connsiteX3" fmla="*/ 0 w 5068"/>
                <a:gd name="connsiteY3" fmla="*/ 0 h 10000"/>
                <a:gd name="connsiteX0" fmla="*/ 0 w 10000"/>
                <a:gd name="connsiteY0" fmla="*/ 0 h 10000"/>
                <a:gd name="connsiteX1" fmla="*/ 10000 w 10000"/>
                <a:gd name="connsiteY1" fmla="*/ 0 h 10000"/>
                <a:gd name="connsiteX2" fmla="*/ 9866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0"/>
                  </a:lnTo>
                  <a:cubicBezTo>
                    <a:pt x="9955" y="3275"/>
                    <a:pt x="9911" y="6725"/>
                    <a:pt x="9866" y="10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roomdiagram: Samenvoegen 13">
              <a:extLst>
                <a:ext uri="{FF2B5EF4-FFF2-40B4-BE49-F238E27FC236}">
                  <a16:creationId xmlns:a16="http://schemas.microsoft.com/office/drawing/2014/main" id="{6EB6E61B-34D8-489B-8FC5-5B5347A760B0}"/>
                </a:ext>
              </a:extLst>
            </p:cNvPr>
            <p:cNvSpPr/>
            <p:nvPr userDrawn="1"/>
          </p:nvSpPr>
          <p:spPr>
            <a:xfrm rot="10800000" flipH="1">
              <a:off x="2093494" y="3429000"/>
              <a:ext cx="1804891" cy="3429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5068"/>
                <a:gd name="connsiteY0" fmla="*/ 0 h 10000"/>
                <a:gd name="connsiteX1" fmla="*/ 5068 w 5068"/>
                <a:gd name="connsiteY1" fmla="*/ 175 h 10000"/>
                <a:gd name="connsiteX2" fmla="*/ 5000 w 5068"/>
                <a:gd name="connsiteY2" fmla="*/ 10000 h 10000"/>
                <a:gd name="connsiteX3" fmla="*/ 0 w 5068"/>
                <a:gd name="connsiteY3" fmla="*/ 0 h 10000"/>
                <a:gd name="connsiteX0" fmla="*/ 0 w 10000"/>
                <a:gd name="connsiteY0" fmla="*/ 0 h 10000"/>
                <a:gd name="connsiteX1" fmla="*/ 10000 w 10000"/>
                <a:gd name="connsiteY1" fmla="*/ 0 h 10000"/>
                <a:gd name="connsiteX2" fmla="*/ 9866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0"/>
                  </a:lnTo>
                  <a:cubicBezTo>
                    <a:pt x="9955" y="3275"/>
                    <a:pt x="9911" y="6725"/>
                    <a:pt x="9866" y="10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9" name="Tijdelijke aanduiding voor tekst 8">
            <a:extLst>
              <a:ext uri="{FF2B5EF4-FFF2-40B4-BE49-F238E27FC236}">
                <a16:creationId xmlns:a16="http://schemas.microsoft.com/office/drawing/2014/main" id="{AA7C14F7-EA05-4663-8175-A2EE3D014D6C}"/>
              </a:ext>
            </a:extLst>
          </p:cNvPr>
          <p:cNvSpPr>
            <a:spLocks noGrp="1"/>
          </p:cNvSpPr>
          <p:nvPr>
            <p:ph type="body" sz="quarter" idx="14" hasCustomPrompt="1"/>
          </p:nvPr>
        </p:nvSpPr>
        <p:spPr>
          <a:xfrm>
            <a:off x="3429000" y="922299"/>
            <a:ext cx="5357004" cy="365125"/>
          </a:xfrm>
        </p:spPr>
        <p:txBody>
          <a:bodyPr/>
          <a:lstStyle>
            <a:lvl1pPr>
              <a:defRPr sz="1875">
                <a:solidFill>
                  <a:schemeClr val="bg1"/>
                </a:solidFill>
                <a:latin typeface="FlandersArtSans-Medium" panose="00000600000000000000" pitchFamily="2" charset="0"/>
              </a:defRPr>
            </a:lvl1pPr>
            <a:lvl2pPr>
              <a:defRPr sz="1350">
                <a:solidFill>
                  <a:schemeClr val="bg1"/>
                </a:solidFill>
              </a:defRPr>
            </a:lvl2pPr>
            <a:lvl3pPr>
              <a:defRPr sz="1200">
                <a:solidFill>
                  <a:schemeClr val="bg1"/>
                </a:solidFill>
              </a:defRPr>
            </a:lvl3pPr>
            <a:lvl4pPr>
              <a:defRPr sz="1200"/>
            </a:lvl4pPr>
            <a:lvl5pPr>
              <a:defRPr sz="1050"/>
            </a:lvl5pPr>
          </a:lstStyle>
          <a:p>
            <a:pPr lvl="0"/>
            <a:r>
              <a:rPr lang="nl-NL"/>
              <a:t>Voeg titel toe. </a:t>
            </a:r>
            <a:r>
              <a:rPr lang="nl-NL" err="1"/>
              <a:t>FlandersArtSans</a:t>
            </a:r>
            <a:r>
              <a:rPr lang="nl-NL"/>
              <a:t>-Medium 25 </a:t>
            </a:r>
            <a:r>
              <a:rPr lang="nl-NL" err="1"/>
              <a:t>pt</a:t>
            </a:r>
            <a:r>
              <a:rPr lang="nl-NL"/>
              <a:t> wit.</a:t>
            </a:r>
          </a:p>
        </p:txBody>
      </p:sp>
      <p:sp>
        <p:nvSpPr>
          <p:cNvPr id="20" name="Tijdelijke aanduiding voor tekst 8">
            <a:extLst>
              <a:ext uri="{FF2B5EF4-FFF2-40B4-BE49-F238E27FC236}">
                <a16:creationId xmlns:a16="http://schemas.microsoft.com/office/drawing/2014/main" id="{39B5F3E9-44DE-4D4D-9DFA-9BD3ACD46B91}"/>
              </a:ext>
            </a:extLst>
          </p:cNvPr>
          <p:cNvSpPr>
            <a:spLocks noGrp="1"/>
          </p:cNvSpPr>
          <p:nvPr>
            <p:ph type="body" sz="quarter" idx="15" hasCustomPrompt="1"/>
          </p:nvPr>
        </p:nvSpPr>
        <p:spPr>
          <a:xfrm>
            <a:off x="3429000" y="3020638"/>
            <a:ext cx="5344367" cy="365125"/>
          </a:xfrm>
        </p:spPr>
        <p:txBody>
          <a:bodyPr/>
          <a:lstStyle>
            <a:lvl1pPr>
              <a:defRPr sz="1875">
                <a:solidFill>
                  <a:schemeClr val="bg1"/>
                </a:solidFill>
                <a:latin typeface="FlandersArtSans-Medium" panose="00000600000000000000" pitchFamily="2" charset="0"/>
              </a:defRPr>
            </a:lvl1pPr>
            <a:lvl2pPr>
              <a:defRPr sz="1350">
                <a:solidFill>
                  <a:schemeClr val="bg1"/>
                </a:solidFill>
              </a:defRPr>
            </a:lvl2pPr>
            <a:lvl3pPr>
              <a:defRPr sz="1200">
                <a:solidFill>
                  <a:schemeClr val="bg1"/>
                </a:solidFill>
              </a:defRPr>
            </a:lvl3pPr>
            <a:lvl4pPr>
              <a:defRPr sz="1200"/>
            </a:lvl4pPr>
            <a:lvl5pPr>
              <a:defRPr sz="1050"/>
            </a:lvl5pPr>
          </a:lstStyle>
          <a:p>
            <a:pPr lvl="0"/>
            <a:r>
              <a:rPr lang="nl-NL"/>
              <a:t>Voeg titel toe. </a:t>
            </a:r>
            <a:r>
              <a:rPr lang="nl-NL" err="1"/>
              <a:t>FlandersArtSans</a:t>
            </a:r>
            <a:r>
              <a:rPr lang="nl-NL"/>
              <a:t>-Medium 25 </a:t>
            </a:r>
            <a:r>
              <a:rPr lang="nl-NL" err="1"/>
              <a:t>pt</a:t>
            </a:r>
            <a:r>
              <a:rPr lang="nl-NL"/>
              <a:t> wit.</a:t>
            </a:r>
          </a:p>
        </p:txBody>
      </p:sp>
      <p:sp>
        <p:nvSpPr>
          <p:cNvPr id="29" name="Tijdelijke aanduiding voor tekst 8">
            <a:extLst>
              <a:ext uri="{FF2B5EF4-FFF2-40B4-BE49-F238E27FC236}">
                <a16:creationId xmlns:a16="http://schemas.microsoft.com/office/drawing/2014/main" id="{32E20127-284C-4ECE-A10A-B75CE6F525C0}"/>
              </a:ext>
            </a:extLst>
          </p:cNvPr>
          <p:cNvSpPr>
            <a:spLocks noGrp="1"/>
          </p:cNvSpPr>
          <p:nvPr>
            <p:ph type="body" sz="quarter" idx="16" hasCustomPrompt="1"/>
          </p:nvPr>
        </p:nvSpPr>
        <p:spPr>
          <a:xfrm>
            <a:off x="3429000" y="4951636"/>
            <a:ext cx="5362530" cy="365125"/>
          </a:xfrm>
        </p:spPr>
        <p:txBody>
          <a:bodyPr/>
          <a:lstStyle>
            <a:lvl1pPr>
              <a:defRPr sz="1875">
                <a:solidFill>
                  <a:schemeClr val="bg1"/>
                </a:solidFill>
                <a:latin typeface="FlandersArtSans-Medium" panose="00000600000000000000" pitchFamily="2" charset="0"/>
              </a:defRPr>
            </a:lvl1pPr>
            <a:lvl2pPr>
              <a:defRPr sz="1350">
                <a:solidFill>
                  <a:schemeClr val="bg1"/>
                </a:solidFill>
              </a:defRPr>
            </a:lvl2pPr>
            <a:lvl3pPr>
              <a:defRPr sz="1200">
                <a:solidFill>
                  <a:schemeClr val="bg1"/>
                </a:solidFill>
              </a:defRPr>
            </a:lvl3pPr>
            <a:lvl4pPr>
              <a:defRPr sz="1200"/>
            </a:lvl4pPr>
            <a:lvl5pPr>
              <a:defRPr sz="1050"/>
            </a:lvl5pPr>
          </a:lstStyle>
          <a:p>
            <a:pPr lvl="0"/>
            <a:r>
              <a:rPr lang="nl-NL"/>
              <a:t>Voeg titel toe. </a:t>
            </a:r>
            <a:r>
              <a:rPr lang="nl-NL" err="1"/>
              <a:t>FlandersArtSans</a:t>
            </a:r>
            <a:r>
              <a:rPr lang="nl-NL"/>
              <a:t>-Medium 25 </a:t>
            </a:r>
            <a:r>
              <a:rPr lang="nl-NL" err="1"/>
              <a:t>pt</a:t>
            </a:r>
            <a:r>
              <a:rPr lang="nl-NL"/>
              <a:t> wit.</a:t>
            </a:r>
          </a:p>
        </p:txBody>
      </p:sp>
      <p:sp>
        <p:nvSpPr>
          <p:cNvPr id="18" name="Tijdelijke aanduiding voor tekst 6">
            <a:extLst>
              <a:ext uri="{FF2B5EF4-FFF2-40B4-BE49-F238E27FC236}">
                <a16:creationId xmlns:a16="http://schemas.microsoft.com/office/drawing/2014/main" id="{830CF065-5F5E-4C0A-A9B1-9A37C0113211}"/>
              </a:ext>
            </a:extLst>
          </p:cNvPr>
          <p:cNvSpPr>
            <a:spLocks noGrp="1"/>
          </p:cNvSpPr>
          <p:nvPr>
            <p:ph type="body" sz="quarter" idx="13" hasCustomPrompt="1"/>
          </p:nvPr>
        </p:nvSpPr>
        <p:spPr>
          <a:xfrm>
            <a:off x="3429001" y="1322670"/>
            <a:ext cx="5389890" cy="1150284"/>
          </a:xfrm>
        </p:spPr>
        <p:txBody>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1200"/>
            </a:lvl4pPr>
            <a:lvl5pPr>
              <a:defRPr sz="105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
        <p:nvSpPr>
          <p:cNvPr id="3" name="Tijdelijke aanduiding voor inhoud 2">
            <a:extLst>
              <a:ext uri="{FF2B5EF4-FFF2-40B4-BE49-F238E27FC236}">
                <a16:creationId xmlns:a16="http://schemas.microsoft.com/office/drawing/2014/main" id="{95FE49F7-5E82-4454-8940-CF0261660405}"/>
              </a:ext>
            </a:extLst>
          </p:cNvPr>
          <p:cNvSpPr>
            <a:spLocks noGrp="1"/>
          </p:cNvSpPr>
          <p:nvPr>
            <p:ph sz="quarter" idx="25" hasCustomPrompt="1"/>
          </p:nvPr>
        </p:nvSpPr>
        <p:spPr>
          <a:xfrm>
            <a:off x="234616" y="4471416"/>
            <a:ext cx="2301040" cy="1325562"/>
          </a:xfrm>
        </p:spPr>
        <p:txBody>
          <a:bodyPr/>
          <a:lstStyle>
            <a:lvl1pPr>
              <a:defRPr sz="1500">
                <a:solidFill>
                  <a:schemeClr val="bg1"/>
                </a:solidFill>
              </a:defRPr>
            </a:lvl1pPr>
            <a:lvl2pPr>
              <a:defRPr sz="1500"/>
            </a:lvl2pPr>
            <a:lvl3pPr>
              <a:defRPr sz="1500"/>
            </a:lvl3pPr>
            <a:lvl4pPr>
              <a:defRPr sz="1500"/>
            </a:lvl4pPr>
            <a:lvl5pPr>
              <a:defRPr sz="1500"/>
            </a:lvl5pPr>
          </a:lstStyle>
          <a:p>
            <a:pPr lvl="0"/>
            <a:r>
              <a:rPr lang="nl-NL"/>
              <a:t>Voeg pictogram in</a:t>
            </a:r>
          </a:p>
        </p:txBody>
      </p:sp>
      <p:sp>
        <p:nvSpPr>
          <p:cNvPr id="27" name="Tijdelijke aanduiding voor tekst 6">
            <a:extLst>
              <a:ext uri="{FF2B5EF4-FFF2-40B4-BE49-F238E27FC236}">
                <a16:creationId xmlns:a16="http://schemas.microsoft.com/office/drawing/2014/main" id="{3DD9F7EA-D403-4FC7-8737-AC0A84BFB81F}"/>
              </a:ext>
            </a:extLst>
          </p:cNvPr>
          <p:cNvSpPr>
            <a:spLocks noGrp="1"/>
          </p:cNvSpPr>
          <p:nvPr>
            <p:ph type="body" sz="quarter" idx="26" hasCustomPrompt="1"/>
          </p:nvPr>
        </p:nvSpPr>
        <p:spPr>
          <a:xfrm>
            <a:off x="3429001" y="3398812"/>
            <a:ext cx="5362530" cy="1150284"/>
          </a:xfrm>
        </p:spPr>
        <p:txBody>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1200"/>
            </a:lvl4pPr>
            <a:lvl5pPr>
              <a:defRPr sz="105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
        <p:nvSpPr>
          <p:cNvPr id="28" name="Tijdelijke aanduiding voor tekst 6">
            <a:extLst>
              <a:ext uri="{FF2B5EF4-FFF2-40B4-BE49-F238E27FC236}">
                <a16:creationId xmlns:a16="http://schemas.microsoft.com/office/drawing/2014/main" id="{84DF0F83-0FB8-4373-9BB3-7B562F8847AD}"/>
              </a:ext>
            </a:extLst>
          </p:cNvPr>
          <p:cNvSpPr>
            <a:spLocks noGrp="1"/>
          </p:cNvSpPr>
          <p:nvPr>
            <p:ph type="body" sz="quarter" idx="27" hasCustomPrompt="1"/>
          </p:nvPr>
        </p:nvSpPr>
        <p:spPr>
          <a:xfrm>
            <a:off x="3429000" y="5329512"/>
            <a:ext cx="5395417" cy="1150284"/>
          </a:xfrm>
        </p:spPr>
        <p:txBody>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1200"/>
            </a:lvl4pPr>
            <a:lvl5pPr>
              <a:defRPr sz="105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Tree>
    <p:extLst>
      <p:ext uri="{BB962C8B-B14F-4D97-AF65-F5344CB8AC3E}">
        <p14:creationId xmlns:p14="http://schemas.microsoft.com/office/powerpoint/2010/main" val="4216104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nderwerp indeling 2">
    <p:spTree>
      <p:nvGrpSpPr>
        <p:cNvPr id="1" name=""/>
        <p:cNvGrpSpPr/>
        <p:nvPr/>
      </p:nvGrpSpPr>
      <p:grpSpPr>
        <a:xfrm>
          <a:off x="0" y="0"/>
          <a:ext cx="0" cy="0"/>
          <a:chOff x="0" y="0"/>
          <a:chExt cx="0" cy="0"/>
        </a:xfrm>
      </p:grpSpPr>
      <p:sp>
        <p:nvSpPr>
          <p:cNvPr id="3" name="Stroomdiagram: Proces 2">
            <a:extLst>
              <a:ext uri="{FF2B5EF4-FFF2-40B4-BE49-F238E27FC236}">
                <a16:creationId xmlns:a16="http://schemas.microsoft.com/office/drawing/2014/main" id="{976775EA-7FA8-4DF6-9F0B-1E01C2368310}"/>
              </a:ext>
            </a:extLst>
          </p:cNvPr>
          <p:cNvSpPr/>
          <p:nvPr userDrawn="1"/>
        </p:nvSpPr>
        <p:spPr>
          <a:xfrm>
            <a:off x="216568" y="-8626"/>
            <a:ext cx="8927432" cy="6858000"/>
          </a:xfrm>
          <a:prstGeom prst="flowChartProcess">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Stroomdiagram: Proces 3">
            <a:extLst>
              <a:ext uri="{FF2B5EF4-FFF2-40B4-BE49-F238E27FC236}">
                <a16:creationId xmlns:a16="http://schemas.microsoft.com/office/drawing/2014/main" id="{BB413064-F681-4BD1-B743-ED31A6F9A65C}"/>
              </a:ext>
            </a:extLst>
          </p:cNvPr>
          <p:cNvSpPr/>
          <p:nvPr userDrawn="1"/>
        </p:nvSpPr>
        <p:spPr>
          <a:xfrm>
            <a:off x="468396" y="8626"/>
            <a:ext cx="4818647" cy="5534526"/>
          </a:xfrm>
          <a:prstGeom prst="flowChartProcess">
            <a:avLst/>
          </a:prstGeom>
          <a:solidFill>
            <a:srgbClr val="154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afbeelding 6">
            <a:extLst>
              <a:ext uri="{FF2B5EF4-FFF2-40B4-BE49-F238E27FC236}">
                <a16:creationId xmlns:a16="http://schemas.microsoft.com/office/drawing/2014/main" id="{6B5B2E50-ABA9-43B1-9CEE-F0231869D252}"/>
              </a:ext>
            </a:extLst>
          </p:cNvPr>
          <p:cNvSpPr>
            <a:spLocks noGrp="1"/>
          </p:cNvSpPr>
          <p:nvPr>
            <p:ph type="pic" sz="quarter" idx="10"/>
          </p:nvPr>
        </p:nvSpPr>
        <p:spPr>
          <a:xfrm>
            <a:off x="5287043" y="-8626"/>
            <a:ext cx="2934890" cy="5534526"/>
          </a:xfrm>
        </p:spPr>
        <p:txBody>
          <a:bodyPr/>
          <a:lstStyle/>
          <a:p>
            <a:r>
              <a:rPr lang="nl-NL"/>
              <a:t>Klik op het pictogram als u een afbeelding wilt toevoegen</a:t>
            </a:r>
            <a:endParaRPr lang="nl-BE"/>
          </a:p>
        </p:txBody>
      </p:sp>
      <p:sp>
        <p:nvSpPr>
          <p:cNvPr id="12" name="Tijdelijke aanduiding voor tekst 8">
            <a:extLst>
              <a:ext uri="{FF2B5EF4-FFF2-40B4-BE49-F238E27FC236}">
                <a16:creationId xmlns:a16="http://schemas.microsoft.com/office/drawing/2014/main" id="{40DDAF49-7A24-4764-ADE2-E4C9ADC38209}"/>
              </a:ext>
            </a:extLst>
          </p:cNvPr>
          <p:cNvSpPr>
            <a:spLocks noGrp="1"/>
          </p:cNvSpPr>
          <p:nvPr>
            <p:ph type="body" sz="quarter" idx="14" hasCustomPrompt="1"/>
          </p:nvPr>
        </p:nvSpPr>
        <p:spPr>
          <a:xfrm>
            <a:off x="554761" y="410528"/>
            <a:ext cx="3711401" cy="365125"/>
          </a:xfrm>
        </p:spPr>
        <p:txBody>
          <a:bodyPr/>
          <a:lstStyle>
            <a:lvl1pPr>
              <a:defRPr sz="1875">
                <a:solidFill>
                  <a:schemeClr val="bg1"/>
                </a:solidFill>
                <a:latin typeface="FlandersArtSans-Medium" panose="00000600000000000000" pitchFamily="2" charset="0"/>
              </a:defRPr>
            </a:lvl1pPr>
            <a:lvl2pPr>
              <a:defRPr sz="1350">
                <a:solidFill>
                  <a:schemeClr val="bg1"/>
                </a:solidFill>
              </a:defRPr>
            </a:lvl2pPr>
            <a:lvl3pPr>
              <a:defRPr sz="1200">
                <a:solidFill>
                  <a:schemeClr val="bg1"/>
                </a:solidFill>
              </a:defRPr>
            </a:lvl3pPr>
            <a:lvl4pPr>
              <a:defRPr sz="1200"/>
            </a:lvl4pPr>
            <a:lvl5pPr>
              <a:defRPr sz="1050"/>
            </a:lvl5pPr>
          </a:lstStyle>
          <a:p>
            <a:pPr lvl="0"/>
            <a:r>
              <a:rPr lang="nl-NL"/>
              <a:t>Voeg titel toe. </a:t>
            </a:r>
            <a:r>
              <a:rPr lang="nl-NL" err="1"/>
              <a:t>FlandersArtSans</a:t>
            </a:r>
            <a:r>
              <a:rPr lang="nl-NL"/>
              <a:t>-Medium 25 </a:t>
            </a:r>
            <a:r>
              <a:rPr lang="nl-NL" err="1"/>
              <a:t>pt</a:t>
            </a:r>
            <a:r>
              <a:rPr lang="nl-NL"/>
              <a:t> wit</a:t>
            </a:r>
          </a:p>
        </p:txBody>
      </p:sp>
      <p:sp>
        <p:nvSpPr>
          <p:cNvPr id="13" name="Tijdelijke aanduiding voor tekst 8">
            <a:extLst>
              <a:ext uri="{FF2B5EF4-FFF2-40B4-BE49-F238E27FC236}">
                <a16:creationId xmlns:a16="http://schemas.microsoft.com/office/drawing/2014/main" id="{DDF84FC5-A58D-41D1-AFE1-8B7169664862}"/>
              </a:ext>
            </a:extLst>
          </p:cNvPr>
          <p:cNvSpPr>
            <a:spLocks noGrp="1"/>
          </p:cNvSpPr>
          <p:nvPr>
            <p:ph type="body" sz="quarter" idx="20" hasCustomPrompt="1"/>
          </p:nvPr>
        </p:nvSpPr>
        <p:spPr>
          <a:xfrm>
            <a:off x="554760" y="1895579"/>
            <a:ext cx="3711400" cy="873901"/>
          </a:xfrm>
        </p:spPr>
        <p:txBody>
          <a:bodyPr>
            <a:normAutofit/>
          </a:bodyPr>
          <a:lstStyle>
            <a:lvl1pPr>
              <a:defRPr sz="1200">
                <a:solidFill>
                  <a:schemeClr val="bg1"/>
                </a:solidFill>
                <a:latin typeface="FlandersArtSans-Light" panose="00000400000000000000" pitchFamily="2" charset="0"/>
              </a:defRPr>
            </a:lvl1pPr>
            <a:lvl2pPr>
              <a:defRPr sz="1350">
                <a:solidFill>
                  <a:schemeClr val="bg1"/>
                </a:solidFill>
              </a:defRPr>
            </a:lvl2pPr>
            <a:lvl3pPr>
              <a:defRPr sz="1200">
                <a:solidFill>
                  <a:schemeClr val="bg1"/>
                </a:solidFill>
              </a:defRPr>
            </a:lvl3pPr>
            <a:lvl4pPr>
              <a:defRPr sz="1200"/>
            </a:lvl4pPr>
            <a:lvl5pPr>
              <a:defRPr sz="1050"/>
            </a:lvl5pPr>
          </a:lstStyle>
          <a:p>
            <a:pPr lvl="0"/>
            <a:r>
              <a:rPr lang="nl-NL"/>
              <a:t>Voeg tekst toe. </a:t>
            </a:r>
            <a:r>
              <a:rPr lang="nl-NL" err="1"/>
              <a:t>FlandersArtSansLight</a:t>
            </a:r>
            <a:r>
              <a:rPr lang="nl-NL"/>
              <a:t> 18 </a:t>
            </a:r>
            <a:r>
              <a:rPr lang="nl-NL" err="1"/>
              <a:t>pt</a:t>
            </a:r>
            <a:r>
              <a:rPr lang="nl-NL"/>
              <a:t> wit.</a:t>
            </a:r>
          </a:p>
        </p:txBody>
      </p:sp>
      <p:sp>
        <p:nvSpPr>
          <p:cNvPr id="8" name="Tijdelijke aanduiding voor tekst 9">
            <a:extLst>
              <a:ext uri="{FF2B5EF4-FFF2-40B4-BE49-F238E27FC236}">
                <a16:creationId xmlns:a16="http://schemas.microsoft.com/office/drawing/2014/main" id="{A2F3A525-F2B6-4790-887A-ADA04AD409F3}"/>
              </a:ext>
            </a:extLst>
          </p:cNvPr>
          <p:cNvSpPr>
            <a:spLocks noGrp="1"/>
          </p:cNvSpPr>
          <p:nvPr>
            <p:ph type="body" sz="quarter" idx="13" hasCustomPrompt="1"/>
          </p:nvPr>
        </p:nvSpPr>
        <p:spPr>
          <a:xfrm>
            <a:off x="554760" y="980373"/>
            <a:ext cx="3711401" cy="873901"/>
          </a:xfrm>
        </p:spPr>
        <p:txBody>
          <a:bodyPr>
            <a:normAutofit/>
          </a:bodyPr>
          <a:lstStyle>
            <a:lvl1pPr>
              <a:defRPr sz="1500">
                <a:solidFill>
                  <a:schemeClr val="bg1"/>
                </a:solidFill>
              </a:defRPr>
            </a:lvl1pPr>
          </a:lstStyle>
          <a:p>
            <a:pPr lvl="0"/>
            <a:r>
              <a:rPr lang="nl-BE"/>
              <a:t>Voeg subtitel toe. </a:t>
            </a:r>
            <a:r>
              <a:rPr lang="nl-BE" err="1"/>
              <a:t>FlandersArtSansLight</a:t>
            </a:r>
            <a:r>
              <a:rPr lang="nl-BE"/>
              <a:t> 22 </a:t>
            </a:r>
            <a:r>
              <a:rPr lang="nl-BE" err="1"/>
              <a:t>pt</a:t>
            </a:r>
            <a:r>
              <a:rPr lang="nl-BE"/>
              <a:t> wit.</a:t>
            </a:r>
          </a:p>
        </p:txBody>
      </p:sp>
    </p:spTree>
    <p:extLst>
      <p:ext uri="{BB962C8B-B14F-4D97-AF65-F5344CB8AC3E}">
        <p14:creationId xmlns:p14="http://schemas.microsoft.com/office/powerpoint/2010/main" val="12349727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derwerp indeling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A671B-22EF-4D93-A68E-EB92C3122620}"/>
              </a:ext>
            </a:extLst>
          </p:cNvPr>
          <p:cNvSpPr>
            <a:spLocks noGrp="1"/>
          </p:cNvSpPr>
          <p:nvPr>
            <p:ph type="title" hasCustomPrompt="1"/>
          </p:nvPr>
        </p:nvSpPr>
        <p:spPr>
          <a:xfrm>
            <a:off x="712871" y="382588"/>
            <a:ext cx="7886700" cy="1325563"/>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-Medium 44 </a:t>
            </a:r>
            <a:r>
              <a:rPr lang="nl-BE" err="1"/>
              <a:t>pt</a:t>
            </a:r>
            <a:r>
              <a:rPr lang="nl-BE"/>
              <a:t> zwart #443939.</a:t>
            </a:r>
          </a:p>
        </p:txBody>
      </p:sp>
      <p:sp>
        <p:nvSpPr>
          <p:cNvPr id="7" name="Stroomdiagram: Proces 6">
            <a:extLst>
              <a:ext uri="{FF2B5EF4-FFF2-40B4-BE49-F238E27FC236}">
                <a16:creationId xmlns:a16="http://schemas.microsoft.com/office/drawing/2014/main" id="{BDDA9066-AE52-41C3-8D70-646730E095E5}"/>
              </a:ext>
            </a:extLst>
          </p:cNvPr>
          <p:cNvSpPr/>
          <p:nvPr userDrawn="1"/>
        </p:nvSpPr>
        <p:spPr>
          <a:xfrm>
            <a:off x="712872" y="2213812"/>
            <a:ext cx="7802479" cy="3332747"/>
          </a:xfrm>
          <a:prstGeom prst="flowChartProcess">
            <a:avLst/>
          </a:prstGeom>
          <a:solidFill>
            <a:srgbClr val="15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tekst 8">
            <a:extLst>
              <a:ext uri="{FF2B5EF4-FFF2-40B4-BE49-F238E27FC236}">
                <a16:creationId xmlns:a16="http://schemas.microsoft.com/office/drawing/2014/main" id="{919D0BC9-CC8E-44D3-8310-05ECD9AAE160}"/>
              </a:ext>
            </a:extLst>
          </p:cNvPr>
          <p:cNvSpPr>
            <a:spLocks noGrp="1"/>
          </p:cNvSpPr>
          <p:nvPr>
            <p:ph type="body" sz="quarter" idx="10" hasCustomPrompt="1"/>
          </p:nvPr>
        </p:nvSpPr>
        <p:spPr>
          <a:xfrm>
            <a:off x="812006" y="3218030"/>
            <a:ext cx="4331493" cy="2130175"/>
          </a:xfrm>
        </p:spPr>
        <p:txBody>
          <a:bodyPr/>
          <a:lstStyle>
            <a:lvl1pPr>
              <a:defRPr sz="1200" b="0">
                <a:solidFill>
                  <a:schemeClr val="bg1"/>
                </a:solidFill>
                <a:latin typeface="FlandersArtSans-Light" panose="00000400000000000000" pitchFamily="2" charset="0"/>
              </a:defRPr>
            </a:lvl1pPr>
          </a:lstStyle>
          <a:p>
            <a:pPr lvl="0"/>
            <a:r>
              <a:rPr lang="nl-NL"/>
              <a:t>Voeg tekst toe. </a:t>
            </a:r>
            <a:r>
              <a:rPr lang="nl-NL" err="1"/>
              <a:t>FlandersArtSansLight</a:t>
            </a:r>
            <a:r>
              <a:rPr lang="nl-NL"/>
              <a:t> 16 </a:t>
            </a:r>
            <a:r>
              <a:rPr lang="nl-NL" err="1"/>
              <a:t>pt</a:t>
            </a:r>
            <a:r>
              <a:rPr lang="nl-NL"/>
              <a:t> wit</a:t>
            </a:r>
          </a:p>
          <a:p>
            <a:pPr lvl="0"/>
            <a:endParaRPr lang="nl-NL"/>
          </a:p>
          <a:p>
            <a:pPr lvl="0"/>
            <a:endParaRPr lang="nl-NL"/>
          </a:p>
          <a:p>
            <a:pPr lvl="0"/>
            <a:endParaRPr lang="nl-BE"/>
          </a:p>
        </p:txBody>
      </p:sp>
      <p:sp>
        <p:nvSpPr>
          <p:cNvPr id="11" name="Tijdelijke aanduiding voor tekst 10">
            <a:extLst>
              <a:ext uri="{FF2B5EF4-FFF2-40B4-BE49-F238E27FC236}">
                <a16:creationId xmlns:a16="http://schemas.microsoft.com/office/drawing/2014/main" id="{DD62B713-4D93-4874-805D-E6C18BB4ECBD}"/>
              </a:ext>
            </a:extLst>
          </p:cNvPr>
          <p:cNvSpPr>
            <a:spLocks noGrp="1"/>
          </p:cNvSpPr>
          <p:nvPr>
            <p:ph type="body" sz="quarter" idx="11" hasCustomPrompt="1"/>
          </p:nvPr>
        </p:nvSpPr>
        <p:spPr>
          <a:xfrm>
            <a:off x="812007" y="2417763"/>
            <a:ext cx="4331492" cy="482600"/>
          </a:xfrm>
        </p:spPr>
        <p:txBody>
          <a:bodyPr>
            <a:normAutofit/>
          </a:bodyPr>
          <a:lstStyle>
            <a:lvl1pPr>
              <a:defRPr sz="1875">
                <a:solidFill>
                  <a:schemeClr val="bg1"/>
                </a:solidFill>
                <a:latin typeface="FlandersArtSans-Medium" panose="00000600000000000000" pitchFamily="2" charset="0"/>
              </a:defRPr>
            </a:lvl1pPr>
          </a:lstStyle>
          <a:p>
            <a:pPr lvl="0"/>
            <a:r>
              <a:rPr lang="nl-BE"/>
              <a:t>Voeg subtitel toe. </a:t>
            </a:r>
            <a:r>
              <a:rPr lang="nl-BE" err="1"/>
              <a:t>FlandersArtSans</a:t>
            </a:r>
            <a:r>
              <a:rPr lang="nl-BE"/>
              <a:t>-Medium 25 </a:t>
            </a:r>
            <a:r>
              <a:rPr lang="nl-BE" err="1"/>
              <a:t>pt</a:t>
            </a:r>
            <a:r>
              <a:rPr lang="nl-BE"/>
              <a:t> hoofdletters wit.</a:t>
            </a:r>
          </a:p>
        </p:txBody>
      </p:sp>
      <p:sp>
        <p:nvSpPr>
          <p:cNvPr id="13" name="Tijdelijke aanduiding voor afbeelding 12">
            <a:extLst>
              <a:ext uri="{FF2B5EF4-FFF2-40B4-BE49-F238E27FC236}">
                <a16:creationId xmlns:a16="http://schemas.microsoft.com/office/drawing/2014/main" id="{3F1E3EE2-12DD-4D24-8CFC-68CF6C2866E4}"/>
              </a:ext>
            </a:extLst>
          </p:cNvPr>
          <p:cNvSpPr>
            <a:spLocks noGrp="1"/>
          </p:cNvSpPr>
          <p:nvPr>
            <p:ph type="pic" sz="quarter" idx="12"/>
          </p:nvPr>
        </p:nvSpPr>
        <p:spPr>
          <a:xfrm>
            <a:off x="5143500" y="2382254"/>
            <a:ext cx="3149204" cy="2965951"/>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3642765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derwerp indeling 4">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2260CEF-750D-41FD-B05C-520A52550ABD}"/>
              </a:ext>
            </a:extLst>
          </p:cNvPr>
          <p:cNvSpPr>
            <a:spLocks noGrp="1"/>
          </p:cNvSpPr>
          <p:nvPr>
            <p:ph type="title" hasCustomPrompt="1"/>
          </p:nvPr>
        </p:nvSpPr>
        <p:spPr>
          <a:xfrm>
            <a:off x="628650" y="365126"/>
            <a:ext cx="7886700" cy="1146176"/>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-Medium 44 </a:t>
            </a:r>
            <a:r>
              <a:rPr lang="nl-BE" err="1"/>
              <a:t>pt</a:t>
            </a:r>
            <a:r>
              <a:rPr lang="nl-BE"/>
              <a:t> zwart #443939.</a:t>
            </a:r>
          </a:p>
        </p:txBody>
      </p:sp>
      <p:sp>
        <p:nvSpPr>
          <p:cNvPr id="4" name="Tijdelijke aanduiding voor tekst 6">
            <a:extLst>
              <a:ext uri="{FF2B5EF4-FFF2-40B4-BE49-F238E27FC236}">
                <a16:creationId xmlns:a16="http://schemas.microsoft.com/office/drawing/2014/main" id="{3C7DC139-4352-4D95-8C95-D16858DA2C85}"/>
              </a:ext>
            </a:extLst>
          </p:cNvPr>
          <p:cNvSpPr>
            <a:spLocks noGrp="1"/>
          </p:cNvSpPr>
          <p:nvPr>
            <p:ph type="body" sz="quarter" idx="20" hasCustomPrompt="1"/>
          </p:nvPr>
        </p:nvSpPr>
        <p:spPr>
          <a:xfrm>
            <a:off x="628650" y="1511303"/>
            <a:ext cx="7886700" cy="4087241"/>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Tree>
    <p:extLst>
      <p:ext uri="{BB962C8B-B14F-4D97-AF65-F5344CB8AC3E}">
        <p14:creationId xmlns:p14="http://schemas.microsoft.com/office/powerpoint/2010/main" val="256406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grpSp>
        <p:nvGrpSpPr>
          <p:cNvPr id="4" name="Groeperen 10"/>
          <p:cNvGrpSpPr>
            <a:grpSpLocks/>
          </p:cNvGrpSpPr>
          <p:nvPr userDrawn="1"/>
        </p:nvGrpSpPr>
        <p:grpSpPr bwMode="auto">
          <a:xfrm>
            <a:off x="287338" y="3402013"/>
            <a:ext cx="8856662" cy="3455987"/>
            <a:chOff x="288000" y="3402000"/>
            <a:chExt cx="8856000" cy="3456000"/>
          </a:xfrm>
        </p:grpSpPr>
        <p:sp>
          <p:nvSpPr>
            <p:cNvPr id="5" name="Rechthoek 4"/>
            <p:cNvSpPr/>
            <p:nvPr userDrawn="1"/>
          </p:nvSpPr>
          <p:spPr>
            <a:xfrm>
              <a:off x="288000" y="4265603"/>
              <a:ext cx="8856000" cy="25923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sp>
          <p:nvSpPr>
            <p:cNvPr id="7" name="Rechthoekige driehoek 6"/>
            <p:cNvSpPr/>
            <p:nvPr userDrawn="1"/>
          </p:nvSpPr>
          <p:spPr>
            <a:xfrm flipH="1">
              <a:off x="288000" y="3402000"/>
              <a:ext cx="8856000" cy="863603"/>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grpSp>
      <p:pic>
        <p:nvPicPr>
          <p:cNvPr id="8" name="Afbeelding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5957888"/>
            <a:ext cx="1908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pic>
        <p:nvPicPr>
          <p:cNvPr id="10" name="Afbeelding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9525" y="6057900"/>
            <a:ext cx="2159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afbeelding 5"/>
          <p:cNvSpPr>
            <a:spLocks noGrp="1"/>
          </p:cNvSpPr>
          <p:nvPr>
            <p:ph type="pic" sz="quarter" idx="13"/>
          </p:nvPr>
        </p:nvSpPr>
        <p:spPr>
          <a:xfrm>
            <a:off x="288000" y="0"/>
            <a:ext cx="8856000" cy="6858000"/>
          </a:xfrm>
        </p:spPr>
        <p:txBody>
          <a:bodyPr rtlCol="0" anchor="ctr">
            <a:noAutofit/>
          </a:bodyPr>
          <a:lstStyle>
            <a:lvl1pPr algn="ct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296000" y="756000"/>
            <a:ext cx="3686547" cy="2196000"/>
          </a:xfrm>
        </p:spPr>
        <p:txBody>
          <a:bodyPr>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11" name="Tijdelijke aanduiding voor dianummer 6"/>
          <p:cNvSpPr>
            <a:spLocks noGrp="1"/>
          </p:cNvSpPr>
          <p:nvPr>
            <p:ph type="sldNum" sz="quarter" idx="14"/>
          </p:nvPr>
        </p:nvSpPr>
        <p:spPr>
          <a:xfrm>
            <a:off x="6875463" y="6335713"/>
            <a:ext cx="2141537" cy="365125"/>
          </a:xfrm>
        </p:spPr>
        <p:txBody>
          <a:bodyPr/>
          <a:lstStyle>
            <a:lvl1pPr eaLnBrk="0" fontAlgn="base" hangingPunct="0">
              <a:spcBef>
                <a:spcPct val="0"/>
              </a:spcBef>
              <a:spcAft>
                <a:spcPct val="0"/>
              </a:spcAft>
              <a:defRPr sz="900" b="1" smtClean="0">
                <a:latin typeface="FlandersArtSans-Regular" panose="00000500000000000000" pitchFamily="2" charset="0"/>
              </a:defRPr>
            </a:lvl1pPr>
          </a:lstStyle>
          <a:p>
            <a:pPr>
              <a:defRPr/>
            </a:pPr>
            <a:fld id="{7749CDD0-7D77-4D23-9A27-F361E39BA472}" type="datetime1">
              <a:rPr lang="nl-BE"/>
              <a:pPr>
                <a:defRPr/>
              </a:pPr>
              <a:t>11/09/2023</a:t>
            </a:fld>
            <a:r>
              <a:rPr lang="nl-BE"/>
              <a:t> │</a:t>
            </a:r>
            <a:fld id="{40050CF4-5EA1-484F-AD76-6E6D76148DEF}" type="slidenum">
              <a:rPr lang="nl-BE"/>
              <a:pPr>
                <a:defRPr/>
              </a:pPr>
              <a:t>‹nr.›</a:t>
            </a:fld>
            <a:endParaRPr lang="nl-BE"/>
          </a:p>
        </p:txBody>
      </p:sp>
    </p:spTree>
    <p:extLst>
      <p:ext uri="{BB962C8B-B14F-4D97-AF65-F5344CB8AC3E}">
        <p14:creationId xmlns:p14="http://schemas.microsoft.com/office/powerpoint/2010/main" val="14710376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nderwerp indeling 5">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37A1575-6026-4A64-93D8-80C7810CD662}"/>
              </a:ext>
            </a:extLst>
          </p:cNvPr>
          <p:cNvSpPr/>
          <p:nvPr userDrawn="1"/>
        </p:nvSpPr>
        <p:spPr>
          <a:xfrm>
            <a:off x="4263606" y="0"/>
            <a:ext cx="4880394" cy="6858000"/>
          </a:xfrm>
          <a:prstGeom prst="rect">
            <a:avLst/>
          </a:prstGeom>
          <a:solidFill>
            <a:srgbClr val="154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a:extLst>
              <a:ext uri="{FF2B5EF4-FFF2-40B4-BE49-F238E27FC236}">
                <a16:creationId xmlns:a16="http://schemas.microsoft.com/office/drawing/2014/main" id="{8A0A99BA-65E8-406B-AD04-109AB098793B}"/>
              </a:ext>
            </a:extLst>
          </p:cNvPr>
          <p:cNvSpPr>
            <a:spLocks noGrp="1"/>
          </p:cNvSpPr>
          <p:nvPr>
            <p:ph type="title" hasCustomPrompt="1"/>
          </p:nvPr>
        </p:nvSpPr>
        <p:spPr>
          <a:xfrm>
            <a:off x="622720" y="842989"/>
            <a:ext cx="2236938" cy="1146176"/>
          </a:xfrm>
        </p:spPr>
        <p:txBody>
          <a:bodyPr>
            <a:noAutofit/>
          </a:bodyPr>
          <a:lstStyle>
            <a:lvl1pPr>
              <a:defRPr sz="2625">
                <a:solidFill>
                  <a:srgbClr val="443939"/>
                </a:solidFill>
                <a:latin typeface="FlandersArtSans-Medium" panose="00000600000000000000" pitchFamily="2" charset="0"/>
              </a:defRPr>
            </a:lvl1pPr>
          </a:lstStyle>
          <a:p>
            <a:r>
              <a:rPr lang="nl-BE"/>
              <a:t>Voeg titel toe. </a:t>
            </a:r>
            <a:r>
              <a:rPr lang="nl-BE" err="1"/>
              <a:t>FlandersArtSans</a:t>
            </a:r>
            <a:r>
              <a:rPr lang="nl-BE"/>
              <a:t>-Medium 35 </a:t>
            </a:r>
            <a:r>
              <a:rPr lang="nl-BE" err="1"/>
              <a:t>pt</a:t>
            </a:r>
            <a:r>
              <a:rPr lang="nl-BE"/>
              <a:t> zwart #443939</a:t>
            </a:r>
          </a:p>
        </p:txBody>
      </p:sp>
      <p:sp>
        <p:nvSpPr>
          <p:cNvPr id="10" name="Tekstvak 9">
            <a:extLst>
              <a:ext uri="{FF2B5EF4-FFF2-40B4-BE49-F238E27FC236}">
                <a16:creationId xmlns:a16="http://schemas.microsoft.com/office/drawing/2014/main" id="{4C81CB91-94B5-4066-99E0-92E017DA7F5A}"/>
              </a:ext>
            </a:extLst>
          </p:cNvPr>
          <p:cNvSpPr txBox="1"/>
          <p:nvPr userDrawn="1"/>
        </p:nvSpPr>
        <p:spPr>
          <a:xfrm>
            <a:off x="3316477" y="1123739"/>
            <a:ext cx="1164566" cy="496290"/>
          </a:xfrm>
          <a:prstGeom prst="rect">
            <a:avLst/>
          </a:prstGeom>
          <a:noFill/>
        </p:spPr>
        <p:txBody>
          <a:bodyPr wrap="square" rtlCol="0">
            <a:spAutoFit/>
          </a:bodyPr>
          <a:lstStyle/>
          <a:p>
            <a:r>
              <a:rPr lang="nl-BE" sz="2625">
                <a:solidFill>
                  <a:srgbClr val="443939"/>
                </a:solidFill>
                <a:latin typeface="FlandersArtSans-Medium" panose="00000600000000000000" pitchFamily="2" charset="0"/>
              </a:rPr>
              <a:t>1</a:t>
            </a:r>
          </a:p>
        </p:txBody>
      </p:sp>
      <p:sp>
        <p:nvSpPr>
          <p:cNvPr id="11" name="Tekstvak 10">
            <a:extLst>
              <a:ext uri="{FF2B5EF4-FFF2-40B4-BE49-F238E27FC236}">
                <a16:creationId xmlns:a16="http://schemas.microsoft.com/office/drawing/2014/main" id="{F786F383-DC2A-4DC7-A37C-F68933ED37B2}"/>
              </a:ext>
            </a:extLst>
          </p:cNvPr>
          <p:cNvSpPr txBox="1"/>
          <p:nvPr userDrawn="1"/>
        </p:nvSpPr>
        <p:spPr>
          <a:xfrm>
            <a:off x="3268153" y="3210341"/>
            <a:ext cx="1164566" cy="496290"/>
          </a:xfrm>
          <a:prstGeom prst="rect">
            <a:avLst/>
          </a:prstGeom>
          <a:noFill/>
        </p:spPr>
        <p:txBody>
          <a:bodyPr wrap="square" rtlCol="0">
            <a:spAutoFit/>
          </a:bodyPr>
          <a:lstStyle/>
          <a:p>
            <a:r>
              <a:rPr lang="nl-BE" sz="2625">
                <a:solidFill>
                  <a:srgbClr val="443939"/>
                </a:solidFill>
                <a:latin typeface="FlandersArtSans-Medium" panose="00000600000000000000" pitchFamily="2" charset="0"/>
              </a:rPr>
              <a:t>2</a:t>
            </a:r>
          </a:p>
        </p:txBody>
      </p:sp>
      <p:sp>
        <p:nvSpPr>
          <p:cNvPr id="13" name="Tijdelijke aanduiding voor tekst 6">
            <a:extLst>
              <a:ext uri="{FF2B5EF4-FFF2-40B4-BE49-F238E27FC236}">
                <a16:creationId xmlns:a16="http://schemas.microsoft.com/office/drawing/2014/main" id="{C3D4CFE9-89A9-4871-AEF5-293D5E8635C6}"/>
              </a:ext>
            </a:extLst>
          </p:cNvPr>
          <p:cNvSpPr>
            <a:spLocks noGrp="1"/>
          </p:cNvSpPr>
          <p:nvPr>
            <p:ph type="body" sz="quarter" idx="20" hasCustomPrompt="1"/>
          </p:nvPr>
        </p:nvSpPr>
        <p:spPr>
          <a:xfrm>
            <a:off x="3618914" y="1267723"/>
            <a:ext cx="4096399" cy="1247933"/>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5" name="Tijdelijke aanduiding voor tekst 6">
            <a:extLst>
              <a:ext uri="{FF2B5EF4-FFF2-40B4-BE49-F238E27FC236}">
                <a16:creationId xmlns:a16="http://schemas.microsoft.com/office/drawing/2014/main" id="{E22560BA-37D1-4083-B571-2CCF4E71C2DD}"/>
              </a:ext>
            </a:extLst>
          </p:cNvPr>
          <p:cNvSpPr>
            <a:spLocks noGrp="1"/>
          </p:cNvSpPr>
          <p:nvPr>
            <p:ph type="body" sz="quarter" idx="21" hasCustomPrompt="1"/>
          </p:nvPr>
        </p:nvSpPr>
        <p:spPr>
          <a:xfrm>
            <a:off x="3618914" y="3354327"/>
            <a:ext cx="4096398" cy="1215421"/>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8" name="Tekstvak 17">
            <a:extLst>
              <a:ext uri="{FF2B5EF4-FFF2-40B4-BE49-F238E27FC236}">
                <a16:creationId xmlns:a16="http://schemas.microsoft.com/office/drawing/2014/main" id="{061B7176-27E4-4D51-ABA2-70D04EA55057}"/>
              </a:ext>
            </a:extLst>
          </p:cNvPr>
          <p:cNvSpPr txBox="1"/>
          <p:nvPr userDrawn="1"/>
        </p:nvSpPr>
        <p:spPr>
          <a:xfrm>
            <a:off x="3296577" y="5096682"/>
            <a:ext cx="1164566" cy="496290"/>
          </a:xfrm>
          <a:prstGeom prst="rect">
            <a:avLst/>
          </a:prstGeom>
          <a:noFill/>
        </p:spPr>
        <p:txBody>
          <a:bodyPr wrap="square" rtlCol="0">
            <a:spAutoFit/>
          </a:bodyPr>
          <a:lstStyle/>
          <a:p>
            <a:r>
              <a:rPr lang="nl-BE" sz="2625">
                <a:solidFill>
                  <a:srgbClr val="443939"/>
                </a:solidFill>
                <a:latin typeface="FlandersArtSans-Medium" panose="00000600000000000000" pitchFamily="2" charset="0"/>
              </a:rPr>
              <a:t>3</a:t>
            </a:r>
          </a:p>
        </p:txBody>
      </p:sp>
      <p:sp>
        <p:nvSpPr>
          <p:cNvPr id="2" name="Rechthoek 1">
            <a:extLst>
              <a:ext uri="{FF2B5EF4-FFF2-40B4-BE49-F238E27FC236}">
                <a16:creationId xmlns:a16="http://schemas.microsoft.com/office/drawing/2014/main" id="{F0827310-780F-4151-99B7-6F01F63F19AA}"/>
              </a:ext>
            </a:extLst>
          </p:cNvPr>
          <p:cNvSpPr/>
          <p:nvPr userDrawn="1"/>
        </p:nvSpPr>
        <p:spPr>
          <a:xfrm>
            <a:off x="3618914" y="1204577"/>
            <a:ext cx="417543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Tijdelijke aanduiding voor tekst 6">
            <a:extLst>
              <a:ext uri="{FF2B5EF4-FFF2-40B4-BE49-F238E27FC236}">
                <a16:creationId xmlns:a16="http://schemas.microsoft.com/office/drawing/2014/main" id="{4E3123CE-865D-4C63-A0BD-C84AC3F7C055}"/>
              </a:ext>
            </a:extLst>
          </p:cNvPr>
          <p:cNvSpPr>
            <a:spLocks noGrp="1"/>
          </p:cNvSpPr>
          <p:nvPr>
            <p:ph type="body" sz="quarter" idx="22" hasCustomPrompt="1"/>
          </p:nvPr>
        </p:nvSpPr>
        <p:spPr>
          <a:xfrm>
            <a:off x="3618914" y="5240668"/>
            <a:ext cx="4155530" cy="1215421"/>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4" name="Rechthoek 13">
            <a:extLst>
              <a:ext uri="{FF2B5EF4-FFF2-40B4-BE49-F238E27FC236}">
                <a16:creationId xmlns:a16="http://schemas.microsoft.com/office/drawing/2014/main" id="{066CD4BB-1B4A-46DE-B7A6-FC38B656EA98}"/>
              </a:ext>
            </a:extLst>
          </p:cNvPr>
          <p:cNvSpPr/>
          <p:nvPr userDrawn="1"/>
        </p:nvSpPr>
        <p:spPr>
          <a:xfrm>
            <a:off x="3618914" y="3140129"/>
            <a:ext cx="417543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B29F5AD9-FE50-4B48-BD6D-1040692A9B19}"/>
              </a:ext>
            </a:extLst>
          </p:cNvPr>
          <p:cNvSpPr/>
          <p:nvPr userDrawn="1"/>
        </p:nvSpPr>
        <p:spPr>
          <a:xfrm>
            <a:off x="3618914" y="5018321"/>
            <a:ext cx="417543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75254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derwerp indeling 6">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4B653A5-9837-46AC-A28A-F260179C1215}"/>
              </a:ext>
            </a:extLst>
          </p:cNvPr>
          <p:cNvSpPr/>
          <p:nvPr userDrawn="1"/>
        </p:nvSpPr>
        <p:spPr>
          <a:xfrm>
            <a:off x="235425" y="1"/>
            <a:ext cx="4585648" cy="6858000"/>
          </a:xfrm>
          <a:prstGeom prst="rect">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2">
            <a:extLst>
              <a:ext uri="{FF2B5EF4-FFF2-40B4-BE49-F238E27FC236}">
                <a16:creationId xmlns:a16="http://schemas.microsoft.com/office/drawing/2014/main" id="{863BAB75-4BBE-4A72-B2D4-0798F147EA3A}"/>
              </a:ext>
            </a:extLst>
          </p:cNvPr>
          <p:cNvSpPr/>
          <p:nvPr userDrawn="1"/>
        </p:nvSpPr>
        <p:spPr>
          <a:xfrm>
            <a:off x="0" y="573206"/>
            <a:ext cx="2927444" cy="1091821"/>
          </a:xfrm>
          <a:prstGeom prst="rect">
            <a:avLst/>
          </a:prstGeom>
          <a:solidFill>
            <a:srgbClr val="15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afbeelding 4">
            <a:extLst>
              <a:ext uri="{FF2B5EF4-FFF2-40B4-BE49-F238E27FC236}">
                <a16:creationId xmlns:a16="http://schemas.microsoft.com/office/drawing/2014/main" id="{9C2604B1-094D-44E4-A4AC-A0965D78D7D9}"/>
              </a:ext>
            </a:extLst>
          </p:cNvPr>
          <p:cNvSpPr>
            <a:spLocks noGrp="1"/>
          </p:cNvSpPr>
          <p:nvPr>
            <p:ph type="pic" sz="quarter" idx="10"/>
          </p:nvPr>
        </p:nvSpPr>
        <p:spPr>
          <a:xfrm>
            <a:off x="4821072" y="0"/>
            <a:ext cx="4322928" cy="6858000"/>
          </a:xfrm>
        </p:spPr>
        <p:txBody>
          <a:bodyPr/>
          <a:lstStyle/>
          <a:p>
            <a:r>
              <a:rPr lang="nl-NL"/>
              <a:t>Klik op het pictogram als u een afbeelding wilt toevoegen</a:t>
            </a:r>
            <a:endParaRPr lang="nl-BE"/>
          </a:p>
        </p:txBody>
      </p:sp>
      <p:sp>
        <p:nvSpPr>
          <p:cNvPr id="7" name="Tijdelijke aanduiding voor tekst 6">
            <a:extLst>
              <a:ext uri="{FF2B5EF4-FFF2-40B4-BE49-F238E27FC236}">
                <a16:creationId xmlns:a16="http://schemas.microsoft.com/office/drawing/2014/main" id="{F0178F05-6FAB-4D97-9576-9D802C4420B0}"/>
              </a:ext>
            </a:extLst>
          </p:cNvPr>
          <p:cNvSpPr>
            <a:spLocks noGrp="1"/>
          </p:cNvSpPr>
          <p:nvPr>
            <p:ph type="body" sz="quarter" idx="11" hasCustomPrompt="1"/>
          </p:nvPr>
        </p:nvSpPr>
        <p:spPr>
          <a:xfrm>
            <a:off x="0" y="668955"/>
            <a:ext cx="2927444" cy="600075"/>
          </a:xfrm>
        </p:spPr>
        <p:txBody>
          <a:bodyPr/>
          <a:lstStyle>
            <a:lvl1pPr>
              <a:defRPr>
                <a:solidFill>
                  <a:schemeClr val="bg1"/>
                </a:solidFill>
                <a:latin typeface="FlandersArtSans-Medium" panose="00000600000000000000" pitchFamily="2" charset="0"/>
              </a:defRPr>
            </a:lvl1pPr>
          </a:lstStyle>
          <a:p>
            <a:pPr lvl="0"/>
            <a:r>
              <a:rPr lang="nl-BE"/>
              <a:t>Voeg titel toe. </a:t>
            </a:r>
            <a:r>
              <a:rPr lang="nl-BE" err="1"/>
              <a:t>FlandersArtSansMedium</a:t>
            </a:r>
            <a:r>
              <a:rPr lang="nl-BE"/>
              <a:t> 28 </a:t>
            </a:r>
            <a:r>
              <a:rPr lang="nl-BE" err="1"/>
              <a:t>pt</a:t>
            </a:r>
            <a:r>
              <a:rPr lang="nl-BE"/>
              <a:t> wit</a:t>
            </a:r>
          </a:p>
        </p:txBody>
      </p:sp>
      <p:sp>
        <p:nvSpPr>
          <p:cNvPr id="9" name="Tijdelijke aanduiding voor tekst 6">
            <a:extLst>
              <a:ext uri="{FF2B5EF4-FFF2-40B4-BE49-F238E27FC236}">
                <a16:creationId xmlns:a16="http://schemas.microsoft.com/office/drawing/2014/main" id="{40A0D1AD-9355-4F01-9252-44E31F6ACC6E}"/>
              </a:ext>
            </a:extLst>
          </p:cNvPr>
          <p:cNvSpPr>
            <a:spLocks noGrp="1"/>
          </p:cNvSpPr>
          <p:nvPr>
            <p:ph type="body" sz="quarter" idx="20" hasCustomPrompt="1"/>
          </p:nvPr>
        </p:nvSpPr>
        <p:spPr>
          <a:xfrm>
            <a:off x="485349" y="2866509"/>
            <a:ext cx="4161715" cy="3861838"/>
          </a:xfrm>
        </p:spPr>
        <p:txBody>
          <a:bodyPr/>
          <a:lstStyle>
            <a:lvl1pPr>
              <a:defRPr sz="1350">
                <a:solidFill>
                  <a:schemeClr val="bg1"/>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-Light 18 </a:t>
            </a:r>
            <a:r>
              <a:rPr lang="nl-NL" err="1"/>
              <a:t>pt</a:t>
            </a:r>
            <a:r>
              <a:rPr lang="nl-NL"/>
              <a:t> wit</a:t>
            </a:r>
          </a:p>
        </p:txBody>
      </p:sp>
    </p:spTree>
    <p:extLst>
      <p:ext uri="{BB962C8B-B14F-4D97-AF65-F5344CB8AC3E}">
        <p14:creationId xmlns:p14="http://schemas.microsoft.com/office/powerpoint/2010/main" val="895926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6EC31-E369-4E8E-9112-699A2C796940}"/>
              </a:ext>
            </a:extLst>
          </p:cNvPr>
          <p:cNvSpPr>
            <a:spLocks noGrp="1"/>
          </p:cNvSpPr>
          <p:nvPr>
            <p:ph type="title" hasCustomPrompt="1"/>
          </p:nvPr>
        </p:nvSpPr>
        <p:spPr>
          <a:xfrm>
            <a:off x="628650" y="365126"/>
            <a:ext cx="7886700" cy="1146176"/>
          </a:xfrm>
        </p:spPr>
        <p:txBody>
          <a:bodyPr/>
          <a:lstStyle>
            <a:lvl1pPr>
              <a:defRPr>
                <a:solidFill>
                  <a:srgbClr val="443939"/>
                </a:solidFill>
                <a:latin typeface="FlandersArtSans-Medium" panose="00000600000000000000" pitchFamily="2" charset="0"/>
              </a:defRPr>
            </a:lvl1pPr>
          </a:lstStyle>
          <a:p>
            <a:r>
              <a:rPr lang="nl-BE"/>
              <a:t>Voeg titel tabel toe. </a:t>
            </a:r>
            <a:r>
              <a:rPr lang="nl-BE" err="1"/>
              <a:t>FlandersArtSans</a:t>
            </a:r>
            <a:r>
              <a:rPr lang="nl-BE"/>
              <a:t>- Medium 44 </a:t>
            </a:r>
            <a:r>
              <a:rPr lang="nl-BE" err="1"/>
              <a:t>pt</a:t>
            </a:r>
            <a:r>
              <a:rPr lang="nl-BE"/>
              <a:t> zwart #443939.</a:t>
            </a:r>
          </a:p>
        </p:txBody>
      </p:sp>
      <p:sp>
        <p:nvSpPr>
          <p:cNvPr id="10" name="Tijdelijke aanduiding voor tekst 9">
            <a:extLst>
              <a:ext uri="{FF2B5EF4-FFF2-40B4-BE49-F238E27FC236}">
                <a16:creationId xmlns:a16="http://schemas.microsoft.com/office/drawing/2014/main" id="{A7E92EAF-57CF-4268-B817-9967CAD5F628}"/>
              </a:ext>
            </a:extLst>
          </p:cNvPr>
          <p:cNvSpPr>
            <a:spLocks noGrp="1"/>
          </p:cNvSpPr>
          <p:nvPr>
            <p:ph type="body" sz="quarter" idx="13" hasCustomPrompt="1"/>
          </p:nvPr>
        </p:nvSpPr>
        <p:spPr>
          <a:xfrm>
            <a:off x="628650" y="1533612"/>
            <a:ext cx="7886700" cy="539165"/>
          </a:xfrm>
        </p:spPr>
        <p:txBody>
          <a:bodyPr/>
          <a:lstStyle>
            <a:lvl1pPr>
              <a:defRPr>
                <a:solidFill>
                  <a:srgbClr val="989898"/>
                </a:solidFill>
              </a:defRPr>
            </a:lvl1pPr>
          </a:lstStyle>
          <a:p>
            <a:pPr lvl="0"/>
            <a:r>
              <a:rPr lang="nl-BE"/>
              <a:t>Voeg subtitel toe. </a:t>
            </a:r>
            <a:r>
              <a:rPr lang="nl-BE" err="1"/>
              <a:t>FlandersArtSans</a:t>
            </a:r>
            <a:r>
              <a:rPr lang="nl-BE"/>
              <a:t>-Light 28 </a:t>
            </a:r>
            <a:r>
              <a:rPr lang="nl-BE" err="1"/>
              <a:t>pt</a:t>
            </a:r>
            <a:r>
              <a:rPr lang="nl-BE"/>
              <a:t> grijs #989898</a:t>
            </a:r>
          </a:p>
        </p:txBody>
      </p:sp>
      <p:sp>
        <p:nvSpPr>
          <p:cNvPr id="12" name="Tijdelijke aanduiding voor tabel 11">
            <a:extLst>
              <a:ext uri="{FF2B5EF4-FFF2-40B4-BE49-F238E27FC236}">
                <a16:creationId xmlns:a16="http://schemas.microsoft.com/office/drawing/2014/main" id="{5923303F-BF03-44E6-8B08-77A0A003CFE4}"/>
              </a:ext>
            </a:extLst>
          </p:cNvPr>
          <p:cNvSpPr>
            <a:spLocks noGrp="1"/>
          </p:cNvSpPr>
          <p:nvPr>
            <p:ph type="tbl" sz="quarter" idx="14"/>
          </p:nvPr>
        </p:nvSpPr>
        <p:spPr>
          <a:xfrm>
            <a:off x="628650" y="2073275"/>
            <a:ext cx="7886700" cy="3594100"/>
          </a:xfrm>
        </p:spPr>
        <p:txBody>
          <a:bodyPr/>
          <a:lstStyle/>
          <a:p>
            <a:r>
              <a:rPr lang="nl-NL"/>
              <a:t>Klik op het pictogram als u een tabel wilt toevoegen</a:t>
            </a:r>
            <a:endParaRPr lang="nl-BE"/>
          </a:p>
        </p:txBody>
      </p:sp>
    </p:spTree>
    <p:extLst>
      <p:ext uri="{BB962C8B-B14F-4D97-AF65-F5344CB8AC3E}">
        <p14:creationId xmlns:p14="http://schemas.microsoft.com/office/powerpoint/2010/main" val="19335741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7" name="Tijdelijke aanduiding voor SmartArt 6">
            <a:extLst>
              <a:ext uri="{FF2B5EF4-FFF2-40B4-BE49-F238E27FC236}">
                <a16:creationId xmlns:a16="http://schemas.microsoft.com/office/drawing/2014/main" id="{E888EFCB-62C3-4562-91CC-A8BDC5FF7040}"/>
              </a:ext>
            </a:extLst>
          </p:cNvPr>
          <p:cNvSpPr>
            <a:spLocks noGrp="1"/>
          </p:cNvSpPr>
          <p:nvPr>
            <p:ph type="dgm" sz="quarter" idx="13"/>
          </p:nvPr>
        </p:nvSpPr>
        <p:spPr>
          <a:xfrm>
            <a:off x="628650" y="2095088"/>
            <a:ext cx="7886700" cy="4032663"/>
          </a:xfrm>
        </p:spPr>
        <p:txBody>
          <a:bodyPr/>
          <a:lstStyle/>
          <a:p>
            <a:r>
              <a:rPr lang="nl-NL"/>
              <a:t>Klik op het pictogram om een SmartArt-graphic toe te voegen</a:t>
            </a:r>
            <a:endParaRPr lang="nl-BE"/>
          </a:p>
        </p:txBody>
      </p:sp>
      <p:sp>
        <p:nvSpPr>
          <p:cNvPr id="5" name="Titel 1">
            <a:extLst>
              <a:ext uri="{FF2B5EF4-FFF2-40B4-BE49-F238E27FC236}">
                <a16:creationId xmlns:a16="http://schemas.microsoft.com/office/drawing/2014/main" id="{34F41DB7-916E-4EB5-BF4F-79DD0C6980C6}"/>
              </a:ext>
            </a:extLst>
          </p:cNvPr>
          <p:cNvSpPr>
            <a:spLocks noGrp="1"/>
          </p:cNvSpPr>
          <p:nvPr>
            <p:ph type="title" hasCustomPrompt="1"/>
          </p:nvPr>
        </p:nvSpPr>
        <p:spPr>
          <a:xfrm>
            <a:off x="628650" y="365126"/>
            <a:ext cx="7886700" cy="1146176"/>
          </a:xfrm>
        </p:spPr>
        <p:txBody>
          <a:bodyPr/>
          <a:lstStyle>
            <a:lvl1pPr>
              <a:defRPr>
                <a:solidFill>
                  <a:srgbClr val="443939"/>
                </a:solidFill>
                <a:latin typeface="FlandersArtSans-Medium" panose="00000600000000000000" pitchFamily="2" charset="0"/>
              </a:defRPr>
            </a:lvl1pPr>
          </a:lstStyle>
          <a:p>
            <a:r>
              <a:rPr lang="nl-BE"/>
              <a:t>Voeg titel tijdlijn toe. </a:t>
            </a:r>
            <a:r>
              <a:rPr lang="nl-BE" err="1"/>
              <a:t>FlandersArtSans</a:t>
            </a:r>
            <a:r>
              <a:rPr lang="nl-BE"/>
              <a:t> Medium 44 </a:t>
            </a:r>
            <a:r>
              <a:rPr lang="nl-BE" err="1"/>
              <a:t>pt</a:t>
            </a:r>
            <a:r>
              <a:rPr lang="nl-BE"/>
              <a:t> zwart #443939.</a:t>
            </a:r>
          </a:p>
        </p:txBody>
      </p:sp>
      <p:sp>
        <p:nvSpPr>
          <p:cNvPr id="6" name="Tijdelijke aanduiding voor tekst 9">
            <a:extLst>
              <a:ext uri="{FF2B5EF4-FFF2-40B4-BE49-F238E27FC236}">
                <a16:creationId xmlns:a16="http://schemas.microsoft.com/office/drawing/2014/main" id="{8DB0426B-18B6-40C1-B6DD-C0309052A4BF}"/>
              </a:ext>
            </a:extLst>
          </p:cNvPr>
          <p:cNvSpPr>
            <a:spLocks noGrp="1"/>
          </p:cNvSpPr>
          <p:nvPr>
            <p:ph type="body" sz="quarter" idx="14" hasCustomPrompt="1"/>
          </p:nvPr>
        </p:nvSpPr>
        <p:spPr>
          <a:xfrm>
            <a:off x="628650" y="1533612"/>
            <a:ext cx="7886700" cy="539165"/>
          </a:xfrm>
        </p:spPr>
        <p:txBody>
          <a:bodyPr/>
          <a:lstStyle>
            <a:lvl1pPr>
              <a:defRPr>
                <a:solidFill>
                  <a:srgbClr val="989898"/>
                </a:solidFill>
              </a:defRPr>
            </a:lvl1pPr>
          </a:lstStyle>
          <a:p>
            <a:pPr lvl="0"/>
            <a:r>
              <a:rPr lang="nl-BE"/>
              <a:t>Voeg subtitel toe. </a:t>
            </a:r>
            <a:r>
              <a:rPr lang="nl-BE" err="1"/>
              <a:t>FlandersArtSansLight</a:t>
            </a:r>
            <a:r>
              <a:rPr lang="nl-BE"/>
              <a:t> 28 </a:t>
            </a:r>
            <a:r>
              <a:rPr lang="nl-BE" err="1"/>
              <a:t>pt</a:t>
            </a:r>
            <a:r>
              <a:rPr lang="nl-BE"/>
              <a:t> grijs #989898</a:t>
            </a:r>
          </a:p>
        </p:txBody>
      </p:sp>
    </p:spTree>
    <p:extLst>
      <p:ext uri="{BB962C8B-B14F-4D97-AF65-F5344CB8AC3E}">
        <p14:creationId xmlns:p14="http://schemas.microsoft.com/office/powerpoint/2010/main" val="3596965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B0A8C747-68F1-42CB-BCEE-F12624D0B0E9}"/>
              </a:ext>
            </a:extLst>
          </p:cNvPr>
          <p:cNvSpPr>
            <a:spLocks noGrp="1"/>
          </p:cNvSpPr>
          <p:nvPr>
            <p:ph type="body" sz="quarter" idx="15" hasCustomPrompt="1"/>
          </p:nvPr>
        </p:nvSpPr>
        <p:spPr>
          <a:xfrm>
            <a:off x="685800" y="1299174"/>
            <a:ext cx="3500438" cy="657225"/>
          </a:xfrm>
        </p:spPr>
        <p:txBody>
          <a:bodyPr>
            <a:normAutofit/>
          </a:bodyPr>
          <a:lstStyle>
            <a:lvl5pPr marL="0" indent="0" algn="l">
              <a:spcBef>
                <a:spcPts val="0"/>
              </a:spcBef>
              <a:buNone/>
              <a:defRPr sz="1875">
                <a:solidFill>
                  <a:srgbClr val="443939"/>
                </a:solidFill>
                <a:latin typeface="FlandersArtSans-Medium" panose="00000600000000000000" pitchFamily="2" charset="0"/>
              </a:defRPr>
            </a:lvl5pPr>
          </a:lstStyle>
          <a:p>
            <a:pPr lvl="4"/>
            <a:r>
              <a:rPr lang="nl-BE"/>
              <a:t>Voeg titel toe. </a:t>
            </a:r>
            <a:r>
              <a:rPr lang="nl-BE" err="1"/>
              <a:t>FlandersArtSans</a:t>
            </a:r>
            <a:r>
              <a:rPr lang="nl-BE"/>
              <a:t>-Medium 25 </a:t>
            </a:r>
            <a:r>
              <a:rPr lang="nl-BE" err="1"/>
              <a:t>pt</a:t>
            </a:r>
            <a:r>
              <a:rPr lang="nl-BE"/>
              <a:t> zwart #443939.</a:t>
            </a:r>
          </a:p>
        </p:txBody>
      </p:sp>
      <p:sp>
        <p:nvSpPr>
          <p:cNvPr id="12" name="Tijdelijke aanduiding voor tekst 10">
            <a:extLst>
              <a:ext uri="{FF2B5EF4-FFF2-40B4-BE49-F238E27FC236}">
                <a16:creationId xmlns:a16="http://schemas.microsoft.com/office/drawing/2014/main" id="{0DA5DC0C-D81C-4FFB-B54D-124361765BA5}"/>
              </a:ext>
            </a:extLst>
          </p:cNvPr>
          <p:cNvSpPr>
            <a:spLocks noGrp="1"/>
          </p:cNvSpPr>
          <p:nvPr>
            <p:ph type="body" sz="quarter" idx="16" hasCustomPrompt="1"/>
          </p:nvPr>
        </p:nvSpPr>
        <p:spPr>
          <a:xfrm>
            <a:off x="4572001" y="1201585"/>
            <a:ext cx="3736181" cy="657225"/>
          </a:xfrm>
        </p:spPr>
        <p:txBody>
          <a:bodyPr>
            <a:normAutofit/>
          </a:bodyPr>
          <a:lstStyle>
            <a:lvl5pPr marL="0" indent="0" algn="l">
              <a:spcBef>
                <a:spcPts val="0"/>
              </a:spcBef>
              <a:buNone/>
              <a:defRPr sz="1875">
                <a:solidFill>
                  <a:srgbClr val="443939"/>
                </a:solidFill>
                <a:latin typeface="FlandersArtSans-Medium" panose="00000600000000000000" pitchFamily="2" charset="0"/>
              </a:defRPr>
            </a:lvl5pPr>
          </a:lstStyle>
          <a:p>
            <a:pPr lvl="4"/>
            <a:r>
              <a:rPr lang="nl-BE"/>
              <a:t>Voeg titel toe. </a:t>
            </a:r>
            <a:r>
              <a:rPr lang="nl-BE" err="1"/>
              <a:t>FlandersArtSans</a:t>
            </a:r>
            <a:r>
              <a:rPr lang="nl-BE"/>
              <a:t>-Medium 25 </a:t>
            </a:r>
            <a:r>
              <a:rPr lang="nl-BE" err="1"/>
              <a:t>pt</a:t>
            </a:r>
            <a:r>
              <a:rPr lang="nl-BE"/>
              <a:t> zwart #443939.</a:t>
            </a:r>
          </a:p>
        </p:txBody>
      </p:sp>
      <p:sp>
        <p:nvSpPr>
          <p:cNvPr id="14" name="Tijdelijke aanduiding voor afbeelding 13">
            <a:extLst>
              <a:ext uri="{FF2B5EF4-FFF2-40B4-BE49-F238E27FC236}">
                <a16:creationId xmlns:a16="http://schemas.microsoft.com/office/drawing/2014/main" id="{D53D72DB-F7C3-43CB-941F-1E2EBD5BFDD9}"/>
              </a:ext>
            </a:extLst>
          </p:cNvPr>
          <p:cNvSpPr>
            <a:spLocks noGrp="1"/>
          </p:cNvSpPr>
          <p:nvPr>
            <p:ph type="pic" sz="quarter" idx="17"/>
          </p:nvPr>
        </p:nvSpPr>
        <p:spPr>
          <a:xfrm>
            <a:off x="685801" y="4086739"/>
            <a:ext cx="3557588" cy="1676400"/>
          </a:xfrm>
        </p:spPr>
        <p:txBody>
          <a:bodyPr/>
          <a:lstStyle/>
          <a:p>
            <a:r>
              <a:rPr lang="nl-NL"/>
              <a:t>Klik op het pictogram als u een afbeelding wilt toevoegen</a:t>
            </a:r>
            <a:endParaRPr lang="nl-BE"/>
          </a:p>
        </p:txBody>
      </p:sp>
      <p:sp>
        <p:nvSpPr>
          <p:cNvPr id="16" name="Tijdelijke aanduiding voor afbeelding 15">
            <a:extLst>
              <a:ext uri="{FF2B5EF4-FFF2-40B4-BE49-F238E27FC236}">
                <a16:creationId xmlns:a16="http://schemas.microsoft.com/office/drawing/2014/main" id="{4B238611-1985-441E-BCFB-AA799093A032}"/>
              </a:ext>
            </a:extLst>
          </p:cNvPr>
          <p:cNvSpPr>
            <a:spLocks noGrp="1"/>
          </p:cNvSpPr>
          <p:nvPr>
            <p:ph type="pic" sz="quarter" idx="18"/>
          </p:nvPr>
        </p:nvSpPr>
        <p:spPr>
          <a:xfrm>
            <a:off x="4579144" y="4029076"/>
            <a:ext cx="3729038" cy="1704975"/>
          </a:xfrm>
        </p:spPr>
        <p:txBody>
          <a:bodyPr/>
          <a:lstStyle>
            <a:lvl1pPr>
              <a:defRPr/>
            </a:lvl1pPr>
          </a:lstStyle>
          <a:p>
            <a:r>
              <a:rPr lang="nl-NL"/>
              <a:t>Klik op het pictogram als u een afbeelding wilt toevoegen</a:t>
            </a:r>
            <a:endParaRPr lang="nl-BE"/>
          </a:p>
        </p:txBody>
      </p:sp>
      <p:sp>
        <p:nvSpPr>
          <p:cNvPr id="8" name="Titel 1">
            <a:extLst>
              <a:ext uri="{FF2B5EF4-FFF2-40B4-BE49-F238E27FC236}">
                <a16:creationId xmlns:a16="http://schemas.microsoft.com/office/drawing/2014/main" id="{B55140FE-DE86-40E6-B2B2-31464D0D2F70}"/>
              </a:ext>
            </a:extLst>
          </p:cNvPr>
          <p:cNvSpPr>
            <a:spLocks noGrp="1"/>
          </p:cNvSpPr>
          <p:nvPr>
            <p:ph type="title" hasCustomPrompt="1"/>
          </p:nvPr>
        </p:nvSpPr>
        <p:spPr>
          <a:xfrm>
            <a:off x="745108" y="27102"/>
            <a:ext cx="7563074" cy="1146176"/>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 Medium 44 </a:t>
            </a:r>
            <a:r>
              <a:rPr lang="nl-BE" err="1"/>
              <a:t>pt</a:t>
            </a:r>
            <a:r>
              <a:rPr lang="nl-BE"/>
              <a:t> zwart #443939.</a:t>
            </a:r>
          </a:p>
        </p:txBody>
      </p:sp>
      <p:sp>
        <p:nvSpPr>
          <p:cNvPr id="10" name="Tijdelijke aanduiding voor tekst 6">
            <a:extLst>
              <a:ext uri="{FF2B5EF4-FFF2-40B4-BE49-F238E27FC236}">
                <a16:creationId xmlns:a16="http://schemas.microsoft.com/office/drawing/2014/main" id="{5E43603D-56FB-4305-8D7E-A7F714F35D16}"/>
              </a:ext>
            </a:extLst>
          </p:cNvPr>
          <p:cNvSpPr>
            <a:spLocks noGrp="1"/>
          </p:cNvSpPr>
          <p:nvPr>
            <p:ph type="body" sz="quarter" idx="19" hasCustomPrompt="1"/>
          </p:nvPr>
        </p:nvSpPr>
        <p:spPr>
          <a:xfrm>
            <a:off x="4572001" y="1898734"/>
            <a:ext cx="3736181" cy="2130341"/>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
        <p:nvSpPr>
          <p:cNvPr id="13" name="Tijdelijke aanduiding voor tekst 6">
            <a:extLst>
              <a:ext uri="{FF2B5EF4-FFF2-40B4-BE49-F238E27FC236}">
                <a16:creationId xmlns:a16="http://schemas.microsoft.com/office/drawing/2014/main" id="{2CF797DC-4B19-48A0-816D-C3FD412D62FF}"/>
              </a:ext>
            </a:extLst>
          </p:cNvPr>
          <p:cNvSpPr>
            <a:spLocks noGrp="1"/>
          </p:cNvSpPr>
          <p:nvPr>
            <p:ph type="body" sz="quarter" idx="20" hasCustomPrompt="1"/>
          </p:nvPr>
        </p:nvSpPr>
        <p:spPr>
          <a:xfrm>
            <a:off x="692944" y="1956399"/>
            <a:ext cx="3500438" cy="2130341"/>
          </a:xfrm>
        </p:spPr>
        <p:txBody>
          <a:bodyPr/>
          <a:lstStyle>
            <a:lvl1pPr>
              <a:defRPr sz="1350">
                <a:solidFill>
                  <a:srgbClr val="443939"/>
                </a:solidFill>
              </a:defRPr>
            </a:lvl1pPr>
            <a:lvl2pPr>
              <a:defRPr sz="1200">
                <a:solidFill>
                  <a:srgbClr val="443939"/>
                </a:solidFill>
              </a:defRPr>
            </a:lvl2pPr>
            <a:lvl3pPr>
              <a:defRPr sz="1050">
                <a:solidFill>
                  <a:srgbClr val="443939"/>
                </a:solidFill>
              </a:defRPr>
            </a:lvl3pPr>
            <a:lvl4pPr>
              <a:defRPr sz="1200"/>
            </a:lvl4pPr>
            <a:lvl5pPr>
              <a:defRPr sz="105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Tree>
    <p:extLst>
      <p:ext uri="{BB962C8B-B14F-4D97-AF65-F5344CB8AC3E}">
        <p14:creationId xmlns:p14="http://schemas.microsoft.com/office/powerpoint/2010/main" val="3519247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lvl1pPr>
              <a:defRPr sz="1650"/>
            </a:lvl1pPr>
            <a:lvl2pPr>
              <a:defRPr sz="1425"/>
            </a:lvl2pPr>
            <a:lvl3pPr>
              <a:defRPr sz="1275"/>
            </a:lvl3pPr>
            <a:lvl4pPr>
              <a:defRPr sz="1125"/>
            </a:lvl4pPr>
            <a:lvl5pPr>
              <a:defRPr sz="1125"/>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pPr>
              <a:defRPr/>
            </a:pPr>
            <a:fld id="{D2CE5E5D-1AF0-4E0B-AB88-26567C571179}" type="slidenum">
              <a:rPr lang="nl-NL" altLang="en-US" smtClean="0"/>
              <a:pPr>
                <a:defRPr/>
              </a:pPr>
              <a:t>‹nr.›</a:t>
            </a:fld>
            <a:endParaRPr lang="nl-NL" altLang="en-US"/>
          </a:p>
        </p:txBody>
      </p:sp>
    </p:spTree>
    <p:extLst>
      <p:ext uri="{BB962C8B-B14F-4D97-AF65-F5344CB8AC3E}">
        <p14:creationId xmlns:p14="http://schemas.microsoft.com/office/powerpoint/2010/main" val="37455540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52438" y="539750"/>
            <a:ext cx="8239125"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Agenda Subtitle</a:t>
            </a:r>
          </a:p>
        </p:txBody>
      </p:sp>
      <p:sp>
        <p:nvSpPr>
          <p:cNvPr id="90" name="Body Level One…"/>
          <p:cNvSpPr txBox="1">
            <a:spLocks noGrp="1"/>
          </p:cNvSpPr>
          <p:nvPr>
            <p:ph type="body" idx="1" hasCustomPrompt="1"/>
          </p:nvPr>
        </p:nvSpPr>
        <p:spPr>
          <a:xfrm>
            <a:off x="452438" y="1818862"/>
            <a:ext cx="8239125" cy="4433397"/>
          </a:xfrm>
          <a:prstGeom prst="rect">
            <a:avLst/>
          </a:prstGeom>
        </p:spPr>
        <p:txBody>
          <a:bodyPr/>
          <a:lstStyle>
            <a:lvl1pPr marL="0" indent="0" defTabSz="309563">
              <a:lnSpc>
                <a:spcPct val="100000"/>
              </a:lnSpc>
              <a:spcBef>
                <a:spcPts val="675"/>
              </a:spcBef>
              <a:buSzTx/>
              <a:buNone/>
              <a:defRPr sz="2063" spc="-21"/>
            </a:lvl1pPr>
            <a:lvl2pPr marL="0" indent="171450" defTabSz="309563">
              <a:lnSpc>
                <a:spcPct val="100000"/>
              </a:lnSpc>
              <a:spcBef>
                <a:spcPts val="675"/>
              </a:spcBef>
              <a:buSzTx/>
              <a:buNone/>
              <a:defRPr sz="2063" spc="-21"/>
            </a:lvl2pPr>
            <a:lvl3pPr marL="0" indent="342900" defTabSz="309563">
              <a:lnSpc>
                <a:spcPct val="100000"/>
              </a:lnSpc>
              <a:spcBef>
                <a:spcPts val="675"/>
              </a:spcBef>
              <a:buSzTx/>
              <a:buNone/>
              <a:defRPr sz="2063" spc="-21"/>
            </a:lvl3pPr>
            <a:lvl4pPr marL="0" indent="514350" defTabSz="309563">
              <a:lnSpc>
                <a:spcPct val="100000"/>
              </a:lnSpc>
              <a:spcBef>
                <a:spcPts val="675"/>
              </a:spcBef>
              <a:buSzTx/>
              <a:buNone/>
              <a:defRPr sz="2063" spc="-21"/>
            </a:lvl4pPr>
            <a:lvl5pPr marL="0" indent="685800" defTabSz="309563">
              <a:lnSpc>
                <a:spcPct val="100000"/>
              </a:lnSpc>
              <a:spcBef>
                <a:spcPts val="675"/>
              </a:spcBef>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xfrm>
            <a:off x="4500563" y="6540500"/>
            <a:ext cx="138190" cy="187300"/>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98060076"/>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F0DBC-A363-4F52-855D-7F1FDCABA3C1}"/>
              </a:ext>
            </a:extLst>
          </p:cNvPr>
          <p:cNvSpPr>
            <a:spLocks noGrp="1"/>
          </p:cNvSpPr>
          <p:nvPr>
            <p:ph type="title"/>
          </p:nvPr>
        </p:nvSpPr>
        <p:spPr/>
        <p:txBody>
          <a:bodyPr/>
          <a:lstStyle/>
          <a:p>
            <a:r>
              <a:rPr lang="nl-NL"/>
              <a:t>Klik om stijl te bewerken</a:t>
            </a:r>
            <a:endParaRPr lang="nl-BE"/>
          </a:p>
        </p:txBody>
      </p:sp>
      <p:sp>
        <p:nvSpPr>
          <p:cNvPr id="4" name="Text Placeholder 2">
            <a:extLst>
              <a:ext uri="{FF2B5EF4-FFF2-40B4-BE49-F238E27FC236}">
                <a16:creationId xmlns:a16="http://schemas.microsoft.com/office/drawing/2014/main" id="{0C1631B2-EAF5-4ACF-9E8C-07BEBE2C911D}"/>
              </a:ext>
            </a:extLst>
          </p:cNvPr>
          <p:cNvSpPr>
            <a:spLocks noGrp="1"/>
          </p:cNvSpPr>
          <p:nvPr>
            <p:ph type="body" sz="quarter" idx="10"/>
          </p:nvPr>
        </p:nvSpPr>
        <p:spPr>
          <a:xfrm>
            <a:off x="452438" y="1551965"/>
            <a:ext cx="8239125" cy="4204494"/>
          </a:xfrm>
          <a:prstGeom prst="rect">
            <a:avLst/>
          </a:prstGeo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853632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r>
              <a:rPr lang="nl-BE"/>
              <a:t>19/04/2022</a:t>
            </a: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978CA20-5F79-45CA-A13A-2A303A742CAB}" type="slidenum">
              <a:rPr lang="nl-BE" smtClean="0"/>
              <a:t>‹nr.›</a:t>
            </a:fld>
            <a:endParaRPr lang="nl-BE"/>
          </a:p>
        </p:txBody>
      </p:sp>
    </p:spTree>
    <p:extLst>
      <p:ext uri="{BB962C8B-B14F-4D97-AF65-F5344CB8AC3E}">
        <p14:creationId xmlns:p14="http://schemas.microsoft.com/office/powerpoint/2010/main" val="163551597"/>
      </p:ext>
    </p:extLst>
  </p:cSld>
  <p:clrMapOvr>
    <a:masterClrMapping/>
  </p:clrMapOvr>
  <p:transition spd="med">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
        <p:nvSpPr>
          <p:cNvPr id="5" name="Rechthoek 4">
            <a:extLst>
              <a:ext uri="{FF2B5EF4-FFF2-40B4-BE49-F238E27FC236}">
                <a16:creationId xmlns:a16="http://schemas.microsoft.com/office/drawing/2014/main" id="{D6D661B4-FC18-57F8-1DE3-0BEE430FDA4F}"/>
              </a:ext>
            </a:extLst>
          </p:cNvPr>
          <p:cNvSpPr/>
          <p:nvPr userDrawn="1"/>
        </p:nvSpPr>
        <p:spPr>
          <a:xfrm>
            <a:off x="487466" y="6007984"/>
            <a:ext cx="189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2665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pic>
        <p:nvPicPr>
          <p:cNvPr id="5"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5957888"/>
            <a:ext cx="1908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userDrawn="1"/>
        </p:nvSpPr>
        <p:spPr>
          <a:xfrm>
            <a:off x="0" y="0"/>
            <a:ext cx="282575"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b="0">
              <a:solidFill>
                <a:prstClr val="white"/>
              </a:solidFill>
            </a:endParaRPr>
          </a:p>
        </p:txBody>
      </p:sp>
      <p:pic>
        <p:nvPicPr>
          <p:cNvPr id="8" name="Afbeelding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9525" y="6057900"/>
            <a:ext cx="2159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afbeelding 5"/>
          <p:cNvSpPr>
            <a:spLocks noGrp="1"/>
          </p:cNvSpPr>
          <p:nvPr>
            <p:ph type="pic" sz="quarter" idx="13"/>
          </p:nvPr>
        </p:nvSpPr>
        <p:spPr>
          <a:xfrm>
            <a:off x="288000" y="0"/>
            <a:ext cx="8856000" cy="6858000"/>
          </a:xfrm>
        </p:spPr>
        <p:txBody>
          <a:bodyPr rtlCol="0" anchor="ctr">
            <a:noAutofit/>
          </a:bodyPr>
          <a:lstStyle>
            <a:lvl1pPr algn="ctr">
              <a:buNone/>
              <a:defRPr>
                <a:solidFill>
                  <a:srgbClr val="FF0000"/>
                </a:solidFill>
              </a:defRPr>
            </a:lvl1pPr>
          </a:lstStyle>
          <a:p>
            <a:pPr lvl="0"/>
            <a:r>
              <a:rPr lang="nl-NL" noProof="0"/>
              <a:t>Klik op het pictogram als u een afbeelding wilt toevoegen</a:t>
            </a:r>
            <a:endParaRPr lang="nl-BE" noProof="0"/>
          </a:p>
        </p:txBody>
      </p:sp>
      <p:sp>
        <p:nvSpPr>
          <p:cNvPr id="2" name="Titel 1"/>
          <p:cNvSpPr>
            <a:spLocks noGrp="1"/>
          </p:cNvSpPr>
          <p:nvPr>
            <p:ph type="ctrTitle"/>
          </p:nvPr>
        </p:nvSpPr>
        <p:spPr>
          <a:xfrm>
            <a:off x="1296000" y="756000"/>
            <a:ext cx="4400361" cy="2196000"/>
          </a:xfrm>
        </p:spPr>
        <p:txBody>
          <a:bodyPr>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12" name="Ondertitel 2"/>
          <p:cNvSpPr>
            <a:spLocks noGrp="1"/>
          </p:cNvSpPr>
          <p:nvPr>
            <p:ph type="subTitle" idx="1"/>
          </p:nvPr>
        </p:nvSpPr>
        <p:spPr>
          <a:xfrm>
            <a:off x="5176691" y="4191642"/>
            <a:ext cx="3408509" cy="2112905"/>
          </a:xfrm>
        </p:spPr>
        <p:txBody>
          <a:bodyPr bIns="0">
            <a:noAutofit/>
          </a:bodyPr>
          <a:lstStyle>
            <a:lvl1pPr marL="0" indent="0" algn="l">
              <a:lnSpc>
                <a:spcPts val="2500"/>
              </a:lnSpc>
              <a:spcBef>
                <a:spcPts val="0"/>
              </a:spcBef>
              <a:buNone/>
              <a:defRPr sz="2100">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dianummer 6"/>
          <p:cNvSpPr>
            <a:spLocks noGrp="1"/>
          </p:cNvSpPr>
          <p:nvPr>
            <p:ph type="sldNum" sz="quarter" idx="14"/>
          </p:nvPr>
        </p:nvSpPr>
        <p:spPr>
          <a:xfrm>
            <a:off x="6875463" y="6335713"/>
            <a:ext cx="2141537" cy="365125"/>
          </a:xfrm>
        </p:spPr>
        <p:txBody>
          <a:bodyPr/>
          <a:lstStyle>
            <a:lvl1pPr eaLnBrk="0" fontAlgn="base" hangingPunct="0">
              <a:spcBef>
                <a:spcPct val="0"/>
              </a:spcBef>
              <a:spcAft>
                <a:spcPct val="0"/>
              </a:spcAft>
              <a:defRPr sz="900" b="1" smtClean="0">
                <a:latin typeface="FlandersArtSans-Regular" panose="00000500000000000000" pitchFamily="2" charset="0"/>
              </a:defRPr>
            </a:lvl1pPr>
          </a:lstStyle>
          <a:p>
            <a:pPr>
              <a:defRPr/>
            </a:pPr>
            <a:fld id="{7749CDD0-7D77-4D23-9A27-F361E39BA472}" type="datetime1">
              <a:rPr lang="nl-BE"/>
              <a:pPr>
                <a:defRPr/>
              </a:pPr>
              <a:t>11/09/2023</a:t>
            </a:fld>
            <a:r>
              <a:rPr lang="nl-BE"/>
              <a:t> │</a:t>
            </a:r>
            <a:fld id="{527E4BFA-6DA0-48FC-9D54-B23FEA684478}" type="slidenum">
              <a:rPr lang="nl-BE"/>
              <a:pPr>
                <a:defRPr/>
              </a:pPr>
              <a:t>‹nr.›</a:t>
            </a:fld>
            <a:endParaRPr lang="nl-BE"/>
          </a:p>
        </p:txBody>
      </p:sp>
    </p:spTree>
    <p:extLst>
      <p:ext uri="{BB962C8B-B14F-4D97-AF65-F5344CB8AC3E}">
        <p14:creationId xmlns:p14="http://schemas.microsoft.com/office/powerpoint/2010/main" val="15075857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989073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6" y="6336000"/>
            <a:ext cx="2141621"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11/09/2023</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3" y="4191644"/>
            <a:ext cx="340850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11775629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2" y="756000"/>
            <a:ext cx="3686547"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6" y="6336000"/>
            <a:ext cx="2141621"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11/09/2023</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77217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6"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11/09/2023</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1193451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6"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11/09/2023</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471841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6"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11/09/2023</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873726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A78A-81F9-9A95-698C-4196D2D437C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541169B-2577-BB92-7494-6D820609A9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4455C83-5A2D-9345-B171-6FA7A83C3B89}"/>
              </a:ext>
            </a:extLst>
          </p:cNvPr>
          <p:cNvSpPr>
            <a:spLocks noGrp="1"/>
          </p:cNvSpPr>
          <p:nvPr>
            <p:ph type="dt" sz="half" idx="10"/>
          </p:nvPr>
        </p:nvSpPr>
        <p:spPr/>
        <p:txBody>
          <a:bodyPr/>
          <a:lstStyle/>
          <a:p>
            <a:fld id="{C6EDA45B-234A-4A2A-9532-7E42E2A65AC1}"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435E1945-F80D-9641-F530-683575C6AD5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73ED390-9888-0EB2-AF97-FFA82CBE8B8A}"/>
              </a:ext>
            </a:extLst>
          </p:cNvPr>
          <p:cNvSpPr>
            <a:spLocks noGrp="1"/>
          </p:cNvSpPr>
          <p:nvPr>
            <p:ph type="sldNum" sz="quarter" idx="12"/>
          </p:nvPr>
        </p:nvSpPr>
        <p:spPr/>
        <p:txBody>
          <a:bodyPr/>
          <a:lstStyle/>
          <a:p>
            <a:fld id="{D7D1773C-F5C4-4C5B-AB7B-68DBD479CFB2}" type="slidenum">
              <a:rPr lang="nl-BE" smtClean="0"/>
              <a:t>‹nr.›</a:t>
            </a:fld>
            <a:endParaRPr lang="nl-BE"/>
          </a:p>
        </p:txBody>
      </p:sp>
    </p:spTree>
    <p:extLst>
      <p:ext uri="{BB962C8B-B14F-4D97-AF65-F5344CB8AC3E}">
        <p14:creationId xmlns:p14="http://schemas.microsoft.com/office/powerpoint/2010/main" val="28908009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D6649-2F61-6EF1-21C1-2DB4C14823D6}"/>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E05A20B6-CE19-C184-EF54-2B60D6055F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4B8337E-5EB0-6026-880B-024E0CF35DA0}"/>
              </a:ext>
            </a:extLst>
          </p:cNvPr>
          <p:cNvSpPr>
            <a:spLocks noGrp="1"/>
          </p:cNvSpPr>
          <p:nvPr>
            <p:ph type="dt" sz="half" idx="10"/>
          </p:nvPr>
        </p:nvSpPr>
        <p:spPr/>
        <p:txBody>
          <a:bodyPr/>
          <a:lstStyle/>
          <a:p>
            <a:fld id="{C6EDA45B-234A-4A2A-9532-7E42E2A65AC1}"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4FA8EBC9-CAFE-2161-1A08-7C353CB9B53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1F1213-3D06-D0D6-D270-44A51DD32612}"/>
              </a:ext>
            </a:extLst>
          </p:cNvPr>
          <p:cNvSpPr>
            <a:spLocks noGrp="1"/>
          </p:cNvSpPr>
          <p:nvPr>
            <p:ph type="sldNum" sz="quarter" idx="12"/>
          </p:nvPr>
        </p:nvSpPr>
        <p:spPr/>
        <p:txBody>
          <a:bodyPr/>
          <a:lstStyle/>
          <a:p>
            <a:fld id="{D7D1773C-F5C4-4C5B-AB7B-68DBD479CFB2}" type="slidenum">
              <a:rPr lang="nl-BE" smtClean="0"/>
              <a:t>‹nr.›</a:t>
            </a:fld>
            <a:endParaRPr lang="nl-BE"/>
          </a:p>
        </p:txBody>
      </p:sp>
    </p:spTree>
    <p:extLst>
      <p:ext uri="{BB962C8B-B14F-4D97-AF65-F5344CB8AC3E}">
        <p14:creationId xmlns:p14="http://schemas.microsoft.com/office/powerpoint/2010/main" val="161053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2.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image" Target="../media/image1.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image" Target="../media/image4.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4.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13.png"/><Relationship Id="rId2" Type="http://schemas.openxmlformats.org/officeDocument/2006/relationships/slideLayout" Target="../slideLayouts/slideLayout75.xml"/><Relationship Id="rId16" Type="http://schemas.openxmlformats.org/officeDocument/2006/relationships/theme" Target="../theme/theme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1.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5.png"/><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theme" Target="../theme/theme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1295400" y="755650"/>
            <a:ext cx="74168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a:t>Klik om de stijl te bewerken</a:t>
            </a:r>
            <a:endParaRPr lang="nl-BE" altLang="nl-BE"/>
          </a:p>
        </p:txBody>
      </p:sp>
      <p:sp>
        <p:nvSpPr>
          <p:cNvPr id="7" name="Tijdelijke aanduiding voor datum 3"/>
          <p:cNvSpPr>
            <a:spLocks noGrp="1"/>
          </p:cNvSpPr>
          <p:nvPr>
            <p:ph type="dt" sz="half" idx="2"/>
          </p:nvPr>
        </p:nvSpPr>
        <p:spPr>
          <a:xfrm>
            <a:off x="3051175" y="6338888"/>
            <a:ext cx="900113" cy="360362"/>
          </a:xfrm>
          <a:prstGeom prst="rect">
            <a:avLst/>
          </a:prstGeom>
        </p:spPr>
        <p:txBody>
          <a:bodyPr vert="horz" lIns="91440" tIns="45720" rIns="91440" bIns="45720" rtlCol="0" anchor="ctr"/>
          <a:lstStyle>
            <a:lvl1pPr algn="l" eaLnBrk="1" fontAlgn="auto" hangingPunct="1">
              <a:spcBef>
                <a:spcPts val="0"/>
              </a:spcBef>
              <a:spcAft>
                <a:spcPts val="0"/>
              </a:spcAft>
              <a:defRPr sz="1200" b="0" smtClean="0">
                <a:solidFill>
                  <a:srgbClr val="373636">
                    <a:tint val="75000"/>
                  </a:srgbClr>
                </a:solidFill>
                <a:latin typeface="FlandersArtSans-Regular" panose="00000500000000000000" pitchFamily="2" charset="0"/>
              </a:defRPr>
            </a:lvl1pPr>
          </a:lstStyle>
          <a:p>
            <a:pPr>
              <a:defRPr/>
            </a:pPr>
            <a:endParaRPr lang="nl-BE"/>
          </a:p>
        </p:txBody>
      </p:sp>
      <p:sp>
        <p:nvSpPr>
          <p:cNvPr id="8" name="Tijdelijke aanduiding voor voettekst 4"/>
          <p:cNvSpPr>
            <a:spLocks noGrp="1"/>
          </p:cNvSpPr>
          <p:nvPr>
            <p:ph type="ftr" sz="quarter" idx="3"/>
          </p:nvPr>
        </p:nvSpPr>
        <p:spPr>
          <a:xfrm>
            <a:off x="3994150" y="6338888"/>
            <a:ext cx="1889125" cy="360362"/>
          </a:xfrm>
          <a:prstGeom prst="rect">
            <a:avLst/>
          </a:prstGeom>
        </p:spPr>
        <p:txBody>
          <a:bodyPr vert="horz" lIns="91440" tIns="45720" rIns="91440" bIns="45720" rtlCol="0" anchor="ctr"/>
          <a:lstStyle>
            <a:lvl1pPr algn="ctr" eaLnBrk="1" fontAlgn="auto" hangingPunct="1">
              <a:spcBef>
                <a:spcPts val="0"/>
              </a:spcBef>
              <a:spcAft>
                <a:spcPts val="0"/>
              </a:spcAft>
              <a:defRPr sz="1200" b="0" dirty="0">
                <a:solidFill>
                  <a:srgbClr val="373636">
                    <a:tint val="75000"/>
                  </a:srgbClr>
                </a:solidFill>
                <a:latin typeface="FlandersArtSans-Regular" panose="00000500000000000000" pitchFamily="2" charset="0"/>
              </a:defRPr>
            </a:lvl1pPr>
          </a:lstStyle>
          <a:p>
            <a:pPr>
              <a:defRPr/>
            </a:pPr>
            <a:endParaRPr lang="nl-BE"/>
          </a:p>
        </p:txBody>
      </p:sp>
      <p:sp>
        <p:nvSpPr>
          <p:cNvPr id="9" name="Tijdelijke aanduiding voor dianummer 5"/>
          <p:cNvSpPr>
            <a:spLocks noGrp="1"/>
          </p:cNvSpPr>
          <p:nvPr>
            <p:ph type="sldNum" sz="quarter" idx="4"/>
          </p:nvPr>
        </p:nvSpPr>
        <p:spPr>
          <a:xfrm>
            <a:off x="5945188" y="6338888"/>
            <a:ext cx="539750" cy="360362"/>
          </a:xfrm>
          <a:prstGeom prst="rect">
            <a:avLst/>
          </a:prstGeom>
        </p:spPr>
        <p:txBody>
          <a:bodyPr vert="horz" lIns="91440" tIns="45720" rIns="91440" bIns="45720" rtlCol="0" anchor="ctr"/>
          <a:lstStyle>
            <a:lvl1pPr algn="r" eaLnBrk="1" fontAlgn="auto" hangingPunct="1">
              <a:spcBef>
                <a:spcPts val="0"/>
              </a:spcBef>
              <a:spcAft>
                <a:spcPts val="0"/>
              </a:spcAft>
              <a:defRPr sz="1100" b="0" smtClean="0">
                <a:solidFill>
                  <a:srgbClr val="373636">
                    <a:tint val="75000"/>
                  </a:srgbClr>
                </a:solidFill>
                <a:latin typeface="FlandersArtSans-Regular" panose="00000500000000000000" pitchFamily="2" charset="0"/>
              </a:defRPr>
            </a:lvl1pPr>
          </a:lstStyle>
          <a:p>
            <a:pPr>
              <a:defRPr/>
            </a:pPr>
            <a:fld id="{19E8131C-6BDD-4248-AACB-D720925F3EC7}" type="slidenum">
              <a:rPr lang="nl-BE"/>
              <a:pPr>
                <a:defRPr/>
              </a:pPr>
              <a:t>‹nr.›</a:t>
            </a:fld>
            <a:endParaRPr lang="nl-BE"/>
          </a:p>
        </p:txBody>
      </p:sp>
      <p:sp>
        <p:nvSpPr>
          <p:cNvPr id="2054" name="Tijdelijke aanduiding voor tekst 2"/>
          <p:cNvSpPr>
            <a:spLocks noGrp="1"/>
          </p:cNvSpPr>
          <p:nvPr>
            <p:ph type="body" idx="1"/>
          </p:nvPr>
        </p:nvSpPr>
        <p:spPr bwMode="auto">
          <a:xfrm>
            <a:off x="1295400" y="1914525"/>
            <a:ext cx="74453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 </a:t>
            </a:r>
            <a:endParaRPr lang="nl-BE" altLang="nl-BE"/>
          </a:p>
          <a:p>
            <a:pPr lvl="4"/>
            <a:endParaRPr lang="nl-BE" altLang="nl-BE"/>
          </a:p>
        </p:txBody>
      </p:sp>
    </p:spTree>
  </p:cSld>
  <p:clrMap bg1="lt1" tx1="dk1" bg2="lt2" tx2="dk2" accent1="accent1" accent2="accent2" accent3="accent3" accent4="accent4" accent5="accent5" accent6="accent6" hlink="hlink" folHlink="folHlink"/>
  <p:sldLayoutIdLst>
    <p:sldLayoutId id="2147484588"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Lst>
  <p:hf hdr="0" ftr="0" dt="0"/>
  <p:txStyles>
    <p:titleStyle>
      <a:lvl1pPr algn="l" rtl="0" fontAlgn="base">
        <a:lnSpc>
          <a:spcPts val="3800"/>
        </a:lnSpc>
        <a:spcBef>
          <a:spcPct val="0"/>
        </a:spcBef>
        <a:spcAft>
          <a:spcPct val="0"/>
        </a:spcAft>
        <a:defRPr sz="3700" kern="1200">
          <a:solidFill>
            <a:schemeClr val="tx1"/>
          </a:solidFill>
          <a:latin typeface="+mj-lt"/>
          <a:ea typeface="Calibri" panose="020F0502020204030204" pitchFamily="34" charset="0"/>
          <a:cs typeface="Calibri" panose="020F0502020204030204" pitchFamily="34" charset="0"/>
        </a:defRPr>
      </a:lvl1pPr>
      <a:lvl2pPr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2pPr>
      <a:lvl3pPr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3pPr>
      <a:lvl4pPr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4pPr>
      <a:lvl5pPr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5pPr>
      <a:lvl6pPr marL="457200"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6pPr>
      <a:lvl7pPr marL="914400"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7pPr>
      <a:lvl8pPr marL="1371600"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8pPr>
      <a:lvl9pPr marL="1828800" algn="l" rtl="0" fontAlgn="base">
        <a:lnSpc>
          <a:spcPts val="3800"/>
        </a:lnSpc>
        <a:spcBef>
          <a:spcPct val="0"/>
        </a:spcBef>
        <a:spcAft>
          <a:spcPct val="0"/>
        </a:spcAft>
        <a:defRPr sz="3700">
          <a:solidFill>
            <a:schemeClr val="tx1"/>
          </a:solidFill>
          <a:latin typeface="FlandersArtSans-Medium" panose="00000600000000000000" pitchFamily="2" charset="0"/>
          <a:ea typeface="Calibri" panose="020F0502020204030204" pitchFamily="34" charset="0"/>
          <a:cs typeface="Calibri" panose="020F0502020204030204" pitchFamily="34" charset="0"/>
        </a:defRPr>
      </a:lvl9pPr>
    </p:titleStyle>
    <p:bodyStyle>
      <a:lvl1pPr marL="287338" indent="-287338" algn="l" rtl="0" fontAlgn="base">
        <a:lnSpc>
          <a:spcPct val="90000"/>
        </a:lnSpc>
        <a:spcBef>
          <a:spcPts val="300"/>
        </a:spcBef>
        <a:spcAft>
          <a:spcPct val="0"/>
        </a:spcAft>
        <a:buSzPct val="90000"/>
        <a:buBlip>
          <a:blip r:embed="rId14"/>
        </a:buBlip>
        <a:defRPr sz="2200" kern="1200">
          <a:solidFill>
            <a:schemeClr val="tx1"/>
          </a:solidFill>
          <a:latin typeface="FlandersArtSans-Regular" panose="00000500000000000000" pitchFamily="2" charset="0"/>
          <a:ea typeface="Calibri" panose="020F0502020204030204" pitchFamily="34" charset="0"/>
          <a:cs typeface="Calibri"/>
        </a:defRPr>
      </a:lvl1pPr>
      <a:lvl2pPr marL="574675" indent="-287338" algn="l" rtl="0" fontAlgn="base">
        <a:lnSpc>
          <a:spcPct val="90000"/>
        </a:lnSpc>
        <a:spcBef>
          <a:spcPts val="300"/>
        </a:spcBef>
        <a:spcAft>
          <a:spcPct val="0"/>
        </a:spcAft>
        <a:buSzPct val="75000"/>
        <a:buBlip>
          <a:blip r:embed="rId15"/>
        </a:buBlip>
        <a:defRPr sz="2200" kern="1200">
          <a:solidFill>
            <a:srgbClr val="9B9B9B"/>
          </a:solidFill>
          <a:latin typeface="FlandersArtSans-Regular" panose="00000500000000000000" pitchFamily="2" charset="0"/>
          <a:ea typeface="Calibri" panose="020F0502020204030204" pitchFamily="34" charset="0"/>
          <a:cs typeface="Calibri"/>
        </a:defRPr>
      </a:lvl2pPr>
      <a:lvl3pPr marL="863600" indent="-287338" algn="l" rtl="0" fontAlgn="base">
        <a:lnSpc>
          <a:spcPct val="90000"/>
        </a:lnSpc>
        <a:spcBef>
          <a:spcPts val="300"/>
        </a:spcBef>
        <a:spcAft>
          <a:spcPct val="0"/>
        </a:spcAft>
        <a:buSzPct val="85000"/>
        <a:buBlip>
          <a:blip r:embed="rId16"/>
        </a:buBlip>
        <a:defRPr sz="2000" kern="1200">
          <a:solidFill>
            <a:schemeClr val="tx1"/>
          </a:solidFill>
          <a:latin typeface="FlandersArtSans-Regular" panose="00000500000000000000" pitchFamily="2" charset="0"/>
          <a:ea typeface="Calibri" panose="020F0502020204030204" pitchFamily="34" charset="0"/>
          <a:cs typeface="Calibri"/>
        </a:defRPr>
      </a:lvl3pPr>
      <a:lvl4pPr marL="1150938" indent="-287338" algn="l" rtl="0" fontAlgn="base">
        <a:lnSpc>
          <a:spcPct val="90000"/>
        </a:lnSpc>
        <a:spcBef>
          <a:spcPts val="300"/>
        </a:spcBef>
        <a:spcAft>
          <a:spcPct val="0"/>
        </a:spcAft>
        <a:buSzPct val="75000"/>
        <a:buBlip>
          <a:blip r:embed="rId17"/>
        </a:buBlip>
        <a:defRPr sz="2000" kern="1200">
          <a:solidFill>
            <a:schemeClr val="tx1"/>
          </a:solidFill>
          <a:latin typeface="FlandersArtSans-Regular" panose="00000500000000000000" pitchFamily="2" charset="0"/>
          <a:ea typeface="Calibri" panose="020F0502020204030204" pitchFamily="34" charset="0"/>
          <a:cs typeface="Calibri"/>
        </a:defRPr>
      </a:lvl4pPr>
      <a:lvl5pPr marL="1439863" indent="-287338" algn="l" rtl="0" fontAlgn="base">
        <a:lnSpc>
          <a:spcPct val="90000"/>
        </a:lnSpc>
        <a:spcBef>
          <a:spcPts val="300"/>
        </a:spcBef>
        <a:spcAft>
          <a:spcPct val="0"/>
        </a:spcAft>
        <a:buSzPct val="90000"/>
        <a:buBlip>
          <a:blip r:embed="rId14"/>
        </a:buBlip>
        <a:defRPr sz="2000" kern="1200">
          <a:solidFill>
            <a:schemeClr val="tx1"/>
          </a:solidFill>
          <a:latin typeface="FlandersArtSans-Regular" panose="00000500000000000000" pitchFamily="2" charset="0"/>
          <a:ea typeface="Calibri" panose="020F0502020204030204" pitchFamily="34" charset="0"/>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pPr eaLnBrk="1" fontAlgn="auto" hangingPunct="1">
              <a:spcBef>
                <a:spcPts val="0"/>
              </a:spcBef>
              <a:spcAft>
                <a:spcPts val="0"/>
              </a:spcAft>
            </a:pPr>
            <a:endParaRPr lang="nl-BE" b="0">
              <a:solidFill>
                <a:srgbClr val="373636">
                  <a:tint val="75000"/>
                </a:srgbClr>
              </a:solidFill>
              <a:cs typeface="+mn-cs"/>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pPr eaLnBrk="1" fontAlgn="auto" hangingPunct="1">
              <a:spcBef>
                <a:spcPts val="0"/>
              </a:spcBef>
              <a:spcAft>
                <a:spcPts val="0"/>
              </a:spcAft>
            </a:pPr>
            <a:endParaRPr lang="nl-BE" b="0">
              <a:solidFill>
                <a:srgbClr val="373636">
                  <a:tint val="75000"/>
                </a:srgbClr>
              </a:solidFill>
              <a:cs typeface="+mn-cs"/>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pPr eaLnBrk="1" fontAlgn="auto" hangingPunct="1">
              <a:spcBef>
                <a:spcPts val="0"/>
              </a:spcBef>
              <a:spcAft>
                <a:spcPts val="0"/>
              </a:spcAft>
            </a:pPr>
            <a:fld id="{492AD3B4-D906-4191-84FB-4FE613E48036}" type="slidenum">
              <a:rPr lang="nl-BE" b="0" smtClean="0">
                <a:solidFill>
                  <a:srgbClr val="373636">
                    <a:tint val="75000"/>
                  </a:srgbClr>
                </a:solidFill>
                <a:cs typeface="+mn-cs"/>
              </a:rPr>
              <a:pPr eaLnBrk="1" fontAlgn="auto" hangingPunct="1">
                <a:spcBef>
                  <a:spcPts val="0"/>
                </a:spcBef>
                <a:spcAft>
                  <a:spcPts val="0"/>
                </a:spcAft>
              </a:pPr>
              <a:t>‹nr.›</a:t>
            </a:fld>
            <a:endParaRPr lang="nl-BE" b="0">
              <a:solidFill>
                <a:srgbClr val="373636">
                  <a:tint val="75000"/>
                </a:srgbClr>
              </a:solidFill>
              <a:cs typeface="+mn-cs"/>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687356626"/>
      </p:ext>
    </p:extLst>
  </p:cSld>
  <p:clrMap bg1="lt1" tx1="dk1" bg2="lt2" tx2="dk2" accent1="accent1" accent2="accent2" accent3="accent3" accent4="accent4" accent5="accent5" accent6="accent6" hlink="hlink" folHlink="folHlink"/>
  <p:sldLayoutIdLst>
    <p:sldLayoutId id="2147484603" r:id="rId1"/>
    <p:sldLayoutId id="2147484605" r:id="rId2"/>
    <p:sldLayoutId id="2147484606" r:id="rId3"/>
    <p:sldLayoutId id="2147484607" r:id="rId4"/>
    <p:sldLayoutId id="2147484608" r:id="rId5"/>
    <p:sldLayoutId id="2147484609" r:id="rId6"/>
    <p:sldLayoutId id="2147484610" r:id="rId7"/>
    <p:sldLayoutId id="2147484612" r:id="rId8"/>
    <p:sldLayoutId id="2147484613" r:id="rId9"/>
    <p:sldLayoutId id="2147484614" r:id="rId10"/>
    <p:sldLayoutId id="2147484615" r:id="rId11"/>
    <p:sldLayoutId id="2147484616" r:id="rId12"/>
  </p:sldLayoutIdLst>
  <p:hf hdr="0" ftr="0" dt="0"/>
  <p:txStyles>
    <p:titleStyle>
      <a:lvl1pPr algn="l" defTabSz="914400" rtl="0" eaLnBrk="1" latinLnBrk="0" hangingPunct="1">
        <a:lnSpc>
          <a:spcPts val="3800"/>
        </a:lnSpc>
        <a:spcBef>
          <a:spcPct val="0"/>
        </a:spcBef>
        <a:buNone/>
        <a:defRPr sz="3700" b="0" kern="1200">
          <a:solidFill>
            <a:schemeClr val="tx1"/>
          </a:solidFill>
          <a:latin typeface="+mj-lt"/>
          <a:ea typeface="+mj-ea"/>
          <a:cs typeface="Calibri" panose="020F050202020403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4"/>
        </a:buBlip>
        <a:tabLst/>
        <a:defRPr sz="2200" kern="1200" spc="0" baseline="0">
          <a:solidFill>
            <a:schemeClr val="tx1"/>
          </a:solidFill>
          <a:latin typeface="FlandersArtSans-Regular" panose="00000500000000000000" pitchFamily="2" charset="0"/>
          <a:ea typeface="+mn-ea"/>
          <a:cs typeface="Calibri"/>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5"/>
        </a:buBlip>
        <a:tabLst/>
        <a:defRPr sz="2200" kern="1200" spc="0" baseline="0">
          <a:solidFill>
            <a:srgbClr val="9B9B9B"/>
          </a:solidFill>
          <a:latin typeface="FlandersArtSans-Regular" panose="00000500000000000000" pitchFamily="2" charset="0"/>
          <a:ea typeface="+mn-ea"/>
          <a:cs typeface="Calibri"/>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6"/>
        </a:buBlip>
        <a:tabLst/>
        <a:defRPr sz="2000" kern="1200" spc="0" baseline="0">
          <a:solidFill>
            <a:schemeClr val="tx1"/>
          </a:solidFill>
          <a:latin typeface="FlandersArtSans-Regular" panose="00000500000000000000" pitchFamily="2" charset="0"/>
          <a:ea typeface="+mn-ea"/>
          <a:cs typeface="Calibri"/>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7"/>
        </a:buBlip>
        <a:tabLst/>
        <a:defRPr sz="2000" kern="1200" spc="0" baseline="0">
          <a:solidFill>
            <a:schemeClr val="tx1"/>
          </a:solidFill>
          <a:latin typeface="FlandersArtSans-Regular" panose="00000500000000000000" pitchFamily="2" charset="0"/>
          <a:ea typeface="+mn-ea"/>
          <a:cs typeface="Calibri"/>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4"/>
        </a:buBlip>
        <a:tabLst/>
        <a:defRPr sz="2000" kern="1200" spc="0" baseline="0">
          <a:solidFill>
            <a:schemeClr val="tx1"/>
          </a:solidFill>
          <a:latin typeface="FlandersArtSans-Regular" panose="00000500000000000000" pitchFamily="2" charset="0"/>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pPr eaLnBrk="1" fontAlgn="auto" hangingPunct="1">
              <a:spcBef>
                <a:spcPts val="0"/>
              </a:spcBef>
              <a:spcAft>
                <a:spcPts val="0"/>
              </a:spcAft>
            </a:pPr>
            <a:endParaRPr lang="nl-BE" b="0">
              <a:solidFill>
                <a:srgbClr val="373636">
                  <a:tint val="75000"/>
                </a:srgbClr>
              </a:solidFill>
              <a:cs typeface="+mn-cs"/>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pPr eaLnBrk="1" fontAlgn="auto" hangingPunct="1">
              <a:spcBef>
                <a:spcPts val="0"/>
              </a:spcBef>
              <a:spcAft>
                <a:spcPts val="0"/>
              </a:spcAft>
            </a:pPr>
            <a:endParaRPr lang="nl-BE" b="0">
              <a:solidFill>
                <a:srgbClr val="373636">
                  <a:tint val="75000"/>
                </a:srgbClr>
              </a:solidFill>
              <a:cs typeface="+mn-cs"/>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pPr eaLnBrk="1" fontAlgn="auto" hangingPunct="1">
              <a:spcBef>
                <a:spcPts val="0"/>
              </a:spcBef>
              <a:spcAft>
                <a:spcPts val="0"/>
              </a:spcAft>
            </a:pPr>
            <a:fld id="{492AD3B4-D906-4191-84FB-4FE613E48036}" type="slidenum">
              <a:rPr lang="nl-BE" b="0" smtClean="0">
                <a:solidFill>
                  <a:srgbClr val="373636">
                    <a:tint val="75000"/>
                  </a:srgbClr>
                </a:solidFill>
                <a:cs typeface="+mn-cs"/>
              </a:rPr>
              <a:pPr eaLnBrk="1" fontAlgn="auto" hangingPunct="1">
                <a:spcBef>
                  <a:spcPts val="0"/>
                </a:spcBef>
                <a:spcAft>
                  <a:spcPts val="0"/>
                </a:spcAft>
              </a:pPr>
              <a:t>‹nr.›</a:t>
            </a:fld>
            <a:endParaRPr lang="nl-BE" b="0">
              <a:solidFill>
                <a:srgbClr val="373636">
                  <a:tint val="75000"/>
                </a:srgbClr>
              </a:solidFill>
              <a:cs typeface="+mn-cs"/>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3219792021"/>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7" r:id="rId9"/>
    <p:sldLayoutId id="2147484628" r:id="rId10"/>
    <p:sldLayoutId id="2147484629" r:id="rId11"/>
    <p:sldLayoutId id="2147484630" r:id="rId12"/>
    <p:sldLayoutId id="2147484631" r:id="rId13"/>
  </p:sldLayoutIdLst>
  <p:hf hdr="0" ftr="0" dt="0"/>
  <p:txStyles>
    <p:titleStyle>
      <a:lvl1pPr algn="l" defTabSz="914400" rtl="0" eaLnBrk="1" latinLnBrk="0" hangingPunct="1">
        <a:lnSpc>
          <a:spcPts val="3800"/>
        </a:lnSpc>
        <a:spcBef>
          <a:spcPct val="0"/>
        </a:spcBef>
        <a:buNone/>
        <a:defRPr sz="3700" b="0" kern="1200">
          <a:solidFill>
            <a:schemeClr val="tx1"/>
          </a:solidFill>
          <a:latin typeface="+mj-lt"/>
          <a:ea typeface="+mj-ea"/>
          <a:cs typeface="Calibri" panose="020F050202020403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5"/>
        </a:buBlip>
        <a:tabLst/>
        <a:defRPr sz="2200" kern="1200" spc="0" baseline="0">
          <a:solidFill>
            <a:schemeClr val="tx1"/>
          </a:solidFill>
          <a:latin typeface="FlandersArtSans-Regular" panose="00000500000000000000" pitchFamily="2" charset="0"/>
          <a:ea typeface="+mn-ea"/>
          <a:cs typeface="Calibri"/>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6"/>
        </a:buBlip>
        <a:tabLst/>
        <a:defRPr sz="2200" kern="1200" spc="0" baseline="0">
          <a:solidFill>
            <a:srgbClr val="9B9B9B"/>
          </a:solidFill>
          <a:latin typeface="FlandersArtSans-Regular" panose="00000500000000000000" pitchFamily="2" charset="0"/>
          <a:ea typeface="+mn-ea"/>
          <a:cs typeface="Calibri"/>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7"/>
        </a:buBlip>
        <a:tabLst/>
        <a:defRPr sz="2000" kern="1200" spc="0" baseline="0">
          <a:solidFill>
            <a:schemeClr val="tx1"/>
          </a:solidFill>
          <a:latin typeface="FlandersArtSans-Regular" panose="00000500000000000000" pitchFamily="2" charset="0"/>
          <a:ea typeface="+mn-ea"/>
          <a:cs typeface="Calibri"/>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8"/>
        </a:buBlip>
        <a:tabLst/>
        <a:defRPr sz="2000" kern="1200" spc="0" baseline="0">
          <a:solidFill>
            <a:schemeClr val="tx1"/>
          </a:solidFill>
          <a:latin typeface="FlandersArtSans-Regular" panose="00000500000000000000" pitchFamily="2" charset="0"/>
          <a:ea typeface="+mn-ea"/>
          <a:cs typeface="Calibri"/>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5"/>
        </a:buBlip>
        <a:tabLst/>
        <a:defRPr sz="2000" kern="1200" spc="0" baseline="0">
          <a:solidFill>
            <a:schemeClr val="tx1"/>
          </a:solidFill>
          <a:latin typeface="FlandersArtSans-Regular" panose="00000500000000000000" pitchFamily="2" charset="0"/>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900">
                <a:solidFill>
                  <a:schemeClr val="tx1">
                    <a:tint val="75000"/>
                  </a:schemeClr>
                </a:solidFill>
                <a:latin typeface="FlandersArtSans-Regular" panose="00000500000000000000" pitchFamily="2" charset="0"/>
              </a:defRPr>
            </a:lvl1pPr>
          </a:lstStyle>
          <a:p>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9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825">
                <a:solidFill>
                  <a:schemeClr val="tx1">
                    <a:tint val="75000"/>
                  </a:schemeClr>
                </a:solidFill>
                <a:latin typeface="FlandersArtSans-Regular" panose="00000500000000000000" pitchFamily="2" charset="0"/>
              </a:defRPr>
            </a:lvl1pPr>
          </a:lstStyle>
          <a:p>
            <a:fld id="{522860E6-38CA-45F3-950F-580AB4394CDB}" type="slidenum">
              <a:rPr lang="nl-BE" smtClean="0"/>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1006637389"/>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 id="2147484645" r:id="rId13"/>
    <p:sldLayoutId id="2147484646" r:id="rId14"/>
    <p:sldLayoutId id="2147484647" r:id="rId15"/>
    <p:sldLayoutId id="2147484648" r:id="rId16"/>
    <p:sldLayoutId id="2147484649" r:id="rId17"/>
    <p:sldLayoutId id="2147484650" r:id="rId18"/>
    <p:sldLayoutId id="2147484651" r:id="rId19"/>
    <p:sldLayoutId id="2147484652" r:id="rId20"/>
    <p:sldLayoutId id="2147484653" r:id="rId21"/>
    <p:sldLayoutId id="2147484654" r:id="rId22"/>
    <p:sldLayoutId id="2147484655" r:id="rId23"/>
  </p:sldLayoutIdLst>
  <p:hf hdr="0" ftr="0" dt="0"/>
  <p:txStyles>
    <p:titleStyle>
      <a:lvl1pPr algn="l" defTabSz="685800" rtl="0" eaLnBrk="1" latinLnBrk="0" hangingPunct="1">
        <a:lnSpc>
          <a:spcPts val="2850"/>
        </a:lnSpc>
        <a:spcBef>
          <a:spcPct val="0"/>
        </a:spcBef>
        <a:buNone/>
        <a:defRPr sz="2775" b="0" kern="1200">
          <a:solidFill>
            <a:schemeClr val="tx1"/>
          </a:solidFill>
          <a:latin typeface="+mj-lt"/>
          <a:ea typeface="+mj-ea"/>
          <a:cs typeface="Calibri" panose="020F0502020204030204" pitchFamily="34" charset="0"/>
        </a:defRPr>
      </a:lvl1pPr>
    </p:titleStyle>
    <p:bodyStyle>
      <a:lvl1pPr marL="216000" marR="0" indent="-216000" algn="l" defTabSz="685800" rtl="0" eaLnBrk="1" fontAlgn="auto" latinLnBrk="0" hangingPunct="1">
        <a:lnSpc>
          <a:spcPct val="90000"/>
        </a:lnSpc>
        <a:spcBef>
          <a:spcPts val="225"/>
        </a:spcBef>
        <a:spcAft>
          <a:spcPts val="0"/>
        </a:spcAft>
        <a:buClrTx/>
        <a:buSzPct val="90000"/>
        <a:buFontTx/>
        <a:buBlip>
          <a:blip r:embed="rId25"/>
        </a:buBlip>
        <a:tabLst/>
        <a:defRPr sz="1650" kern="1200" spc="0" baseline="0">
          <a:solidFill>
            <a:schemeClr val="tx1"/>
          </a:solidFill>
          <a:latin typeface="FlandersArtSans-Regular" panose="00000500000000000000" pitchFamily="2" charset="0"/>
          <a:ea typeface="+mn-ea"/>
          <a:cs typeface="Calibri" panose="020F0502020204030204" pitchFamily="34" charset="0"/>
        </a:defRPr>
      </a:lvl1pPr>
      <a:lvl2pPr marL="432000" marR="0" indent="-216000" algn="l" defTabSz="685800" rtl="0" eaLnBrk="1" fontAlgn="auto" latinLnBrk="0" hangingPunct="1">
        <a:lnSpc>
          <a:spcPct val="90000"/>
        </a:lnSpc>
        <a:spcBef>
          <a:spcPts val="225"/>
        </a:spcBef>
        <a:spcAft>
          <a:spcPts val="0"/>
        </a:spcAft>
        <a:buClrTx/>
        <a:buSzPct val="75000"/>
        <a:buFontTx/>
        <a:buBlip>
          <a:blip r:embed="rId26"/>
        </a:buBlip>
        <a:tabLst/>
        <a:defRPr sz="1650" kern="1200" spc="0" baseline="0">
          <a:solidFill>
            <a:srgbClr val="9B9B9B"/>
          </a:solidFill>
          <a:latin typeface="FlandersArtSans-Regular" panose="00000500000000000000" pitchFamily="2" charset="0"/>
          <a:ea typeface="+mn-ea"/>
          <a:cs typeface="Calibri" panose="020F0502020204030204" pitchFamily="34" charset="0"/>
        </a:defRPr>
      </a:lvl2pPr>
      <a:lvl3pPr marL="648000" marR="0" indent="-216000" algn="l" defTabSz="685800" rtl="0" eaLnBrk="1" fontAlgn="auto" latinLnBrk="0" hangingPunct="1">
        <a:lnSpc>
          <a:spcPct val="90000"/>
        </a:lnSpc>
        <a:spcBef>
          <a:spcPts val="225"/>
        </a:spcBef>
        <a:spcAft>
          <a:spcPts val="0"/>
        </a:spcAft>
        <a:buClrTx/>
        <a:buSzPct val="85000"/>
        <a:buFontTx/>
        <a:buBlip>
          <a:blip r:embed="rId27"/>
        </a:buBlip>
        <a:tabLst/>
        <a:defRPr sz="1500" kern="1200" spc="0" baseline="0">
          <a:solidFill>
            <a:schemeClr val="tx1"/>
          </a:solidFill>
          <a:latin typeface="FlandersArtSans-Regular" panose="00000500000000000000" pitchFamily="2" charset="0"/>
          <a:ea typeface="+mn-ea"/>
          <a:cs typeface="Calibri" panose="020F0502020204030204" pitchFamily="34" charset="0"/>
        </a:defRPr>
      </a:lvl3pPr>
      <a:lvl4pPr marL="864000" marR="0" indent="-216000" algn="l" defTabSz="685800" rtl="0" eaLnBrk="1" fontAlgn="auto" latinLnBrk="0" hangingPunct="1">
        <a:lnSpc>
          <a:spcPct val="90000"/>
        </a:lnSpc>
        <a:spcBef>
          <a:spcPts val="225"/>
        </a:spcBef>
        <a:spcAft>
          <a:spcPts val="0"/>
        </a:spcAft>
        <a:buClrTx/>
        <a:buSzPct val="75000"/>
        <a:buFontTx/>
        <a:buBlip>
          <a:blip r:embed="rId28"/>
        </a:buBlip>
        <a:tabLst/>
        <a:defRPr sz="1500" kern="1200" spc="0" baseline="0">
          <a:solidFill>
            <a:schemeClr val="tx1"/>
          </a:solidFill>
          <a:latin typeface="FlandersArtSans-Regular" panose="00000500000000000000" pitchFamily="2" charset="0"/>
          <a:ea typeface="+mn-ea"/>
          <a:cs typeface="Calibri" panose="020F0502020204030204" pitchFamily="34" charset="0"/>
        </a:defRPr>
      </a:lvl4pPr>
      <a:lvl5pPr marL="1080000" marR="0" indent="-216000" algn="l" defTabSz="685800" rtl="0" eaLnBrk="1" fontAlgn="auto" latinLnBrk="0" hangingPunct="1">
        <a:lnSpc>
          <a:spcPct val="90000"/>
        </a:lnSpc>
        <a:spcBef>
          <a:spcPts val="225"/>
        </a:spcBef>
        <a:spcAft>
          <a:spcPts val="0"/>
        </a:spcAft>
        <a:buClrTx/>
        <a:buSzPct val="90000"/>
        <a:buFontTx/>
        <a:buBlip>
          <a:blip r:embed="rId25"/>
        </a:buBlip>
        <a:tabLst/>
        <a:defRPr sz="1500" kern="1200" spc="0" baseline="0">
          <a:solidFill>
            <a:schemeClr val="tx1"/>
          </a:solidFill>
          <a:latin typeface="FlandersArtSans-Regular" panose="00000500000000000000" pitchFamily="2"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AD54DFA4-9673-4DE1-BF84-0856905244FB}" type="slidenum">
              <a:rPr lang="nl-NL" altLang="en-US" smtClean="0"/>
              <a:pPr>
                <a:defRPr/>
              </a:pPr>
              <a:t>‹nr.›</a:t>
            </a:fld>
            <a:endParaRPr lang="nl-NL"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hoek 1">
            <a:extLst>
              <a:ext uri="{FF2B5EF4-FFF2-40B4-BE49-F238E27FC236}">
                <a16:creationId xmlns:a16="http://schemas.microsoft.com/office/drawing/2014/main" id="{457BE4B4-1DDF-405D-873C-D2175D9E7FD7}"/>
              </a:ext>
            </a:extLst>
          </p:cNvPr>
          <p:cNvSpPr>
            <a:spLocks noChangeArrowheads="1"/>
          </p:cNvSpPr>
          <p:nvPr userDrawn="1"/>
        </p:nvSpPr>
        <p:spPr bwMode="auto">
          <a:xfrm>
            <a:off x="0" y="0"/>
            <a:ext cx="323850" cy="6858000"/>
          </a:xfrm>
          <a:prstGeom prst="rect">
            <a:avLst/>
          </a:prstGeom>
          <a:solidFill>
            <a:srgbClr val="2B92B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endParaRPr lang="nl-BE" altLang="nl-BE"/>
          </a:p>
        </p:txBody>
      </p:sp>
    </p:spTree>
    <p:extLst>
      <p:ext uri="{BB962C8B-B14F-4D97-AF65-F5344CB8AC3E}">
        <p14:creationId xmlns:p14="http://schemas.microsoft.com/office/powerpoint/2010/main" val="801957357"/>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 id="2147484668" r:id="rId12"/>
    <p:sldLayoutId id="2147484681" r:id="rId13"/>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008FBB-120F-4958-9ABE-83090B83F8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BC8734E-9FD6-44B0-B5BD-284C279854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a:lnSpc>
                <a:spcPts val="2400"/>
              </a:lnSpc>
            </a:pPr>
            <a:r>
              <a:rPr lang="nl-BE" sz="1875">
                <a:latin typeface="FlandersArtSans-Light" panose="00000400000000000000" pitchFamily="2" charset="0"/>
              </a:rPr>
              <a:t>Bodytekst voeg je hier toe. </a:t>
            </a:r>
            <a:r>
              <a:rPr lang="nl-BE" sz="1875" err="1">
                <a:latin typeface="FlandersArtSans-Light" panose="00000400000000000000" pitchFamily="2" charset="0"/>
              </a:rPr>
              <a:t>FlandersArtSans</a:t>
            </a:r>
            <a:r>
              <a:rPr lang="nl-BE" sz="1875">
                <a:latin typeface="FlandersArtSans-Light" panose="00000400000000000000" pitchFamily="2" charset="0"/>
              </a:rPr>
              <a:t>-Light 25 pt.</a:t>
            </a:r>
          </a:p>
          <a:p>
            <a:pPr marL="144000" indent="-180000">
              <a:lnSpc>
                <a:spcPts val="2400"/>
              </a:lnSpc>
              <a:buClr>
                <a:srgbClr val="2A8AB3"/>
              </a:buClr>
              <a:buFont typeface="Arial" panose="020B0604020202020204" pitchFamily="34" charset="0"/>
              <a:buChar char="•"/>
            </a:pPr>
            <a:r>
              <a:rPr lang="nl-BE" sz="1500" err="1">
                <a:latin typeface="FlandersArtSans-Light" panose="00000400000000000000" pitchFamily="2" charset="0"/>
              </a:rPr>
              <a:t>Bullet</a:t>
            </a:r>
            <a:r>
              <a:rPr lang="nl-BE" sz="1500">
                <a:latin typeface="FlandersArtSans-Light" panose="00000400000000000000" pitchFamily="2" charset="0"/>
              </a:rPr>
              <a:t> level 1 </a:t>
            </a:r>
            <a:r>
              <a:rPr lang="nl-BE" sz="1500" err="1">
                <a:latin typeface="FlandersArtSans-Light" panose="00000400000000000000" pitchFamily="2" charset="0"/>
              </a:rPr>
              <a:t>FlandersArtSansLight</a:t>
            </a:r>
            <a:r>
              <a:rPr lang="nl-BE" sz="1500">
                <a:latin typeface="FlandersArtSans-Light" panose="00000400000000000000" pitchFamily="2" charset="0"/>
              </a:rPr>
              <a:t> 20 pt</a:t>
            </a:r>
          </a:p>
          <a:p>
            <a:pPr marL="450900" lvl="1" indent="-135000">
              <a:lnSpc>
                <a:spcPts val="1800"/>
              </a:lnSpc>
              <a:buClr>
                <a:srgbClr val="2A8AB3"/>
              </a:buClr>
              <a:buFont typeface="Arial" panose="020B0604020202020204" pitchFamily="34" charset="0"/>
              <a:buChar char="•"/>
            </a:pPr>
            <a:r>
              <a:rPr lang="nl-BE" err="1">
                <a:latin typeface="FlandersArtSans-Light" panose="00000400000000000000" pitchFamily="2" charset="0"/>
              </a:rPr>
              <a:t>Bullet</a:t>
            </a:r>
            <a:r>
              <a:rPr lang="nl-BE">
                <a:latin typeface="FlandersArtSans-Light" panose="00000400000000000000" pitchFamily="2" charset="0"/>
              </a:rPr>
              <a:t> level 2 </a:t>
            </a:r>
            <a:r>
              <a:rPr lang="nl-BE" err="1">
                <a:latin typeface="FlandersArtSans-Light" panose="00000400000000000000" pitchFamily="2" charset="0"/>
              </a:rPr>
              <a:t>FlandersArtSansLight</a:t>
            </a:r>
            <a:r>
              <a:rPr lang="nl-BE">
                <a:latin typeface="FlandersArtSans-Light" panose="00000400000000000000" pitchFamily="2" charset="0"/>
              </a:rPr>
              <a:t> 18 pt</a:t>
            </a:r>
          </a:p>
          <a:p>
            <a:pPr marL="793800" lvl="2" indent="-135000">
              <a:lnSpc>
                <a:spcPts val="1800"/>
              </a:lnSpc>
              <a:buClr>
                <a:srgbClr val="2A8AB3"/>
              </a:buClr>
              <a:buFont typeface="Arial" panose="020B0604020202020204" pitchFamily="34" charset="0"/>
              <a:buChar char="•"/>
            </a:pPr>
            <a:r>
              <a:rPr lang="nl-BE" sz="1200" err="1">
                <a:latin typeface="FlandersArtSans-Light" panose="00000400000000000000" pitchFamily="2" charset="0"/>
              </a:rPr>
              <a:t>Bullet</a:t>
            </a:r>
            <a:r>
              <a:rPr lang="nl-BE" sz="1200">
                <a:latin typeface="FlandersArtSans-Light" panose="00000400000000000000" pitchFamily="2" charset="0"/>
              </a:rPr>
              <a:t> level 3 </a:t>
            </a:r>
            <a:r>
              <a:rPr lang="nl-BE" sz="1200" err="1">
                <a:latin typeface="FlandersArtSans-Light" panose="00000400000000000000" pitchFamily="2" charset="0"/>
              </a:rPr>
              <a:t>FlandersArtSansLight</a:t>
            </a:r>
            <a:r>
              <a:rPr lang="nl-BE" sz="1200">
                <a:latin typeface="FlandersArtSans-Light" panose="00000400000000000000" pitchFamily="2" charset="0"/>
              </a:rPr>
              <a:t> 16 pt.</a:t>
            </a:r>
          </a:p>
        </p:txBody>
      </p:sp>
      <p:sp>
        <p:nvSpPr>
          <p:cNvPr id="7" name="Rechthoek 6">
            <a:extLst>
              <a:ext uri="{FF2B5EF4-FFF2-40B4-BE49-F238E27FC236}">
                <a16:creationId xmlns:a16="http://schemas.microsoft.com/office/drawing/2014/main" id="{E7BD9006-4FB5-4503-9DD9-116F9584E555}"/>
              </a:ext>
            </a:extLst>
          </p:cNvPr>
          <p:cNvSpPr/>
          <p:nvPr userDrawn="1"/>
        </p:nvSpPr>
        <p:spPr>
          <a:xfrm>
            <a:off x="0" y="0"/>
            <a:ext cx="235132" cy="6858000"/>
          </a:xfrm>
          <a:prstGeom prst="rect">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F16CA1-C65E-4042-95D7-0F32BAE65F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96958" y="5842979"/>
            <a:ext cx="1254320" cy="649897"/>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DEBA3733-7149-44E6-8701-A5174746F74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951278" y="5594388"/>
            <a:ext cx="2553760" cy="901473"/>
          </a:xfrm>
          <a:prstGeom prst="rect">
            <a:avLst/>
          </a:prstGeom>
        </p:spPr>
      </p:pic>
    </p:spTree>
    <p:extLst>
      <p:ext uri="{BB962C8B-B14F-4D97-AF65-F5344CB8AC3E}">
        <p14:creationId xmlns:p14="http://schemas.microsoft.com/office/powerpoint/2010/main" val="2034125841"/>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 id="2147484695" r:id="rId12"/>
    <p:sldLayoutId id="2147484696" r:id="rId13"/>
    <p:sldLayoutId id="2147484697" r:id="rId14"/>
    <p:sldLayoutId id="2147484698" r:id="rId15"/>
  </p:sldLayoutIdLst>
  <p:txStyles>
    <p:titleStyle>
      <a:lvl1pPr algn="l" defTabSz="685800" rtl="0" eaLnBrk="1" latinLnBrk="0" hangingPunct="1">
        <a:lnSpc>
          <a:spcPct val="90000"/>
        </a:lnSpc>
        <a:spcBef>
          <a:spcPct val="0"/>
        </a:spcBef>
        <a:buNone/>
        <a:defRPr sz="3300" kern="1200">
          <a:solidFill>
            <a:schemeClr val="tx1"/>
          </a:solidFill>
          <a:latin typeface="FlandersArtSans-Light" panose="00000400000000000000" pitchFamily="2" charset="0"/>
          <a:ea typeface="+mj-ea"/>
          <a:cs typeface="+mj-cs"/>
        </a:defRPr>
      </a:lvl1pPr>
    </p:titleStyle>
    <p:bodyStyle>
      <a:lvl1pPr marL="108000" indent="-135000" algn="l" defTabSz="685800" rtl="0" eaLnBrk="1" latinLnBrk="0" hangingPunct="1">
        <a:lnSpc>
          <a:spcPts val="1800"/>
        </a:lnSpc>
        <a:spcBef>
          <a:spcPts val="750"/>
        </a:spcBef>
        <a:buClr>
          <a:srgbClr val="2A8AB3"/>
        </a:buClr>
        <a:buFont typeface="Arial" panose="020B0604020202020204" pitchFamily="34" charset="0"/>
        <a:buChar char="•"/>
        <a:defRPr sz="2100" kern="1200">
          <a:solidFill>
            <a:srgbClr val="443939"/>
          </a:solidFill>
          <a:latin typeface="FlandersArtSans-Light" panose="00000400000000000000" pitchFamily="2" charset="0"/>
          <a:ea typeface="+mn-ea"/>
          <a:cs typeface="+mn-cs"/>
        </a:defRPr>
      </a:lvl1pPr>
      <a:lvl2pPr marL="450900" indent="-135000" algn="l" defTabSz="685800" rtl="0" eaLnBrk="1" latinLnBrk="0" hangingPunct="1">
        <a:lnSpc>
          <a:spcPts val="1800"/>
        </a:lnSpc>
        <a:spcBef>
          <a:spcPts val="375"/>
        </a:spcBef>
        <a:buClr>
          <a:srgbClr val="2A8AB3"/>
        </a:buClr>
        <a:buFont typeface="Arial" panose="020B0604020202020204" pitchFamily="34" charset="0"/>
        <a:buChar char="•"/>
        <a:defRPr sz="1350" kern="1200">
          <a:solidFill>
            <a:srgbClr val="443939"/>
          </a:solidFill>
          <a:latin typeface="FlandersArtSans-Light" panose="00000400000000000000" pitchFamily="2" charset="0"/>
          <a:ea typeface="+mn-ea"/>
          <a:cs typeface="+mn-cs"/>
        </a:defRPr>
      </a:lvl2pPr>
      <a:lvl3pPr marL="793800" indent="-135000" algn="l" defTabSz="685800" rtl="0" eaLnBrk="1" latinLnBrk="0" hangingPunct="1">
        <a:lnSpc>
          <a:spcPts val="1800"/>
        </a:lnSpc>
        <a:spcBef>
          <a:spcPts val="375"/>
        </a:spcBef>
        <a:buClr>
          <a:srgbClr val="2A8AB3"/>
        </a:buClr>
        <a:buFont typeface="Arial" panose="020B0604020202020204" pitchFamily="34" charset="0"/>
        <a:buChar char="•"/>
        <a:defRPr sz="1500" kern="1200">
          <a:solidFill>
            <a:srgbClr val="443939"/>
          </a:solidFill>
          <a:latin typeface="FlandersArtSans-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landersArtSans-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landersArtSans-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11/09/2023</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userDrawn="1"/>
        </p:nvSpPr>
        <p:spPr>
          <a:xfrm>
            <a:off x="1"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7466" y="6007984"/>
            <a:ext cx="1845818" cy="720000"/>
          </a:xfrm>
          <a:prstGeom prst="rect">
            <a:avLst/>
          </a:prstGeom>
        </p:spPr>
      </p:pic>
      <p:sp>
        <p:nvSpPr>
          <p:cNvPr id="10" name="Rechthoek 9">
            <a:extLst>
              <a:ext uri="{FF2B5EF4-FFF2-40B4-BE49-F238E27FC236}">
                <a16:creationId xmlns:a16="http://schemas.microsoft.com/office/drawing/2014/main" id="{B6260E63-AFA5-96DC-2491-88A3D3EC78A1}"/>
              </a:ext>
            </a:extLst>
          </p:cNvPr>
          <p:cNvSpPr/>
          <p:nvPr userDrawn="1"/>
        </p:nvSpPr>
        <p:spPr>
          <a:xfrm>
            <a:off x="487466" y="6007984"/>
            <a:ext cx="18900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62549238"/>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2"/>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3"/>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4"/>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5"/>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2"/>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00.xml.rels><?xml version="1.0" encoding="UTF-8" standalone="yes"?>
<Relationships xmlns="http://schemas.openxmlformats.org/package/2006/relationships"><Relationship Id="rId3" Type="http://schemas.openxmlformats.org/officeDocument/2006/relationships/hyperlink" Target="mailto:financiering.volwassenenonderwijs@vlaanderen.be" TargetMode="External"/><Relationship Id="rId7" Type="http://schemas.openxmlformats.org/officeDocument/2006/relationships/hyperlink" Target="mailto:gegevensbeheer.volwassenenonderwijs@vlaanderen.be" TargetMode="External"/><Relationship Id="rId2" Type="http://schemas.openxmlformats.org/officeDocument/2006/relationships/notesSlide" Target="../notesSlides/notesSlide100.xml"/><Relationship Id="rId1" Type="http://schemas.openxmlformats.org/officeDocument/2006/relationships/slideLayout" Target="../slideLayouts/slideLayout62.xml"/><Relationship Id="rId6" Type="http://schemas.openxmlformats.org/officeDocument/2006/relationships/hyperlink" Target="https://onderwijs.vlaanderen.be/nl/directies-en-administraties/volwassenenonderwijs/instellingsbeheerteam-volwassenenonderwijs" TargetMode="External"/><Relationship Id="rId5" Type="http://schemas.openxmlformats.org/officeDocument/2006/relationships/hyperlink" Target="mailto:data.ahovoks@vlaanderen.be" TargetMode="External"/><Relationship Id="rId4" Type="http://schemas.openxmlformats.org/officeDocument/2006/relationships/hyperlink" Target="mailto:davinci@vlaanderen.be"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mailto:edusprong@vlaanderen.be" TargetMode="External"/><Relationship Id="rId2" Type="http://schemas.openxmlformats.org/officeDocument/2006/relationships/notesSlide" Target="../notesSlides/notesSlide101.xml"/><Relationship Id="rId1" Type="http://schemas.openxmlformats.org/officeDocument/2006/relationships/slideLayout" Target="../slideLayouts/slideLayout62.xml"/><Relationship Id="rId6" Type="http://schemas.openxmlformats.org/officeDocument/2006/relationships/hyperlink" Target="mailto:volwassenenonderwijs@vlaanderen.be" TargetMode="External"/><Relationship Id="rId5" Type="http://schemas.openxmlformats.org/officeDocument/2006/relationships/hyperlink" Target="mailto:volwassenenonderwijsbeleid@vlaanderen.be" TargetMode="External"/><Relationship Id="rId4" Type="http://schemas.openxmlformats.org/officeDocument/2006/relationships/hyperlink" Target="mailto:opleidingskompas@vlaanderen.be"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onderwijs.vlaanderen.be/nl/werkstations-volwassenenonderwijs" TargetMode="External"/><Relationship Id="rId2" Type="http://schemas.openxmlformats.org/officeDocument/2006/relationships/notesSlide" Target="../notesSlides/notesSlide102.xml"/><Relationship Id="rId1" Type="http://schemas.openxmlformats.org/officeDocument/2006/relationships/slideLayout" Target="../slideLayouts/slideLayout62.xml"/><Relationship Id="rId6" Type="http://schemas.openxmlformats.org/officeDocument/2006/relationships/hyperlink" Target="mailto:documenten.onderwijspersoneel@ond.vlaanderen.be" TargetMode="External"/><Relationship Id="rId5" Type="http://schemas.openxmlformats.org/officeDocument/2006/relationships/hyperlink" Target="mailto:personeel.volwassenenonderwijs@vlaanderen.be" TargetMode="External"/><Relationship Id="rId4" Type="http://schemas.openxmlformats.org/officeDocument/2006/relationships/hyperlink" Target="http://onderwijs.vlaanderen.be/nl/werkstations-volwassenenonderwij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as8YBea4OsI"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3" Type="http://schemas.openxmlformats.org/officeDocument/2006/relationships/hyperlink" Target="https://beslissingenvlaamseregering.vlaanderen.be/document-view/646B7ED08E8235823F6B7E1F" TargetMode="External"/><Relationship Id="rId2" Type="http://schemas.openxmlformats.org/officeDocument/2006/relationships/notesSlide" Target="../notesSlides/notesSlide36.xml"/><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3" Type="http://schemas.openxmlformats.org/officeDocument/2006/relationships/hyperlink" Target="https://werkplekken.werkplekduaal.be/vwo" TargetMode="External"/><Relationship Id="rId2" Type="http://schemas.openxmlformats.org/officeDocument/2006/relationships/notesSlide" Target="../notesSlides/notesSlide38.xml"/><Relationship Id="rId1" Type="http://schemas.openxmlformats.org/officeDocument/2006/relationships/slideLayout" Target="../slideLayouts/slideLayout96.xml"/><Relationship Id="rId4" Type="http://schemas.openxmlformats.org/officeDocument/2006/relationships/hyperlink" Target="https://www.vlaanderen.be/begeleiden-bij-duaal-en-alternerend-leren/ondersteuningsaanbod-voor-trajectbegeleiders-in-alternerend-lere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laanderen.be/premie-kwalificerend-werkplekleren" TargetMode="External"/><Relationship Id="rId2" Type="http://schemas.openxmlformats.org/officeDocument/2006/relationships/notesSlide" Target="../notesSlides/notesSlide40.xml"/><Relationship Id="rId1" Type="http://schemas.openxmlformats.org/officeDocument/2006/relationships/slideLayout" Target="../slideLayouts/slideLayout96.xml"/><Relationship Id="rId5" Type="http://schemas.openxmlformats.org/officeDocument/2006/relationships/hyperlink" Target="mailto:premiewerkplekleren@vlaanderen.be" TargetMode="External"/><Relationship Id="rId4" Type="http://schemas.openxmlformats.org/officeDocument/2006/relationships/hyperlink" Target="http://www.vlaanderen.be/premie-kwalificerend-werkpleklere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vlaanderen.be/begeleiden-bij-duaal-en-alternerend-leren" TargetMode="External"/><Relationship Id="rId2" Type="http://schemas.openxmlformats.org/officeDocument/2006/relationships/notesSlide" Target="../notesSlides/notesSlide41.xml"/><Relationship Id="rId1" Type="http://schemas.openxmlformats.org/officeDocument/2006/relationships/slideLayout" Target="../slideLayouts/slideLayout96.xml"/><Relationship Id="rId4" Type="http://schemas.openxmlformats.org/officeDocument/2006/relationships/hyperlink" Target="https://www.vlaanderen.be/begeleiden-bij-duaal-en-alternerend-leren/ondersteuningsaanbod-voor-trajectbegeleiders-in-duaal-leren-in-het-volwassenenonderwij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94.xml"/><Relationship Id="rId4" Type="http://schemas.openxmlformats.org/officeDocument/2006/relationships/hyperlink" Target="mailto:werkplekduaal@vlaanderen.b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62.xml"/><Relationship Id="rId4" Type="http://schemas.openxmlformats.org/officeDocument/2006/relationships/hyperlink" Target="https://data-onderwijs.vlaanderen.be/inschrijvingen/onderwijsevent.aspx?id=478"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6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2.xml"/></Relationships>
</file>

<file path=ppt/slides/_rels/slide87.xml.rels><?xml version="1.0" encoding="UTF-8" standalone="yes"?>
<Relationships xmlns="http://schemas.openxmlformats.org/package/2006/relationships"><Relationship Id="rId3" Type="http://schemas.openxmlformats.org/officeDocument/2006/relationships/hyperlink" Target="https://www.onderwijs.vlaanderen.be/nl/directies-administraties-en-besturen/volwassenenonderwijs/cursistenadministratie/inschrijvingsgeld-volwassenenonderwijs/tariefsuggestie-davinci-inschrijvingsgeld-volwassenenonderwijs" TargetMode="External"/><Relationship Id="rId2" Type="http://schemas.openxmlformats.org/officeDocument/2006/relationships/notesSlide" Target="../notesSlides/notesSlide87.xml"/><Relationship Id="rId1" Type="http://schemas.openxmlformats.org/officeDocument/2006/relationships/slideLayout" Target="../slideLayouts/slideLayout6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3" Type="http://schemas.openxmlformats.org/officeDocument/2006/relationships/hyperlink" Target="https://www.onderwijs.vlaanderen.be/nl/nederlands-tweede-taal" TargetMode="External"/><Relationship Id="rId2" Type="http://schemas.openxmlformats.org/officeDocument/2006/relationships/notesSlide" Target="../notesSlides/notesSlide94.xml"/><Relationship Id="rId1" Type="http://schemas.openxmlformats.org/officeDocument/2006/relationships/slideLayout" Target="../slideLayouts/slideLayout62.xml"/><Relationship Id="rId4" Type="http://schemas.openxmlformats.org/officeDocument/2006/relationships/image" Target="../media/image22.png"/></Relationships>
</file>

<file path=ppt/slides/_rels/slide95.xml.rels><?xml version="1.0" encoding="UTF-8" standalone="yes"?>
<Relationships xmlns="http://schemas.openxmlformats.org/package/2006/relationships"><Relationship Id="rId3" Type="http://schemas.openxmlformats.org/officeDocument/2006/relationships/hyperlink" Target="https://www.onderwijs.vlaanderen.be/nl/directies-administraties-en-besturen/volwassenenonderwijs/inschrijvingsgeld-nt2" TargetMode="External"/><Relationship Id="rId2" Type="http://schemas.openxmlformats.org/officeDocument/2006/relationships/notesSlide" Target="../notesSlides/notesSlide95.xml"/><Relationship Id="rId1" Type="http://schemas.openxmlformats.org/officeDocument/2006/relationships/slideLayout" Target="../slideLayouts/slideLayout62.xml"/><Relationship Id="rId5" Type="http://schemas.openxmlformats.org/officeDocument/2006/relationships/hyperlink" Target="https://data-onderwijs.vlaanderen.be/documenten/bestanden/NT2-beslissingsbomen-inschrijvingsgeld-richtgraad1-en-2.pdf" TargetMode="External"/><Relationship Id="rId4" Type="http://schemas.openxmlformats.org/officeDocument/2006/relationships/hyperlink" Target="https://www.onderwijs.vlaanderen.be/nl/directies-administraties-en-besturen/volwassenenonderwijs/nederlands-als-tweede-taal-nt2/infosessies-nt2"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2.xml"/></Relationships>
</file>

<file path=ppt/slides/_rels/slide99.xml.rels><?xml version="1.0" encoding="UTF-8" standalone="yes"?>
<Relationships xmlns="http://schemas.openxmlformats.org/package/2006/relationships"><Relationship Id="rId3" Type="http://schemas.openxmlformats.org/officeDocument/2006/relationships/hyperlink" Target="http://www.onderwijs.vlaanderen.be/" TargetMode="External"/><Relationship Id="rId2" Type="http://schemas.openxmlformats.org/officeDocument/2006/relationships/notesSlide" Target="../notesSlides/notesSlide99.xml"/><Relationship Id="rId1" Type="http://schemas.openxmlformats.org/officeDocument/2006/relationships/slideLayout" Target="../slideLayouts/slideLayout62.xml"/><Relationship Id="rId6" Type="http://schemas.openxmlformats.org/officeDocument/2006/relationships/hyperlink" Target="https://mijnonderwijs2.vlaanderen.be/" TargetMode="External"/><Relationship Id="rId5" Type="http://schemas.openxmlformats.org/officeDocument/2006/relationships/hyperlink" Target="http://www.onderwijs.vlaanderen.be/nieuws-en-infosessies-volwassenenonderwijs" TargetMode="External"/><Relationship Id="rId4" Type="http://schemas.openxmlformats.org/officeDocument/2006/relationships/hyperlink" Target="http://www.onderwijs.vlaanderen.be/directies-en-administraties-volwassenenonderwij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F9B27-A532-6D35-F8C4-9BF054912E44}"/>
              </a:ext>
            </a:extLst>
          </p:cNvPr>
          <p:cNvSpPr>
            <a:spLocks noGrp="1"/>
          </p:cNvSpPr>
          <p:nvPr>
            <p:ph type="ctrTitle"/>
          </p:nvPr>
        </p:nvSpPr>
        <p:spPr>
          <a:xfrm>
            <a:off x="786247" y="3112854"/>
            <a:ext cx="6741730" cy="1579711"/>
          </a:xfrm>
        </p:spPr>
        <p:txBody>
          <a:bodyPr/>
          <a:lstStyle/>
          <a:p>
            <a:pPr algn="ctr"/>
            <a:r>
              <a:rPr lang="nl-BE" sz="5400">
                <a:latin typeface="Calibri" panose="020F0502020204030204" pitchFamily="34" charset="0"/>
                <a:cs typeface="Calibri" panose="020F0502020204030204" pitchFamily="34" charset="0"/>
              </a:rPr>
              <a:t>INFOSESSIE VWO </a:t>
            </a:r>
            <a:br>
              <a:rPr lang="nl-BE" sz="5400">
                <a:latin typeface="Calibri" panose="020F0502020204030204" pitchFamily="34" charset="0"/>
                <a:cs typeface="Calibri" panose="020F0502020204030204" pitchFamily="34" charset="0"/>
              </a:rPr>
            </a:br>
            <a:br>
              <a:rPr lang="nl-BE" sz="5400">
                <a:latin typeface="Calibri" panose="020F0502020204030204" pitchFamily="34" charset="0"/>
                <a:cs typeface="Calibri" panose="020F0502020204030204" pitchFamily="34" charset="0"/>
              </a:rPr>
            </a:br>
            <a:r>
              <a:rPr lang="nl-BE" sz="5400">
                <a:latin typeface="Calibri" panose="020F0502020204030204" pitchFamily="34" charset="0"/>
                <a:cs typeface="Calibri" panose="020F0502020204030204" pitchFamily="34" charset="0"/>
              </a:rPr>
              <a:t>START SCHOOLJAAR </a:t>
            </a:r>
            <a:br>
              <a:rPr lang="nl-BE" sz="5400">
                <a:latin typeface="Calibri" panose="020F0502020204030204" pitchFamily="34" charset="0"/>
                <a:cs typeface="Calibri" panose="020F0502020204030204" pitchFamily="34" charset="0"/>
              </a:rPr>
            </a:br>
            <a:r>
              <a:rPr lang="nl-BE" sz="5400">
                <a:latin typeface="Calibri" panose="020F0502020204030204" pitchFamily="34" charset="0"/>
                <a:cs typeface="Calibri" panose="020F0502020204030204" pitchFamily="34" charset="0"/>
              </a:rPr>
              <a:t>2023-2024</a:t>
            </a:r>
          </a:p>
        </p:txBody>
      </p:sp>
      <p:sp>
        <p:nvSpPr>
          <p:cNvPr id="4" name="Tijdelijke aanduiding voor inhoud 3">
            <a:extLst>
              <a:ext uri="{FF2B5EF4-FFF2-40B4-BE49-F238E27FC236}">
                <a16:creationId xmlns:a16="http://schemas.microsoft.com/office/drawing/2014/main" id="{278961BF-5BFB-A343-70CC-ACE80F88470B}"/>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241996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defRPr/>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Samenstelling omkadering SJ 23-24</a:t>
            </a:r>
            <a:endParaRPr lang="nl-NL" altLang="nl-BE">
              <a:solidFill>
                <a:srgbClr val="0070C0"/>
              </a:solidFill>
            </a:endParaRPr>
          </a:p>
        </p:txBody>
      </p:sp>
      <p:sp>
        <p:nvSpPr>
          <p:cNvPr id="35844" name="Rectangle 3"/>
          <p:cNvSpPr>
            <a:spLocks noGrp="1" noChangeArrowheads="1"/>
          </p:cNvSpPr>
          <p:nvPr>
            <p:ph idx="1"/>
          </p:nvPr>
        </p:nvSpPr>
        <p:spPr/>
        <p:txBody>
          <a:bodyPr/>
          <a:lstStyle/>
          <a:p>
            <a:pPr marL="0" lvl="1" indent="0">
              <a:buClr>
                <a:srgbClr val="0C0C60"/>
              </a:buClr>
              <a:buNone/>
              <a:defRPr/>
            </a:pPr>
            <a:r>
              <a:rPr lang="nl-NL" sz="2000"/>
              <a:t>Aan te wenden VTE/</a:t>
            </a:r>
            <a:r>
              <a:rPr lang="nl-NL" sz="2000" err="1"/>
              <a:t>LeU</a:t>
            </a:r>
            <a:r>
              <a:rPr lang="nl-NL" sz="2000"/>
              <a:t>/Pu schooljaar 2023-2024 =</a:t>
            </a:r>
          </a:p>
          <a:p>
            <a:pPr lvl="1" eaLnBrk="1" hangingPunct="1">
              <a:lnSpc>
                <a:spcPct val="90000"/>
              </a:lnSpc>
            </a:pPr>
            <a:r>
              <a:rPr lang="nl-BE" sz="2000"/>
              <a:t>berekende VTE/</a:t>
            </a:r>
            <a:r>
              <a:rPr lang="nl-BE" sz="2000" err="1"/>
              <a:t>LeU</a:t>
            </a:r>
            <a:r>
              <a:rPr lang="nl-BE" sz="2000"/>
              <a:t>/Pu </a:t>
            </a:r>
          </a:p>
          <a:p>
            <a:pPr lvl="1" eaLnBrk="1" hangingPunct="1">
              <a:lnSpc>
                <a:spcPct val="90000"/>
              </a:lnSpc>
            </a:pPr>
            <a:r>
              <a:rPr lang="nl-BE" sz="2000"/>
              <a:t>VTE/</a:t>
            </a:r>
            <a:r>
              <a:rPr lang="nl-BE" sz="2000" err="1"/>
              <a:t>LeU</a:t>
            </a:r>
            <a:r>
              <a:rPr lang="nl-BE" sz="2000"/>
              <a:t>/Pu neutralisatie corona</a:t>
            </a:r>
          </a:p>
          <a:p>
            <a:pPr lvl="1" eaLnBrk="1" hangingPunct="1">
              <a:lnSpc>
                <a:spcPct val="90000"/>
              </a:lnSpc>
            </a:pPr>
            <a:r>
              <a:rPr lang="nl-BE" sz="2000" err="1"/>
              <a:t>LeU</a:t>
            </a:r>
            <a:r>
              <a:rPr lang="nl-BE" sz="2000"/>
              <a:t> EVC (2.730 </a:t>
            </a:r>
            <a:r>
              <a:rPr lang="nl-BE" sz="2000" err="1"/>
              <a:t>LeU</a:t>
            </a:r>
            <a:r>
              <a:rPr lang="nl-BE" sz="2000"/>
              <a:t> bij 12 centra)</a:t>
            </a:r>
          </a:p>
          <a:p>
            <a:pPr marL="258365" lvl="1" indent="0" eaLnBrk="1" hangingPunct="1">
              <a:lnSpc>
                <a:spcPct val="90000"/>
              </a:lnSpc>
              <a:buNone/>
            </a:pPr>
            <a:endParaRPr lang="nl-BE" sz="2100"/>
          </a:p>
          <a:p>
            <a:pPr marL="544115" lvl="1" indent="-285750"/>
            <a:endParaRPr lang="nl-BE" altLang="nl-BE" sz="1275"/>
          </a:p>
        </p:txBody>
      </p:sp>
      <p:sp>
        <p:nvSpPr>
          <p:cNvPr id="2" name="Tijdelijke aanduiding voor dianummer 1">
            <a:extLst>
              <a:ext uri="{FF2B5EF4-FFF2-40B4-BE49-F238E27FC236}">
                <a16:creationId xmlns:a16="http://schemas.microsoft.com/office/drawing/2014/main" id="{A631D809-E2E4-4CF6-ACD9-8A56BD2C0F16}"/>
              </a:ext>
            </a:extLst>
          </p:cNvPr>
          <p:cNvSpPr>
            <a:spLocks noGrp="1"/>
          </p:cNvSpPr>
          <p:nvPr>
            <p:ph type="sldNum" sz="quarter" idx="12"/>
          </p:nvPr>
        </p:nvSpPr>
        <p:spPr/>
        <p:txBody>
          <a:bodyPr/>
          <a:lstStyle/>
          <a:p>
            <a:pPr>
              <a:defRPr/>
            </a:pPr>
            <a:fld id="{D2CE5E5D-1AF0-4E0B-AB88-26567C571179}" type="slidenum">
              <a:rPr lang="nl-NL" altLang="en-US" smtClean="0"/>
              <a:pPr>
                <a:defRPr/>
              </a:pPr>
              <a:t>10</a:t>
            </a:fld>
            <a:endParaRPr lang="nl-NL" altLang="en-US"/>
          </a:p>
        </p:txBody>
      </p:sp>
    </p:spTree>
    <p:extLst>
      <p:ext uri="{BB962C8B-B14F-4D97-AF65-F5344CB8AC3E}">
        <p14:creationId xmlns:p14="http://schemas.microsoft.com/office/powerpoint/2010/main" val="32910882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6262F-6489-21EB-DDCE-EEA450320075}"/>
              </a:ext>
            </a:extLst>
          </p:cNvPr>
          <p:cNvSpPr>
            <a:spLocks noGrp="1"/>
          </p:cNvSpPr>
          <p:nvPr>
            <p:ph type="title"/>
          </p:nvPr>
        </p:nvSpPr>
        <p:spPr/>
        <p:txBody>
          <a:bodyPr/>
          <a:lstStyle/>
          <a:p>
            <a:r>
              <a:rPr lang="nl-BE"/>
              <a:t>CONTACT OVER AANBOD, CURSISTEN,…</a:t>
            </a:r>
          </a:p>
        </p:txBody>
      </p:sp>
      <p:sp>
        <p:nvSpPr>
          <p:cNvPr id="3" name="Tijdelijke aanduiding voor inhoud 2">
            <a:extLst>
              <a:ext uri="{FF2B5EF4-FFF2-40B4-BE49-F238E27FC236}">
                <a16:creationId xmlns:a16="http://schemas.microsoft.com/office/drawing/2014/main" id="{A71B854C-9732-A75A-DF4D-84C15CF3CDD9}"/>
              </a:ext>
            </a:extLst>
          </p:cNvPr>
          <p:cNvSpPr>
            <a:spLocks noGrp="1"/>
          </p:cNvSpPr>
          <p:nvPr>
            <p:ph idx="1"/>
          </p:nvPr>
        </p:nvSpPr>
        <p:spPr/>
        <p:txBody>
          <a:bodyPr>
            <a:normAutofit/>
          </a:bodyPr>
          <a:lstStyle/>
          <a:p>
            <a:pPr>
              <a:buFont typeface="Wingdings" panose="05000000000000000000" pitchFamily="2" charset="2"/>
              <a:buChar char="§"/>
            </a:pPr>
            <a:r>
              <a:rPr lang="nl-BE" sz="2000"/>
              <a:t>Financiën</a:t>
            </a:r>
          </a:p>
          <a:p>
            <a:pPr lvl="2">
              <a:buFont typeface="Wingdings" panose="05000000000000000000" pitchFamily="2" charset="2"/>
              <a:buChar char="§"/>
            </a:pPr>
            <a:r>
              <a:rPr lang="nl-BE" b="0" i="0" u="sng" strike="noStrike">
                <a:solidFill>
                  <a:schemeClr val="accent2"/>
                </a:solidFill>
                <a:effectLst/>
                <a:latin typeface="Tw Cen MT" panose="020B0602020104020603" pitchFamily="34" charset="0"/>
                <a:hlinkClick r:id="rId3">
                  <a:extLst>
                    <a:ext uri="{A12FA001-AC4F-418D-AE19-62706E023703}">
                      <ahyp:hlinkClr xmlns:ahyp="http://schemas.microsoft.com/office/drawing/2018/hyperlinkcolor" val="tx"/>
                    </a:ext>
                  </a:extLst>
                </a:hlinkClick>
              </a:rPr>
              <a:t>financiering.volwassenenonderwijs@vlaanderen.be</a:t>
            </a:r>
            <a:endParaRPr lang="nl-BE">
              <a:solidFill>
                <a:schemeClr val="accent2"/>
              </a:solidFill>
            </a:endParaRPr>
          </a:p>
          <a:p>
            <a:pPr>
              <a:buFont typeface="Wingdings" panose="05000000000000000000" pitchFamily="2" charset="2"/>
              <a:buChar char="§"/>
            </a:pPr>
            <a:r>
              <a:rPr lang="nl-BE" sz="2000"/>
              <a:t>Databank DAVINCI</a:t>
            </a:r>
          </a:p>
          <a:p>
            <a:pPr lvl="2">
              <a:buFont typeface="Wingdings" panose="05000000000000000000" pitchFamily="2" charset="2"/>
              <a:buChar char="§"/>
            </a:pPr>
            <a:r>
              <a:rPr lang="nl-BE" b="0" i="0" u="sng" strike="noStrike">
                <a:solidFill>
                  <a:schemeClr val="accent2"/>
                </a:solidFill>
                <a:effectLst/>
                <a:latin typeface="Tw Cen MT" panose="020B0602020104020603" pitchFamily="34" charset="0"/>
                <a:hlinkClick r:id="rId4">
                  <a:extLst>
                    <a:ext uri="{A12FA001-AC4F-418D-AE19-62706E023703}">
                      <ahyp:hlinkClr xmlns:ahyp="http://schemas.microsoft.com/office/drawing/2018/hyperlinkcolor" val="tx"/>
                    </a:ext>
                  </a:extLst>
                </a:hlinkClick>
              </a:rPr>
              <a:t>davinci@vlaanderen.be</a:t>
            </a:r>
            <a:endParaRPr lang="nl-BE">
              <a:solidFill>
                <a:schemeClr val="accent2"/>
              </a:solidFill>
            </a:endParaRPr>
          </a:p>
          <a:p>
            <a:pPr>
              <a:buFont typeface="Wingdings" panose="05000000000000000000" pitchFamily="2" charset="2"/>
              <a:buChar char="§"/>
            </a:pPr>
            <a:r>
              <a:rPr lang="nl-BE" sz="2000"/>
              <a:t>Data</a:t>
            </a:r>
          </a:p>
          <a:p>
            <a:pPr lvl="2">
              <a:buFont typeface="Wingdings" panose="05000000000000000000" pitchFamily="2" charset="2"/>
              <a:buChar char="§"/>
            </a:pPr>
            <a:r>
              <a:rPr lang="nl-BE" b="0" i="0" u="sng" strike="noStrike">
                <a:solidFill>
                  <a:schemeClr val="accent2"/>
                </a:solidFill>
                <a:effectLst/>
                <a:latin typeface="Tw Cen MT" panose="020B0602020104020603" pitchFamily="34" charset="0"/>
                <a:hlinkClick r:id="rId5">
                  <a:extLst>
                    <a:ext uri="{A12FA001-AC4F-418D-AE19-62706E023703}">
                      <ahyp:hlinkClr xmlns:ahyp="http://schemas.microsoft.com/office/drawing/2018/hyperlinkcolor" val="tx"/>
                    </a:ext>
                  </a:extLst>
                </a:hlinkClick>
              </a:rPr>
              <a:t>data.ahovoks@vlaanderen.be</a:t>
            </a:r>
            <a:endParaRPr lang="nl-BE">
              <a:solidFill>
                <a:schemeClr val="accent2"/>
              </a:solidFill>
            </a:endParaRPr>
          </a:p>
          <a:p>
            <a:pPr>
              <a:buFont typeface="Wingdings" panose="05000000000000000000" pitchFamily="2" charset="2"/>
              <a:buChar char="§"/>
            </a:pPr>
            <a:r>
              <a:rPr lang="nl-BE" sz="2000"/>
              <a:t>Organisatie van het onderwijs</a:t>
            </a:r>
          </a:p>
          <a:p>
            <a:pPr lvl="2">
              <a:buFont typeface="Wingdings" panose="05000000000000000000" pitchFamily="2" charset="2"/>
              <a:buChar char="§"/>
            </a:pPr>
            <a:r>
              <a:rPr lang="nl-BE" b="0" i="0" u="none" strike="noStrike">
                <a:solidFill>
                  <a:srgbClr val="000000"/>
                </a:solidFill>
                <a:effectLst/>
                <a:latin typeface="Tw Cen MT" panose="020B0602020104020603" pitchFamily="34" charset="0"/>
              </a:rPr>
              <a:t>Via telefoon: telefoonnummer instellingsbeheerder terug te vinden op </a:t>
            </a:r>
            <a:r>
              <a:rPr lang="nl-BE" b="0" i="0" u="sng" strike="noStrike">
                <a:solidFill>
                  <a:schemeClr val="accent2"/>
                </a:solidFill>
                <a:effectLst/>
                <a:latin typeface="Tw Cen MT" panose="020B0602020104020603" pitchFamily="34" charset="0"/>
                <a:hlinkClick r:id="rId6">
                  <a:extLst>
                    <a:ext uri="{A12FA001-AC4F-418D-AE19-62706E023703}">
                      <ahyp:hlinkClr xmlns:ahyp="http://schemas.microsoft.com/office/drawing/2018/hyperlinkcolor" val="tx"/>
                    </a:ext>
                  </a:extLst>
                </a:hlinkClick>
              </a:rPr>
              <a:t>website VWO</a:t>
            </a:r>
            <a:endParaRPr lang="nl-BE" b="0" i="0" u="sng" strike="noStrike">
              <a:solidFill>
                <a:schemeClr val="accent2"/>
              </a:solidFill>
              <a:effectLst/>
              <a:latin typeface="Tw Cen MT" panose="020B0602020104020603" pitchFamily="34" charset="0"/>
            </a:endParaRPr>
          </a:p>
          <a:p>
            <a:pPr lvl="2">
              <a:buFont typeface="Wingdings" panose="05000000000000000000" pitchFamily="2" charset="2"/>
              <a:buChar char="§"/>
            </a:pPr>
            <a:r>
              <a:rPr lang="nl-BE" b="0" i="0" u="none" strike="noStrike">
                <a:solidFill>
                  <a:srgbClr val="000000"/>
                </a:solidFill>
                <a:effectLst/>
                <a:latin typeface="Tw Cen MT" panose="020B0602020104020603" pitchFamily="34" charset="0"/>
              </a:rPr>
              <a:t>Via mail: </a:t>
            </a:r>
            <a:r>
              <a:rPr lang="nl-BE" b="0" i="0" u="sng" strike="noStrike">
                <a:solidFill>
                  <a:schemeClr val="accent2"/>
                </a:solidFill>
                <a:effectLst/>
                <a:latin typeface="Tw Cen MT" panose="020B0602020104020603" pitchFamily="34" charset="0"/>
                <a:hlinkClick r:id="rId7">
                  <a:extLst>
                    <a:ext uri="{A12FA001-AC4F-418D-AE19-62706E023703}">
                      <ahyp:hlinkClr xmlns:ahyp="http://schemas.microsoft.com/office/drawing/2018/hyperlinkcolor" val="tx"/>
                    </a:ext>
                  </a:extLst>
                </a:hlinkClick>
              </a:rPr>
              <a:t>gegevensbeheer.volwassenenonderwijs@vlaanderen.be</a:t>
            </a:r>
            <a:endParaRPr lang="nl-BE" b="0" i="0" u="sng" strike="noStrike">
              <a:solidFill>
                <a:schemeClr val="accent2"/>
              </a:solidFill>
              <a:effectLst/>
              <a:latin typeface="Tw Cen MT" panose="020B0602020104020603" pitchFamily="34" charset="0"/>
            </a:endParaRPr>
          </a:p>
          <a:p>
            <a:pPr lvl="3">
              <a:buFont typeface="Wingdings" panose="05000000000000000000" pitchFamily="2" charset="2"/>
              <a:buChar char="§"/>
            </a:pPr>
            <a:r>
              <a:rPr lang="nl-BE" sz="1700" b="0" i="0">
                <a:solidFill>
                  <a:srgbClr val="000000"/>
                </a:solidFill>
                <a:effectLst/>
                <a:latin typeface="Tw Cen MT" panose="020B0602020104020603" pitchFamily="34" charset="0"/>
              </a:rPr>
              <a:t>Instellingsnummer in het onderwerp van de mail</a:t>
            </a:r>
            <a:endParaRPr lang="nl-BE" sz="1700"/>
          </a:p>
        </p:txBody>
      </p:sp>
      <p:sp>
        <p:nvSpPr>
          <p:cNvPr id="4" name="Tijdelijke aanduiding voor dianummer 3">
            <a:extLst>
              <a:ext uri="{FF2B5EF4-FFF2-40B4-BE49-F238E27FC236}">
                <a16:creationId xmlns:a16="http://schemas.microsoft.com/office/drawing/2014/main" id="{D37571AE-CC9C-484C-E97A-53B8DD4CB483}"/>
              </a:ext>
            </a:extLst>
          </p:cNvPr>
          <p:cNvSpPr>
            <a:spLocks noGrp="1"/>
          </p:cNvSpPr>
          <p:nvPr>
            <p:ph type="sldNum" sz="quarter" idx="12"/>
          </p:nvPr>
        </p:nvSpPr>
        <p:spPr/>
        <p:txBody>
          <a:bodyPr/>
          <a:lstStyle/>
          <a:p>
            <a:pPr>
              <a:defRPr/>
            </a:pPr>
            <a:fld id="{D2CE5E5D-1AF0-4E0B-AB88-26567C571179}" type="slidenum">
              <a:rPr lang="nl-NL" altLang="en-US" smtClean="0"/>
              <a:pPr>
                <a:defRPr/>
              </a:pPr>
              <a:t>100</a:t>
            </a:fld>
            <a:endParaRPr lang="nl-NL" altLang="en-US"/>
          </a:p>
        </p:txBody>
      </p:sp>
    </p:spTree>
    <p:extLst>
      <p:ext uri="{BB962C8B-B14F-4D97-AF65-F5344CB8AC3E}">
        <p14:creationId xmlns:p14="http://schemas.microsoft.com/office/powerpoint/2010/main" val="14604778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A7D2E-99E1-D173-47E0-9E6164BA01D1}"/>
              </a:ext>
            </a:extLst>
          </p:cNvPr>
          <p:cNvSpPr>
            <a:spLocks noGrp="1"/>
          </p:cNvSpPr>
          <p:nvPr>
            <p:ph type="title"/>
          </p:nvPr>
        </p:nvSpPr>
        <p:spPr/>
        <p:txBody>
          <a:bodyPr/>
          <a:lstStyle/>
          <a:p>
            <a:r>
              <a:rPr lang="nl-BE"/>
              <a:t>CONTACT OVER AANBOD, CURSISTEN,…</a:t>
            </a:r>
          </a:p>
        </p:txBody>
      </p:sp>
      <p:sp>
        <p:nvSpPr>
          <p:cNvPr id="3" name="Tijdelijke aanduiding voor inhoud 2">
            <a:extLst>
              <a:ext uri="{FF2B5EF4-FFF2-40B4-BE49-F238E27FC236}">
                <a16:creationId xmlns:a16="http://schemas.microsoft.com/office/drawing/2014/main" id="{CA452547-2E5D-1212-9487-29C57B77DEAC}"/>
              </a:ext>
            </a:extLst>
          </p:cNvPr>
          <p:cNvSpPr>
            <a:spLocks noGrp="1"/>
          </p:cNvSpPr>
          <p:nvPr>
            <p:ph idx="1"/>
          </p:nvPr>
        </p:nvSpPr>
        <p:spPr/>
        <p:txBody>
          <a:bodyPr/>
          <a:lstStyle/>
          <a:p>
            <a:pPr>
              <a:buFont typeface="Wingdings" panose="05000000000000000000" pitchFamily="2" charset="2"/>
              <a:buChar char="§"/>
            </a:pPr>
            <a:r>
              <a:rPr lang="nl-BE" sz="2000" err="1"/>
              <a:t>Edusprong</a:t>
            </a:r>
            <a:endParaRPr lang="nl-BE" sz="2000"/>
          </a:p>
          <a:p>
            <a:pPr lvl="2">
              <a:buFont typeface="Wingdings" panose="05000000000000000000" pitchFamily="2" charset="2"/>
              <a:buChar char="§"/>
            </a:pPr>
            <a:r>
              <a:rPr lang="nl-BE">
                <a:solidFill>
                  <a:schemeClr val="accent2"/>
                </a:solidFill>
                <a:hlinkClick r:id="rId3">
                  <a:extLst>
                    <a:ext uri="{A12FA001-AC4F-418D-AE19-62706E023703}">
                      <ahyp:hlinkClr xmlns:ahyp="http://schemas.microsoft.com/office/drawing/2018/hyperlinkcolor" val="tx"/>
                    </a:ext>
                  </a:extLst>
                </a:hlinkClick>
              </a:rPr>
              <a:t>edusprong@vlaanderen.be</a:t>
            </a:r>
            <a:r>
              <a:rPr lang="nl-BE">
                <a:solidFill>
                  <a:schemeClr val="accent2"/>
                </a:solidFill>
              </a:rPr>
              <a:t> </a:t>
            </a:r>
          </a:p>
          <a:p>
            <a:pPr>
              <a:buFont typeface="Wingdings" panose="05000000000000000000" pitchFamily="2" charset="2"/>
              <a:buChar char="§"/>
            </a:pPr>
            <a:r>
              <a:rPr lang="nl-BE" sz="2000"/>
              <a:t>Opleidingskompas</a:t>
            </a:r>
          </a:p>
          <a:p>
            <a:pPr lvl="2">
              <a:buFont typeface="Wingdings" panose="05000000000000000000" pitchFamily="2" charset="2"/>
              <a:buChar char="§"/>
            </a:pPr>
            <a:r>
              <a:rPr lang="nl-BE">
                <a:solidFill>
                  <a:schemeClr val="accent2"/>
                </a:solidFill>
                <a:hlinkClick r:id="rId4">
                  <a:extLst>
                    <a:ext uri="{A12FA001-AC4F-418D-AE19-62706E023703}">
                      <ahyp:hlinkClr xmlns:ahyp="http://schemas.microsoft.com/office/drawing/2018/hyperlinkcolor" val="tx"/>
                    </a:ext>
                  </a:extLst>
                </a:hlinkClick>
              </a:rPr>
              <a:t>opleidingskompas@vlaanderen.be</a:t>
            </a:r>
            <a:endParaRPr lang="nl-BE">
              <a:solidFill>
                <a:schemeClr val="accent2"/>
              </a:solidFill>
            </a:endParaRPr>
          </a:p>
          <a:p>
            <a:pPr>
              <a:buFont typeface="Wingdings" panose="05000000000000000000" pitchFamily="2" charset="2"/>
              <a:buChar char="§"/>
            </a:pPr>
            <a:r>
              <a:rPr lang="nl-BE" sz="2000"/>
              <a:t>Voor algemene vragen:</a:t>
            </a:r>
          </a:p>
          <a:p>
            <a:pPr lvl="1">
              <a:buFont typeface="Wingdings" panose="05000000000000000000" pitchFamily="2" charset="2"/>
              <a:buChar char="§"/>
            </a:pPr>
            <a:r>
              <a:rPr lang="nl-BE" sz="1700"/>
              <a:t>Afdeling Levenslang Leren Departement O&amp;V (beleid)</a:t>
            </a:r>
          </a:p>
          <a:p>
            <a:pPr lvl="2">
              <a:buFont typeface="Wingdings" panose="05000000000000000000" pitchFamily="2" charset="2"/>
              <a:buChar char="§"/>
            </a:pPr>
            <a:r>
              <a:rPr lang="nl-BE" u="sng">
                <a:solidFill>
                  <a:schemeClr val="accent2"/>
                </a:solidFill>
                <a:latin typeface="Tw Cen MT" panose="020B0602020104020603" pitchFamily="34" charset="0"/>
                <a:hlinkClick r:id="rId5">
                  <a:extLst>
                    <a:ext uri="{A12FA001-AC4F-418D-AE19-62706E023703}">
                      <ahyp:hlinkClr xmlns:ahyp="http://schemas.microsoft.com/office/drawing/2018/hyperlinkcolor" val="tx"/>
                    </a:ext>
                  </a:extLst>
                </a:hlinkClick>
              </a:rPr>
              <a:t>volwassenenonderwijsbeleid@vlaanderen.be</a:t>
            </a:r>
            <a:r>
              <a:rPr lang="nl-BE" u="sng">
                <a:solidFill>
                  <a:schemeClr val="accent2"/>
                </a:solidFill>
                <a:latin typeface="Tw Cen MT" panose="020B0602020104020603" pitchFamily="34" charset="0"/>
              </a:rPr>
              <a:t> </a:t>
            </a:r>
          </a:p>
          <a:p>
            <a:pPr lvl="1">
              <a:buFont typeface="Wingdings" panose="05000000000000000000" pitchFamily="2" charset="2"/>
              <a:buChar char="§"/>
            </a:pPr>
            <a:r>
              <a:rPr lang="nl-BE" sz="1700"/>
              <a:t>Afdeling Hoger en Volwassenenonderwijs AHOVOKS (uitvoering)</a:t>
            </a:r>
          </a:p>
          <a:p>
            <a:pPr lvl="2">
              <a:buFont typeface="Wingdings" panose="05000000000000000000" pitchFamily="2" charset="2"/>
              <a:buChar char="§"/>
            </a:pPr>
            <a:r>
              <a:rPr lang="nl-BE" b="0" i="0" u="sng" strike="noStrike">
                <a:solidFill>
                  <a:schemeClr val="accent2"/>
                </a:solidFill>
                <a:effectLst/>
                <a:latin typeface="Tw Cen MT" panose="020B0602020104020603" pitchFamily="34" charset="0"/>
                <a:hlinkClick r:id="rId6">
                  <a:extLst>
                    <a:ext uri="{A12FA001-AC4F-418D-AE19-62706E023703}">
                      <ahyp:hlinkClr xmlns:ahyp="http://schemas.microsoft.com/office/drawing/2018/hyperlinkcolor" val="tx"/>
                    </a:ext>
                  </a:extLst>
                </a:hlinkClick>
              </a:rPr>
              <a:t>volwassenenonderwijs@vlaanderen.be</a:t>
            </a:r>
            <a:endParaRPr lang="nl-BE" b="0" i="0" u="sng" strike="noStrike">
              <a:solidFill>
                <a:schemeClr val="accent2"/>
              </a:solidFill>
              <a:effectLst/>
              <a:latin typeface="Tw Cen MT" panose="020B0602020104020603" pitchFamily="34" charset="0"/>
            </a:endParaRPr>
          </a:p>
        </p:txBody>
      </p:sp>
      <p:sp>
        <p:nvSpPr>
          <p:cNvPr id="4" name="Tijdelijke aanduiding voor dianummer 3">
            <a:extLst>
              <a:ext uri="{FF2B5EF4-FFF2-40B4-BE49-F238E27FC236}">
                <a16:creationId xmlns:a16="http://schemas.microsoft.com/office/drawing/2014/main" id="{EEFDAD3E-67EA-F20A-0BBD-7266967ECCC2}"/>
              </a:ext>
            </a:extLst>
          </p:cNvPr>
          <p:cNvSpPr>
            <a:spLocks noGrp="1"/>
          </p:cNvSpPr>
          <p:nvPr>
            <p:ph type="sldNum" sz="quarter" idx="12"/>
          </p:nvPr>
        </p:nvSpPr>
        <p:spPr/>
        <p:txBody>
          <a:bodyPr/>
          <a:lstStyle/>
          <a:p>
            <a:pPr>
              <a:defRPr/>
            </a:pPr>
            <a:fld id="{D2CE5E5D-1AF0-4E0B-AB88-26567C571179}" type="slidenum">
              <a:rPr lang="nl-NL" altLang="en-US" smtClean="0"/>
              <a:pPr>
                <a:defRPr/>
              </a:pPr>
              <a:t>101</a:t>
            </a:fld>
            <a:endParaRPr lang="nl-NL" altLang="en-US"/>
          </a:p>
        </p:txBody>
      </p:sp>
    </p:spTree>
    <p:extLst>
      <p:ext uri="{BB962C8B-B14F-4D97-AF65-F5344CB8AC3E}">
        <p14:creationId xmlns:p14="http://schemas.microsoft.com/office/powerpoint/2010/main" val="14651290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0F068-B807-5871-E4B0-7117665DF90B}"/>
              </a:ext>
            </a:extLst>
          </p:cNvPr>
          <p:cNvSpPr>
            <a:spLocks noGrp="1"/>
          </p:cNvSpPr>
          <p:nvPr>
            <p:ph type="title"/>
          </p:nvPr>
        </p:nvSpPr>
        <p:spPr/>
        <p:txBody>
          <a:bodyPr/>
          <a:lstStyle/>
          <a:p>
            <a:r>
              <a:rPr lang="nl-NL"/>
              <a:t>CONTACT MET DE CEL PERSONEEL</a:t>
            </a:r>
            <a:endParaRPr lang="nl-BE"/>
          </a:p>
        </p:txBody>
      </p:sp>
      <p:sp>
        <p:nvSpPr>
          <p:cNvPr id="3" name="Tijdelijke aanduiding voor inhoud 2">
            <a:extLst>
              <a:ext uri="{FF2B5EF4-FFF2-40B4-BE49-F238E27FC236}">
                <a16:creationId xmlns:a16="http://schemas.microsoft.com/office/drawing/2014/main" id="{8057243E-A489-1FA3-5C69-8C3F9B6E5326}"/>
              </a:ext>
            </a:extLst>
          </p:cNvPr>
          <p:cNvSpPr>
            <a:spLocks noGrp="1"/>
          </p:cNvSpPr>
          <p:nvPr>
            <p:ph idx="1"/>
          </p:nvPr>
        </p:nvSpPr>
        <p:spPr/>
        <p:txBody>
          <a:bodyPr>
            <a:normAutofit/>
          </a:bodyPr>
          <a:lstStyle/>
          <a:p>
            <a:pPr algn="l" rtl="0" fontAlgn="base">
              <a:buFont typeface="Wingdings" panose="05000000000000000000" pitchFamily="2" charset="2"/>
              <a:buChar char="§"/>
            </a:pPr>
            <a:r>
              <a:rPr lang="nl-BE" sz="2000" b="0" i="0" u="none" strike="noStrike">
                <a:solidFill>
                  <a:srgbClr val="000000"/>
                </a:solidFill>
                <a:effectLst/>
                <a:latin typeface="Tw Cen MT" panose="020B0602020104020603" pitchFamily="34" charset="0"/>
              </a:rPr>
              <a:t>Wijzigingen in </a:t>
            </a:r>
            <a:r>
              <a:rPr lang="nl-BE" sz="2000" b="1" i="0" u="none" strike="noStrike">
                <a:solidFill>
                  <a:srgbClr val="000000"/>
                </a:solidFill>
                <a:effectLst/>
                <a:latin typeface="Tw Cen MT" panose="020B0602020104020603" pitchFamily="34" charset="0"/>
              </a:rPr>
              <a:t>dossierbehandelaars</a:t>
            </a:r>
            <a:r>
              <a:rPr lang="nl-BE" sz="2000" b="0" i="0" u="none" strike="noStrike">
                <a:solidFill>
                  <a:srgbClr val="000000"/>
                </a:solidFill>
                <a:effectLst/>
                <a:latin typeface="Tw Cen MT" panose="020B0602020104020603" pitchFamily="34" charset="0"/>
              </a:rPr>
              <a:t> voor schooljaar 2023-2024</a:t>
            </a:r>
            <a:r>
              <a:rPr lang="en-US" sz="1800" b="0" i="0">
                <a:solidFill>
                  <a:srgbClr val="000000"/>
                </a:solidFill>
                <a:effectLst/>
                <a:latin typeface="Tw Cen MT" panose="020B0602020104020603" pitchFamily="34" charset="0"/>
              </a:rPr>
              <a:t>​</a:t>
            </a:r>
            <a:endParaRPr lang="en-US" b="0" i="0">
              <a:solidFill>
                <a:srgbClr val="000000"/>
              </a:solidFill>
              <a:effectLst/>
              <a:latin typeface="Arial" panose="020B0604020202020204" pitchFamily="34" charset="0"/>
            </a:endParaRPr>
          </a:p>
          <a:p>
            <a:pPr lvl="2" fontAlgn="base">
              <a:buFont typeface="Wingdings" panose="05000000000000000000" pitchFamily="2" charset="2"/>
              <a:buChar char="§"/>
            </a:pPr>
            <a:r>
              <a:rPr lang="nl-BE" b="0" i="0" u="none" strike="noStrike">
                <a:solidFill>
                  <a:srgbClr val="000000"/>
                </a:solidFill>
                <a:effectLst/>
                <a:latin typeface="Tw Cen MT" panose="020B0602020104020603" pitchFamily="34" charset="0"/>
              </a:rPr>
              <a:t>Zie </a:t>
            </a:r>
            <a:r>
              <a:rPr lang="nl-BE" b="0" i="0" u="sng" strike="noStrike">
                <a:solidFill>
                  <a:schemeClr val="accent2"/>
                </a:solidFill>
                <a:effectLst/>
                <a:latin typeface="Tw Cen MT" panose="020B0602020104020603" pitchFamily="34" charset="0"/>
                <a:hlinkClick r:id="rId3">
                  <a:extLst>
                    <a:ext uri="{A12FA001-AC4F-418D-AE19-62706E023703}">
                      <ahyp:hlinkClr xmlns:ahyp="http://schemas.microsoft.com/office/drawing/2018/hyperlinkcolor" val="tx"/>
                    </a:ext>
                  </a:extLst>
                </a:hlinkClick>
              </a:rPr>
              <a:t>website onderwijspersoneel</a:t>
            </a:r>
            <a:r>
              <a:rPr lang="nl-BE" b="0" i="0">
                <a:solidFill>
                  <a:schemeClr val="accent2"/>
                </a:solidFill>
                <a:effectLst/>
                <a:latin typeface="Tw Cen MT" panose="020B0602020104020603" pitchFamily="34" charset="0"/>
              </a:rPr>
              <a:t>​</a:t>
            </a:r>
            <a:endParaRPr lang="nl-BE" b="0" i="0">
              <a:solidFill>
                <a:schemeClr val="accent2"/>
              </a:solidFill>
              <a:effectLst/>
              <a:latin typeface="Arial" panose="020B0604020202020204" pitchFamily="34" charset="0"/>
            </a:endParaRPr>
          </a:p>
          <a:p>
            <a:pPr algn="l" rtl="0" fontAlgn="base">
              <a:buFont typeface="Wingdings" panose="05000000000000000000" pitchFamily="2" charset="2"/>
              <a:buChar char="§"/>
            </a:pPr>
            <a:r>
              <a:rPr lang="nl-BE" sz="2000" b="0" i="0" u="none" strike="noStrike">
                <a:solidFill>
                  <a:srgbClr val="000000"/>
                </a:solidFill>
                <a:effectLst/>
                <a:latin typeface="Tw Cen MT" panose="020B0602020104020603" pitchFamily="34" charset="0"/>
              </a:rPr>
              <a:t>Via </a:t>
            </a:r>
            <a:r>
              <a:rPr lang="nl-BE" sz="2000" b="1" i="0" u="none" strike="noStrike">
                <a:solidFill>
                  <a:srgbClr val="000000"/>
                </a:solidFill>
                <a:effectLst/>
                <a:latin typeface="Tw Cen MT" panose="020B0602020104020603" pitchFamily="34" charset="0"/>
              </a:rPr>
              <a:t>telefoon</a:t>
            </a:r>
            <a:r>
              <a:rPr lang="en-US" sz="2000" b="0" i="0">
                <a:solidFill>
                  <a:srgbClr val="000000"/>
                </a:solidFill>
                <a:effectLst/>
                <a:latin typeface="Tw Cen MT" panose="020B0602020104020603" pitchFamily="34" charset="0"/>
              </a:rPr>
              <a:t>​</a:t>
            </a:r>
            <a:endParaRPr lang="en-US" sz="2000" b="0" i="0">
              <a:solidFill>
                <a:srgbClr val="000000"/>
              </a:solidFill>
              <a:effectLst/>
              <a:latin typeface="Arial" panose="020B0604020202020204" pitchFamily="34" charset="0"/>
            </a:endParaRPr>
          </a:p>
          <a:p>
            <a:pPr lvl="2" fontAlgn="base">
              <a:buFont typeface="Wingdings" panose="05000000000000000000" pitchFamily="2" charset="2"/>
              <a:buChar char="§"/>
            </a:pPr>
            <a:r>
              <a:rPr lang="nl-BE" b="0" i="0" u="none" strike="noStrike">
                <a:solidFill>
                  <a:srgbClr val="000000"/>
                </a:solidFill>
                <a:effectLst/>
                <a:latin typeface="Tw Cen MT" panose="020B0602020104020603" pitchFamily="34" charset="0"/>
              </a:rPr>
              <a:t>Telefoonnummer dossierbeheerder terug te vinden op de </a:t>
            </a:r>
            <a:r>
              <a:rPr lang="nl-BE" b="0" i="0" u="sng" strike="noStrike">
                <a:solidFill>
                  <a:schemeClr val="accent2"/>
                </a:solidFill>
                <a:effectLst/>
                <a:latin typeface="Tw Cen MT" panose="020B0602020104020603" pitchFamily="34" charset="0"/>
                <a:hlinkClick r:id="rId4">
                  <a:extLst>
                    <a:ext uri="{A12FA001-AC4F-418D-AE19-62706E023703}">
                      <ahyp:hlinkClr xmlns:ahyp="http://schemas.microsoft.com/office/drawing/2018/hyperlinkcolor" val="tx"/>
                    </a:ext>
                  </a:extLst>
                </a:hlinkClick>
              </a:rPr>
              <a:t>Website VWO</a:t>
            </a:r>
            <a:r>
              <a:rPr lang="nl-BE" b="0" i="0">
                <a:solidFill>
                  <a:schemeClr val="accent2"/>
                </a:solidFill>
                <a:effectLst/>
                <a:latin typeface="Tw Cen MT" panose="020B0602020104020603" pitchFamily="34" charset="0"/>
              </a:rPr>
              <a:t>​</a:t>
            </a:r>
            <a:endParaRPr lang="nl-BE" b="0" i="0">
              <a:solidFill>
                <a:schemeClr val="accent2"/>
              </a:solidFill>
              <a:effectLst/>
              <a:latin typeface="Arial" panose="020B0604020202020204" pitchFamily="34" charset="0"/>
            </a:endParaRPr>
          </a:p>
          <a:p>
            <a:pPr algn="l" rtl="0" fontAlgn="base">
              <a:buFont typeface="Wingdings" panose="05000000000000000000" pitchFamily="2" charset="2"/>
              <a:buChar char="§"/>
            </a:pPr>
            <a:r>
              <a:rPr lang="nl-BE" sz="2000" b="0" i="0" u="none" strike="noStrike">
                <a:solidFill>
                  <a:srgbClr val="000000"/>
                </a:solidFill>
                <a:effectLst/>
                <a:latin typeface="Tw Cen MT" panose="020B0602020104020603" pitchFamily="34" charset="0"/>
              </a:rPr>
              <a:t>Via </a:t>
            </a:r>
            <a:r>
              <a:rPr lang="nl-BE" sz="2000" b="1" i="0" u="none" strike="noStrike">
                <a:solidFill>
                  <a:srgbClr val="000000"/>
                </a:solidFill>
                <a:effectLst/>
                <a:latin typeface="Tw Cen MT" panose="020B0602020104020603" pitchFamily="34" charset="0"/>
              </a:rPr>
              <a:t>mail</a:t>
            </a:r>
            <a:r>
              <a:rPr lang="en-US" sz="2000" b="0" i="0">
                <a:solidFill>
                  <a:srgbClr val="000000"/>
                </a:solidFill>
                <a:effectLst/>
                <a:latin typeface="Tw Cen MT" panose="020B0602020104020603" pitchFamily="34" charset="0"/>
              </a:rPr>
              <a:t>​</a:t>
            </a:r>
            <a:endParaRPr lang="en-US" sz="2000" b="0" i="0">
              <a:solidFill>
                <a:srgbClr val="000000"/>
              </a:solidFill>
              <a:effectLst/>
              <a:latin typeface="Arial" panose="020B0604020202020204" pitchFamily="34" charset="0"/>
            </a:endParaRPr>
          </a:p>
          <a:p>
            <a:pPr lvl="2" fontAlgn="base">
              <a:buFont typeface="Wingdings" panose="05000000000000000000" pitchFamily="2" charset="2"/>
              <a:buChar char="§"/>
            </a:pPr>
            <a:r>
              <a:rPr lang="nl-BE" b="0" i="0" u="sng" strike="noStrike">
                <a:solidFill>
                  <a:schemeClr val="accent2"/>
                </a:solidFill>
                <a:effectLst/>
                <a:latin typeface="Tw Cen MT" panose="020B0602020104020603" pitchFamily="34" charset="0"/>
                <a:hlinkClick r:id="rId5">
                  <a:extLst>
                    <a:ext uri="{A12FA001-AC4F-418D-AE19-62706E023703}">
                      <ahyp:hlinkClr xmlns:ahyp="http://schemas.microsoft.com/office/drawing/2018/hyperlinkcolor" val="tx"/>
                    </a:ext>
                  </a:extLst>
                </a:hlinkClick>
              </a:rPr>
              <a:t>personeel.volwassenenonderwijs@vlaanderen.be</a:t>
            </a:r>
            <a:r>
              <a:rPr lang="nl-BE" b="0" i="0" u="none" strike="noStrike">
                <a:solidFill>
                  <a:schemeClr val="accent2"/>
                </a:solidFill>
                <a:effectLst/>
                <a:latin typeface="Tw Cen MT" panose="020B0602020104020603" pitchFamily="34" charset="0"/>
              </a:rPr>
              <a:t> </a:t>
            </a:r>
            <a:r>
              <a:rPr lang="en-US" b="0" i="0">
                <a:solidFill>
                  <a:srgbClr val="1482AC"/>
                </a:solidFill>
                <a:effectLst/>
                <a:latin typeface="Tw Cen MT" panose="020B0602020104020603" pitchFamily="34" charset="0"/>
              </a:rPr>
              <a:t>​</a:t>
            </a:r>
            <a:endParaRPr lang="en-US" b="0" i="0">
              <a:solidFill>
                <a:srgbClr val="000000"/>
              </a:solidFill>
              <a:effectLst/>
              <a:latin typeface="Arial" panose="020B0604020202020204" pitchFamily="34" charset="0"/>
            </a:endParaRPr>
          </a:p>
          <a:p>
            <a:pPr lvl="2" fontAlgn="base">
              <a:buFont typeface="Wingdings" panose="05000000000000000000" pitchFamily="2" charset="2"/>
              <a:buChar char="§"/>
            </a:pPr>
            <a:r>
              <a:rPr lang="nl-BE" b="0" i="0" u="none" strike="noStrike">
                <a:solidFill>
                  <a:srgbClr val="000000"/>
                </a:solidFill>
                <a:effectLst/>
                <a:latin typeface="Tw Cen MT" panose="020B0602020104020603" pitchFamily="34" charset="0"/>
              </a:rPr>
              <a:t>Instellingsnummer in het onderwerp van de mail!</a:t>
            </a:r>
            <a:endParaRPr lang="en-US" b="0" i="0">
              <a:solidFill>
                <a:srgbClr val="000000"/>
              </a:solidFill>
              <a:effectLst/>
              <a:latin typeface="Arial" panose="020B0604020202020204" pitchFamily="34" charset="0"/>
            </a:endParaRPr>
          </a:p>
          <a:p>
            <a:pPr algn="l" rtl="0" fontAlgn="base">
              <a:buFont typeface="Wingdings" panose="05000000000000000000" pitchFamily="2" charset="2"/>
              <a:buChar char="§"/>
            </a:pPr>
            <a:r>
              <a:rPr lang="nl-BE" sz="2000" b="0" i="0" u="none" strike="noStrike">
                <a:solidFill>
                  <a:srgbClr val="000000"/>
                </a:solidFill>
                <a:effectLst/>
                <a:latin typeface="Tw Cen MT" panose="020B0602020104020603" pitchFamily="34" charset="0"/>
              </a:rPr>
              <a:t>Documenten via </a:t>
            </a:r>
            <a:r>
              <a:rPr lang="nl-BE" sz="2000" b="1" i="0" u="none" strike="noStrike">
                <a:solidFill>
                  <a:srgbClr val="000000"/>
                </a:solidFill>
                <a:effectLst/>
                <a:latin typeface="Tw Cen MT" panose="020B0602020104020603" pitchFamily="34" charset="0"/>
              </a:rPr>
              <a:t>scanadres</a:t>
            </a:r>
            <a:r>
              <a:rPr lang="en-US" sz="2000" b="0" i="0">
                <a:solidFill>
                  <a:srgbClr val="000000"/>
                </a:solidFill>
                <a:effectLst/>
                <a:latin typeface="Tw Cen MT" panose="020B0602020104020603" pitchFamily="34" charset="0"/>
              </a:rPr>
              <a:t>​</a:t>
            </a:r>
            <a:endParaRPr lang="en-US" sz="2000" b="0" i="0">
              <a:solidFill>
                <a:srgbClr val="000000"/>
              </a:solidFill>
              <a:effectLst/>
              <a:latin typeface="Arial" panose="020B0604020202020204" pitchFamily="34" charset="0"/>
            </a:endParaRPr>
          </a:p>
          <a:p>
            <a:pPr lvl="2" fontAlgn="base">
              <a:buFont typeface="Wingdings" panose="05000000000000000000" pitchFamily="2" charset="2"/>
              <a:buChar char="§"/>
            </a:pPr>
            <a:r>
              <a:rPr lang="nl-BE" b="0" i="0" u="sng" strike="noStrike">
                <a:solidFill>
                  <a:schemeClr val="accent2"/>
                </a:solidFill>
                <a:effectLst/>
                <a:latin typeface="Tw Cen MT" panose="020B0602020104020603" pitchFamily="34" charset="0"/>
                <a:hlinkClick r:id="rId6">
                  <a:extLst>
                    <a:ext uri="{A12FA001-AC4F-418D-AE19-62706E023703}">
                      <ahyp:hlinkClr xmlns:ahyp="http://schemas.microsoft.com/office/drawing/2018/hyperlinkcolor" val="tx"/>
                    </a:ext>
                  </a:extLst>
                </a:hlinkClick>
              </a:rPr>
              <a:t>documenten.onderwijspersoneel@ond.vlaanderen.be</a:t>
            </a:r>
            <a:r>
              <a:rPr lang="nl-BE" b="0" i="0" u="none" strike="noStrike">
                <a:solidFill>
                  <a:schemeClr val="accent2"/>
                </a:solidFill>
                <a:effectLst/>
                <a:latin typeface="Tw Cen MT" panose="020B0602020104020603" pitchFamily="34" charset="0"/>
              </a:rPr>
              <a:t> </a:t>
            </a:r>
            <a:r>
              <a:rPr lang="en-US" b="0" i="0">
                <a:solidFill>
                  <a:schemeClr val="accent2"/>
                </a:solidFill>
                <a:effectLst/>
                <a:latin typeface="Tw Cen MT" panose="020B0602020104020603" pitchFamily="34" charset="0"/>
              </a:rPr>
              <a:t>​</a:t>
            </a:r>
            <a:endParaRPr lang="en-US" b="0" i="0">
              <a:solidFill>
                <a:schemeClr val="accent2"/>
              </a:solidFill>
              <a:effectLst/>
              <a:latin typeface="Arial" panose="020B0604020202020204" pitchFamily="34" charset="0"/>
            </a:endParaRPr>
          </a:p>
          <a:p>
            <a:pPr lvl="2" fontAlgn="base">
              <a:buFont typeface="Wingdings" panose="05000000000000000000" pitchFamily="2" charset="2"/>
              <a:buChar char="§"/>
            </a:pPr>
            <a:r>
              <a:rPr lang="nl-BE" b="0" i="0" u="none" strike="noStrike">
                <a:solidFill>
                  <a:srgbClr val="000000"/>
                </a:solidFill>
                <a:effectLst/>
                <a:latin typeface="Tw Cen MT" panose="020B0602020104020603" pitchFamily="34" charset="0"/>
              </a:rPr>
              <a:t>Stamboeknummer van het personeelslid in het onderwerp van de mail</a:t>
            </a:r>
            <a:endParaRPr lang="en-US" b="0" i="0">
              <a:solidFill>
                <a:srgbClr val="000000"/>
              </a:solidFill>
              <a:effectLst/>
              <a:latin typeface="Arial" panose="020B0604020202020204" pitchFamily="34" charset="0"/>
            </a:endParaRPr>
          </a:p>
          <a:p>
            <a:pPr lvl="2" fontAlgn="base">
              <a:buFont typeface="Wingdings" panose="05000000000000000000" pitchFamily="2" charset="2"/>
              <a:buChar char="§"/>
            </a:pPr>
            <a:r>
              <a:rPr lang="nl-BE" b="0" i="0" u="none" strike="noStrike">
                <a:solidFill>
                  <a:srgbClr val="000000"/>
                </a:solidFill>
                <a:effectLst/>
                <a:latin typeface="Tw Cen MT" panose="020B0602020104020603" pitchFamily="34" charset="0"/>
              </a:rPr>
              <a:t>Verschillende types van documenten in verschillende scans versturen</a:t>
            </a:r>
            <a:endParaRPr lang="en-US" b="0" i="0">
              <a:solidFill>
                <a:srgbClr val="000000"/>
              </a:solidFill>
              <a:effectLst/>
              <a:latin typeface="Arial" panose="020B0604020202020204" pitchFamily="34" charset="0"/>
            </a:endParaRPr>
          </a:p>
          <a:p>
            <a:pPr marL="0" indent="0">
              <a:buNone/>
            </a:pPr>
            <a:endParaRPr lang="nl-BE"/>
          </a:p>
        </p:txBody>
      </p:sp>
      <p:sp>
        <p:nvSpPr>
          <p:cNvPr id="4" name="Tijdelijke aanduiding voor dianummer 3">
            <a:extLst>
              <a:ext uri="{FF2B5EF4-FFF2-40B4-BE49-F238E27FC236}">
                <a16:creationId xmlns:a16="http://schemas.microsoft.com/office/drawing/2014/main" id="{2EE817C6-2E86-527F-D3E9-AECEAC5410A8}"/>
              </a:ext>
            </a:extLst>
          </p:cNvPr>
          <p:cNvSpPr>
            <a:spLocks noGrp="1"/>
          </p:cNvSpPr>
          <p:nvPr>
            <p:ph type="sldNum" sz="quarter" idx="12"/>
          </p:nvPr>
        </p:nvSpPr>
        <p:spPr/>
        <p:txBody>
          <a:bodyPr/>
          <a:lstStyle/>
          <a:p>
            <a:pPr>
              <a:defRPr/>
            </a:pPr>
            <a:fld id="{D2CE5E5D-1AF0-4E0B-AB88-26567C571179}" type="slidenum">
              <a:rPr lang="nl-NL" altLang="en-US" smtClean="0"/>
              <a:pPr>
                <a:defRPr/>
              </a:pPr>
              <a:t>102</a:t>
            </a:fld>
            <a:endParaRPr lang="nl-NL" altLang="en-US"/>
          </a:p>
        </p:txBody>
      </p:sp>
    </p:spTree>
    <p:extLst>
      <p:ext uri="{BB962C8B-B14F-4D97-AF65-F5344CB8AC3E}">
        <p14:creationId xmlns:p14="http://schemas.microsoft.com/office/powerpoint/2010/main" val="297120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76387-DB68-4025-ADC1-BCED88C9A402}"/>
              </a:ext>
            </a:extLst>
          </p:cNvPr>
          <p:cNvSpPr>
            <a:spLocks noGrp="1"/>
          </p:cNvSpPr>
          <p:nvPr>
            <p:ph type="title"/>
          </p:nvPr>
        </p:nvSpPr>
        <p:spPr/>
        <p:txBody>
          <a:bodyPr>
            <a:normAutofit fontScale="90000"/>
          </a:bodyPr>
          <a:lstStyle/>
          <a:p>
            <a:r>
              <a:rPr lang="nl-BE" altLang="nl-BE" sz="4900"/>
              <a:t>Principe werkingsmiddelen en inschrijvingsgelden</a:t>
            </a:r>
            <a:br>
              <a:rPr lang="nl-BE" altLang="nl-BE" sz="7200" kern="0">
                <a:solidFill>
                  <a:srgbClr val="000000"/>
                </a:solidFill>
              </a:rPr>
            </a:br>
            <a:r>
              <a:rPr lang="nl-BE" altLang="nl-BE" sz="1700">
                <a:solidFill>
                  <a:srgbClr val="0070C0"/>
                </a:solidFill>
              </a:rPr>
              <a:t>Artikel 89, 108, 196septies §6 en 113decies §3 1° decreet VWO</a:t>
            </a:r>
            <a:br>
              <a:rPr lang="nl-NL" altLang="nl-BE" sz="7200" kern="0">
                <a:solidFill>
                  <a:srgbClr val="0070C0"/>
                </a:solidFill>
              </a:rPr>
            </a:br>
            <a:endParaRPr lang="nl-BE"/>
          </a:p>
        </p:txBody>
      </p:sp>
      <p:sp>
        <p:nvSpPr>
          <p:cNvPr id="3" name="Tijdelijke aanduiding voor inhoud 2">
            <a:extLst>
              <a:ext uri="{FF2B5EF4-FFF2-40B4-BE49-F238E27FC236}">
                <a16:creationId xmlns:a16="http://schemas.microsoft.com/office/drawing/2014/main" id="{1A23D0F6-CF23-4F06-8A64-1FA4EEA1E20E}"/>
              </a:ext>
            </a:extLst>
          </p:cNvPr>
          <p:cNvSpPr>
            <a:spLocks noGrp="1"/>
          </p:cNvSpPr>
          <p:nvPr>
            <p:ph idx="1"/>
          </p:nvPr>
        </p:nvSpPr>
        <p:spPr/>
        <p:txBody>
          <a:bodyPr/>
          <a:lstStyle/>
          <a:p>
            <a:pPr marL="0" indent="0">
              <a:buNone/>
            </a:pPr>
            <a:endParaRPr lang="nl-BE"/>
          </a:p>
          <a:p>
            <a:pPr marL="0" indent="0">
              <a:buNone/>
            </a:pPr>
            <a:endParaRPr lang="nl-BE"/>
          </a:p>
        </p:txBody>
      </p:sp>
      <p:sp>
        <p:nvSpPr>
          <p:cNvPr id="6" name="Rechthoek 5">
            <a:extLst>
              <a:ext uri="{FF2B5EF4-FFF2-40B4-BE49-F238E27FC236}">
                <a16:creationId xmlns:a16="http://schemas.microsoft.com/office/drawing/2014/main" id="{BA3A051F-BA74-475F-A057-566161E811A9}"/>
              </a:ext>
            </a:extLst>
          </p:cNvPr>
          <p:cNvSpPr/>
          <p:nvPr/>
        </p:nvSpPr>
        <p:spPr bwMode="auto">
          <a:xfrm>
            <a:off x="4413123" y="2826316"/>
            <a:ext cx="1674186" cy="216477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r>
              <a:rPr lang="nl-BE" sz="1400">
                <a:solidFill>
                  <a:srgbClr val="000000"/>
                </a:solidFill>
                <a:latin typeface="+mn-lt"/>
              </a:rPr>
              <a:t>Inschrijvingsgelden</a:t>
            </a:r>
          </a:p>
          <a:p>
            <a:pPr algn="ctr" defTabSz="685800" eaLnBrk="1" hangingPunct="1"/>
            <a:endParaRPr lang="nl-BE" sz="1400">
              <a:solidFill>
                <a:srgbClr val="000000"/>
              </a:solidFill>
              <a:latin typeface="+mn-lt"/>
            </a:endParaRPr>
          </a:p>
          <a:p>
            <a:pPr algn="ctr" defTabSz="685800" eaLnBrk="1" hangingPunct="1"/>
            <a:endParaRPr lang="nl-BE" sz="1400">
              <a:solidFill>
                <a:srgbClr val="000000"/>
              </a:solidFill>
              <a:latin typeface="+mn-lt"/>
            </a:endParaRPr>
          </a:p>
          <a:p>
            <a:pPr algn="ctr" defTabSz="685800" eaLnBrk="1" hangingPunct="1"/>
            <a:r>
              <a:rPr lang="nl-BE" sz="1400">
                <a:solidFill>
                  <a:srgbClr val="000000"/>
                </a:solidFill>
                <a:latin typeface="+mn-lt"/>
              </a:rPr>
              <a:t>AHOVOKS berekent</a:t>
            </a:r>
          </a:p>
          <a:p>
            <a:pPr algn="ctr" defTabSz="685800" eaLnBrk="1" hangingPunct="1"/>
            <a:endParaRPr lang="nl-BE" sz="1400">
              <a:solidFill>
                <a:srgbClr val="000000"/>
              </a:solidFill>
              <a:latin typeface="+mn-lt"/>
            </a:endParaRPr>
          </a:p>
          <a:p>
            <a:pPr algn="ctr" defTabSz="685800" eaLnBrk="1" hangingPunct="1"/>
            <a:endParaRPr lang="nl-BE" sz="1400">
              <a:solidFill>
                <a:srgbClr val="000000"/>
              </a:solidFill>
              <a:latin typeface="+mn-lt"/>
            </a:endParaRPr>
          </a:p>
          <a:p>
            <a:pPr algn="ctr" defTabSz="685800" eaLnBrk="1" hangingPunct="1"/>
            <a:endParaRPr lang="nl-BE" sz="1400">
              <a:solidFill>
                <a:srgbClr val="000000"/>
              </a:solidFill>
              <a:latin typeface="+mn-lt"/>
            </a:endParaRPr>
          </a:p>
          <a:p>
            <a:pPr algn="ctr" defTabSz="685800" eaLnBrk="1" hangingPunct="1"/>
            <a:r>
              <a:rPr lang="nl-BE" sz="1400">
                <a:solidFill>
                  <a:srgbClr val="000000"/>
                </a:solidFill>
                <a:latin typeface="+mn-lt"/>
              </a:rPr>
              <a:t>doorstorten aan AHOVOKS</a:t>
            </a:r>
          </a:p>
          <a:p>
            <a:pPr defTabSz="685800" eaLnBrk="1" hangingPunct="1"/>
            <a:endParaRPr lang="nl-BE" sz="1350">
              <a:solidFill>
                <a:srgbClr val="000000"/>
              </a:solidFill>
              <a:latin typeface="Arial" charset="0"/>
            </a:endParaRPr>
          </a:p>
        </p:txBody>
      </p:sp>
      <p:sp>
        <p:nvSpPr>
          <p:cNvPr id="8" name="Rechthoek 7">
            <a:extLst>
              <a:ext uri="{FF2B5EF4-FFF2-40B4-BE49-F238E27FC236}">
                <a16:creationId xmlns:a16="http://schemas.microsoft.com/office/drawing/2014/main" id="{C5CB91BC-B46A-4F78-A9C3-C2D68031F28B}"/>
              </a:ext>
            </a:extLst>
          </p:cNvPr>
          <p:cNvSpPr/>
          <p:nvPr/>
        </p:nvSpPr>
        <p:spPr bwMode="auto">
          <a:xfrm>
            <a:off x="2633394" y="2829329"/>
            <a:ext cx="1674186" cy="216477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r>
              <a:rPr lang="nl-BE" sz="1400">
                <a:solidFill>
                  <a:srgbClr val="000000"/>
                </a:solidFill>
                <a:latin typeface="+mn-lt"/>
              </a:rPr>
              <a:t>Werkingsmiddelen</a:t>
            </a:r>
          </a:p>
          <a:p>
            <a:pPr algn="ctr" defTabSz="685800" eaLnBrk="1" hangingPunct="1"/>
            <a:endParaRPr lang="nl-BE" sz="1400">
              <a:solidFill>
                <a:srgbClr val="000000"/>
              </a:solidFill>
              <a:latin typeface="+mn-lt"/>
            </a:endParaRPr>
          </a:p>
          <a:p>
            <a:pPr algn="ctr" defTabSz="685800" eaLnBrk="1" hangingPunct="1"/>
            <a:endParaRPr lang="nl-BE" sz="1400">
              <a:solidFill>
                <a:srgbClr val="000000"/>
              </a:solidFill>
              <a:latin typeface="+mn-lt"/>
            </a:endParaRPr>
          </a:p>
          <a:p>
            <a:pPr algn="ctr" defTabSz="685800" eaLnBrk="1" hangingPunct="1"/>
            <a:r>
              <a:rPr lang="nl-BE" sz="1400">
                <a:solidFill>
                  <a:srgbClr val="000000"/>
                </a:solidFill>
                <a:latin typeface="+mn-lt"/>
              </a:rPr>
              <a:t>AHOVOKS berekent</a:t>
            </a:r>
          </a:p>
          <a:p>
            <a:pPr algn="ctr" defTabSz="685800" eaLnBrk="1" hangingPunct="1"/>
            <a:endParaRPr lang="nl-BE" sz="1400">
              <a:solidFill>
                <a:srgbClr val="000000"/>
              </a:solidFill>
              <a:latin typeface="+mn-lt"/>
            </a:endParaRPr>
          </a:p>
          <a:p>
            <a:pPr algn="ctr" defTabSz="685800" eaLnBrk="1" hangingPunct="1"/>
            <a:endParaRPr lang="nl-BE" sz="1400">
              <a:solidFill>
                <a:srgbClr val="000000"/>
              </a:solidFill>
              <a:latin typeface="+mn-lt"/>
            </a:endParaRPr>
          </a:p>
          <a:p>
            <a:pPr algn="ctr" defTabSz="685800" eaLnBrk="1" hangingPunct="1"/>
            <a:endParaRPr lang="nl-BE" sz="1400">
              <a:solidFill>
                <a:srgbClr val="000000"/>
              </a:solidFill>
              <a:latin typeface="+mn-lt"/>
            </a:endParaRPr>
          </a:p>
          <a:p>
            <a:pPr algn="ctr" defTabSz="685800" eaLnBrk="1" hangingPunct="1"/>
            <a:r>
              <a:rPr lang="nl-BE" sz="1400">
                <a:solidFill>
                  <a:srgbClr val="000000"/>
                </a:solidFill>
                <a:latin typeface="+mn-lt"/>
              </a:rPr>
              <a:t>AHOVOKS betaalt uit</a:t>
            </a:r>
          </a:p>
        </p:txBody>
      </p:sp>
      <p:sp>
        <p:nvSpPr>
          <p:cNvPr id="9" name="Rechthoek 8">
            <a:extLst>
              <a:ext uri="{FF2B5EF4-FFF2-40B4-BE49-F238E27FC236}">
                <a16:creationId xmlns:a16="http://schemas.microsoft.com/office/drawing/2014/main" id="{919A3F25-B7D8-496C-9124-ADB181229E7A}"/>
              </a:ext>
            </a:extLst>
          </p:cNvPr>
          <p:cNvSpPr/>
          <p:nvPr/>
        </p:nvSpPr>
        <p:spPr bwMode="auto">
          <a:xfrm>
            <a:off x="2633394" y="5097102"/>
            <a:ext cx="3453915" cy="64807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r>
              <a:rPr lang="nl-BE" sz="1400">
                <a:solidFill>
                  <a:srgbClr val="000000"/>
                </a:solidFill>
                <a:latin typeface="+mn-lt"/>
              </a:rPr>
              <a:t>2 aparte stromen los van elkaar</a:t>
            </a:r>
          </a:p>
          <a:p>
            <a:pPr algn="ctr" defTabSz="685800" eaLnBrk="1" hangingPunct="1"/>
            <a:r>
              <a:rPr lang="nl-BE" sz="1400">
                <a:solidFill>
                  <a:srgbClr val="000000"/>
                </a:solidFill>
                <a:latin typeface="+mn-lt"/>
              </a:rPr>
              <a:t>Er gebeurt geen verrekening</a:t>
            </a:r>
          </a:p>
        </p:txBody>
      </p:sp>
      <p:sp>
        <p:nvSpPr>
          <p:cNvPr id="12" name="Rechthoek 11">
            <a:extLst>
              <a:ext uri="{FF2B5EF4-FFF2-40B4-BE49-F238E27FC236}">
                <a16:creationId xmlns:a16="http://schemas.microsoft.com/office/drawing/2014/main" id="{F5C3D16A-2CFA-47F2-9D8F-2616EE26C507}"/>
              </a:ext>
            </a:extLst>
          </p:cNvPr>
          <p:cNvSpPr/>
          <p:nvPr/>
        </p:nvSpPr>
        <p:spPr bwMode="auto">
          <a:xfrm>
            <a:off x="2633394" y="2319965"/>
            <a:ext cx="3484602" cy="403353"/>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r>
              <a:rPr lang="nl-BE" sz="1400">
                <a:solidFill>
                  <a:srgbClr val="000000"/>
                </a:solidFill>
                <a:latin typeface="+mn-lt"/>
              </a:rPr>
              <a:t>Systeem</a:t>
            </a:r>
          </a:p>
        </p:txBody>
      </p:sp>
      <p:sp>
        <p:nvSpPr>
          <p:cNvPr id="19" name="Pijl: omlaag 18">
            <a:extLst>
              <a:ext uri="{FF2B5EF4-FFF2-40B4-BE49-F238E27FC236}">
                <a16:creationId xmlns:a16="http://schemas.microsoft.com/office/drawing/2014/main" id="{736453CB-F181-4077-A5D8-CDB17FA73B58}"/>
              </a:ext>
            </a:extLst>
          </p:cNvPr>
          <p:cNvSpPr/>
          <p:nvPr/>
        </p:nvSpPr>
        <p:spPr bwMode="auto">
          <a:xfrm>
            <a:off x="3362475" y="3906065"/>
            <a:ext cx="216024" cy="324036"/>
          </a:xfrm>
          <a:prstGeom prst="down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nl-BE" sz="1350">
              <a:solidFill>
                <a:srgbClr val="000000"/>
              </a:solidFill>
              <a:latin typeface="Arial" charset="0"/>
            </a:endParaRPr>
          </a:p>
        </p:txBody>
      </p:sp>
      <p:sp>
        <p:nvSpPr>
          <p:cNvPr id="20" name="Pijl: omlaag 19">
            <a:extLst>
              <a:ext uri="{FF2B5EF4-FFF2-40B4-BE49-F238E27FC236}">
                <a16:creationId xmlns:a16="http://schemas.microsoft.com/office/drawing/2014/main" id="{55922E45-AF44-464E-8C72-0BDAAF6D2046}"/>
              </a:ext>
            </a:extLst>
          </p:cNvPr>
          <p:cNvSpPr/>
          <p:nvPr/>
        </p:nvSpPr>
        <p:spPr bwMode="auto">
          <a:xfrm>
            <a:off x="3313635" y="3142063"/>
            <a:ext cx="216024" cy="324036"/>
          </a:xfrm>
          <a:prstGeom prst="down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nl-BE" sz="1350">
              <a:solidFill>
                <a:srgbClr val="000000"/>
              </a:solidFill>
              <a:latin typeface="Arial" charset="0"/>
            </a:endParaRPr>
          </a:p>
        </p:txBody>
      </p:sp>
      <p:sp>
        <p:nvSpPr>
          <p:cNvPr id="21" name="Pijl: omlaag 20">
            <a:extLst>
              <a:ext uri="{FF2B5EF4-FFF2-40B4-BE49-F238E27FC236}">
                <a16:creationId xmlns:a16="http://schemas.microsoft.com/office/drawing/2014/main" id="{670D1829-17DA-4F51-9FE3-BAB048997784}"/>
              </a:ext>
            </a:extLst>
          </p:cNvPr>
          <p:cNvSpPr/>
          <p:nvPr/>
        </p:nvSpPr>
        <p:spPr bwMode="auto">
          <a:xfrm>
            <a:off x="5036661" y="3895412"/>
            <a:ext cx="216024" cy="324036"/>
          </a:xfrm>
          <a:prstGeom prst="down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nl-BE" sz="1350">
              <a:solidFill>
                <a:srgbClr val="000000"/>
              </a:solidFill>
              <a:latin typeface="Arial" charset="0"/>
            </a:endParaRPr>
          </a:p>
        </p:txBody>
      </p:sp>
      <p:sp>
        <p:nvSpPr>
          <p:cNvPr id="22" name="Pijl: omlaag 21">
            <a:extLst>
              <a:ext uri="{FF2B5EF4-FFF2-40B4-BE49-F238E27FC236}">
                <a16:creationId xmlns:a16="http://schemas.microsoft.com/office/drawing/2014/main" id="{E3C6648F-66E3-43E8-9E59-C154CE34A51F}"/>
              </a:ext>
            </a:extLst>
          </p:cNvPr>
          <p:cNvSpPr/>
          <p:nvPr/>
        </p:nvSpPr>
        <p:spPr bwMode="auto">
          <a:xfrm>
            <a:off x="5020764" y="3123770"/>
            <a:ext cx="216024" cy="324036"/>
          </a:xfrm>
          <a:prstGeom prst="down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nl-BE" sz="1350">
              <a:solidFill>
                <a:srgbClr val="000000"/>
              </a:solidFill>
              <a:latin typeface="Arial" charset="0"/>
            </a:endParaRPr>
          </a:p>
        </p:txBody>
      </p:sp>
      <p:sp>
        <p:nvSpPr>
          <p:cNvPr id="4" name="Tijdelijke aanduiding voor dianummer 3">
            <a:extLst>
              <a:ext uri="{FF2B5EF4-FFF2-40B4-BE49-F238E27FC236}">
                <a16:creationId xmlns:a16="http://schemas.microsoft.com/office/drawing/2014/main" id="{7106999F-1CF6-4BB6-BB4B-3EEC97003824}"/>
              </a:ext>
            </a:extLst>
          </p:cNvPr>
          <p:cNvSpPr>
            <a:spLocks noGrp="1"/>
          </p:cNvSpPr>
          <p:nvPr>
            <p:ph type="sldNum" sz="quarter" idx="12"/>
          </p:nvPr>
        </p:nvSpPr>
        <p:spPr/>
        <p:txBody>
          <a:bodyPr/>
          <a:lstStyle/>
          <a:p>
            <a:pPr>
              <a:defRPr/>
            </a:pPr>
            <a:fld id="{D2CE5E5D-1AF0-4E0B-AB88-26567C571179}" type="slidenum">
              <a:rPr lang="nl-NL" altLang="en-US" smtClean="0"/>
              <a:pPr>
                <a:defRPr/>
              </a:pPr>
              <a:t>11</a:t>
            </a:fld>
            <a:endParaRPr lang="nl-NL" altLang="en-US"/>
          </a:p>
        </p:txBody>
      </p:sp>
    </p:spTree>
    <p:extLst>
      <p:ext uri="{BB962C8B-B14F-4D97-AF65-F5344CB8AC3E}">
        <p14:creationId xmlns:p14="http://schemas.microsoft.com/office/powerpoint/2010/main" val="410948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defRPr/>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Macro-overzicht werkingsmiddelen SJ 23-24</a:t>
            </a:r>
            <a:br>
              <a:rPr lang="nl-BE" altLang="nl-BE"/>
            </a:br>
            <a:r>
              <a:rPr lang="nl-NL" altLang="nl-BE" sz="1500">
                <a:solidFill>
                  <a:srgbClr val="0070C0"/>
                </a:solidFill>
              </a:rPr>
              <a:t>Artikel 89, 108</a:t>
            </a:r>
            <a:r>
              <a:rPr lang="nl-BE" altLang="nl-BE" sz="1500">
                <a:solidFill>
                  <a:srgbClr val="0070C0"/>
                </a:solidFill>
              </a:rPr>
              <a:t>, 196septies §6</a:t>
            </a:r>
            <a:r>
              <a:rPr lang="nl-NL" altLang="nl-BE" sz="1500">
                <a:solidFill>
                  <a:srgbClr val="0070C0"/>
                </a:solidFill>
              </a:rPr>
              <a:t> en 113decies §3 1° decreet VWO</a:t>
            </a:r>
          </a:p>
        </p:txBody>
      </p:sp>
      <p:graphicFrame>
        <p:nvGraphicFramePr>
          <p:cNvPr id="5" name="Tabel 2">
            <a:extLst>
              <a:ext uri="{FF2B5EF4-FFF2-40B4-BE49-F238E27FC236}">
                <a16:creationId xmlns:a16="http://schemas.microsoft.com/office/drawing/2014/main" id="{8A33FCA6-0676-4EDE-8A6F-02CE868A7B45}"/>
              </a:ext>
            </a:extLst>
          </p:cNvPr>
          <p:cNvGraphicFramePr>
            <a:graphicFrameLocks noGrp="1"/>
          </p:cNvGraphicFramePr>
          <p:nvPr>
            <p:extLst>
              <p:ext uri="{D42A27DB-BD31-4B8C-83A1-F6EECF244321}">
                <p14:modId xmlns:p14="http://schemas.microsoft.com/office/powerpoint/2010/main" val="671662638"/>
              </p:ext>
            </p:extLst>
          </p:nvPr>
        </p:nvGraphicFramePr>
        <p:xfrm>
          <a:off x="537311" y="2655669"/>
          <a:ext cx="8375776" cy="2178769"/>
        </p:xfrm>
        <a:graphic>
          <a:graphicData uri="http://schemas.openxmlformats.org/drawingml/2006/table">
            <a:tbl>
              <a:tblPr firstRow="1" bandRow="1">
                <a:tableStyleId>{21E4AEA4-8DFA-4A89-87EB-49C32662AFE0}</a:tableStyleId>
              </a:tblPr>
              <a:tblGrid>
                <a:gridCol w="899877">
                  <a:extLst>
                    <a:ext uri="{9D8B030D-6E8A-4147-A177-3AD203B41FA5}">
                      <a16:colId xmlns:a16="http://schemas.microsoft.com/office/drawing/2014/main" val="507641776"/>
                    </a:ext>
                  </a:extLst>
                </a:gridCol>
                <a:gridCol w="1466268">
                  <a:extLst>
                    <a:ext uri="{9D8B030D-6E8A-4147-A177-3AD203B41FA5}">
                      <a16:colId xmlns:a16="http://schemas.microsoft.com/office/drawing/2014/main" val="2351948656"/>
                    </a:ext>
                  </a:extLst>
                </a:gridCol>
                <a:gridCol w="1121789">
                  <a:extLst>
                    <a:ext uri="{9D8B030D-6E8A-4147-A177-3AD203B41FA5}">
                      <a16:colId xmlns:a16="http://schemas.microsoft.com/office/drawing/2014/main" val="512101120"/>
                    </a:ext>
                  </a:extLst>
                </a:gridCol>
                <a:gridCol w="1357460">
                  <a:extLst>
                    <a:ext uri="{9D8B030D-6E8A-4147-A177-3AD203B41FA5}">
                      <a16:colId xmlns:a16="http://schemas.microsoft.com/office/drawing/2014/main" val="485064354"/>
                    </a:ext>
                  </a:extLst>
                </a:gridCol>
                <a:gridCol w="970961">
                  <a:extLst>
                    <a:ext uri="{9D8B030D-6E8A-4147-A177-3AD203B41FA5}">
                      <a16:colId xmlns:a16="http://schemas.microsoft.com/office/drawing/2014/main" val="333134056"/>
                    </a:ext>
                  </a:extLst>
                </a:gridCol>
                <a:gridCol w="1261110">
                  <a:extLst>
                    <a:ext uri="{9D8B030D-6E8A-4147-A177-3AD203B41FA5}">
                      <a16:colId xmlns:a16="http://schemas.microsoft.com/office/drawing/2014/main" val="1150252789"/>
                    </a:ext>
                  </a:extLst>
                </a:gridCol>
                <a:gridCol w="1298311">
                  <a:extLst>
                    <a:ext uri="{9D8B030D-6E8A-4147-A177-3AD203B41FA5}">
                      <a16:colId xmlns:a16="http://schemas.microsoft.com/office/drawing/2014/main" val="4256397155"/>
                    </a:ext>
                  </a:extLst>
                </a:gridCol>
              </a:tblGrid>
              <a:tr h="1017932">
                <a:tc>
                  <a:txBody>
                    <a:bodyPr/>
                    <a:lstStyle/>
                    <a:p>
                      <a:endParaRPr lang="nl-BE" sz="1400">
                        <a:latin typeface="+mn-lt"/>
                      </a:endParaRPr>
                    </a:p>
                  </a:txBody>
                  <a:tcPr marL="68580" marR="68580" marT="34290" marB="34290"/>
                </a:tc>
                <a:tc>
                  <a:txBody>
                    <a:bodyPr/>
                    <a:lstStyle/>
                    <a:p>
                      <a:r>
                        <a:rPr lang="nl-BE" sz="1400">
                          <a:latin typeface="+mn-lt"/>
                        </a:rPr>
                        <a:t>Toegekend SJ 22-23 incl. extra </a:t>
                      </a:r>
                      <a:r>
                        <a:rPr lang="nl-NL" sz="1400">
                          <a:latin typeface="+mn-lt"/>
                        </a:rPr>
                        <a:t>middelen om de </a:t>
                      </a:r>
                      <a:r>
                        <a:rPr lang="nl-NL" sz="1400" err="1">
                          <a:latin typeface="+mn-lt"/>
                        </a:rPr>
                        <a:t>onderwijskwali</a:t>
                      </a:r>
                      <a:r>
                        <a:rPr lang="nl-NL" sz="1400">
                          <a:latin typeface="+mn-lt"/>
                        </a:rPr>
                        <a:t>- </a:t>
                      </a:r>
                      <a:r>
                        <a:rPr lang="nl-NL" sz="1400" err="1">
                          <a:latin typeface="+mn-lt"/>
                        </a:rPr>
                        <a:t>teit</a:t>
                      </a:r>
                      <a:r>
                        <a:rPr lang="nl-NL" sz="1400">
                          <a:latin typeface="+mn-lt"/>
                        </a:rPr>
                        <a:t> te handhaven</a:t>
                      </a:r>
                      <a:endParaRPr lang="nl-BE" sz="1400">
                        <a:latin typeface="+mn-lt"/>
                      </a:endParaRPr>
                    </a:p>
                  </a:txBody>
                  <a:tcPr marL="68580" marR="68580" marT="34290" marB="34290"/>
                </a:tc>
                <a:tc>
                  <a:txBody>
                    <a:bodyPr/>
                    <a:lstStyle/>
                    <a:p>
                      <a:r>
                        <a:rPr lang="nl-BE" sz="1400">
                          <a:latin typeface="+mn-lt"/>
                        </a:rPr>
                        <a:t>Toegepaste groei</a:t>
                      </a:r>
                    </a:p>
                  </a:txBody>
                  <a:tcPr marL="68580" marR="68580" marT="34290" marB="34290"/>
                </a:tc>
                <a:tc>
                  <a:txBody>
                    <a:bodyPr/>
                    <a:lstStyle/>
                    <a:p>
                      <a:r>
                        <a:rPr lang="nl-BE" sz="1400">
                          <a:latin typeface="+mn-lt"/>
                        </a:rPr>
                        <a:t>Berekend/</a:t>
                      </a:r>
                    </a:p>
                    <a:p>
                      <a:r>
                        <a:rPr lang="nl-BE" sz="1400">
                          <a:latin typeface="+mn-lt"/>
                        </a:rPr>
                        <a:t>Toe te kennen SJ 23-24</a:t>
                      </a:r>
                    </a:p>
                  </a:txBody>
                  <a:tcPr marL="68580" marR="68580" marT="34290" marB="34290"/>
                </a:tc>
                <a:tc>
                  <a:txBody>
                    <a:bodyPr/>
                    <a:lstStyle/>
                    <a:p>
                      <a:r>
                        <a:rPr lang="nl-BE" sz="1400" err="1">
                          <a:latin typeface="+mn-lt"/>
                        </a:rPr>
                        <a:t>Neutrali-satie</a:t>
                      </a:r>
                      <a:r>
                        <a:rPr lang="nl-BE" sz="1400">
                          <a:latin typeface="+mn-lt"/>
                        </a:rPr>
                        <a:t> corona</a:t>
                      </a:r>
                    </a:p>
                  </a:txBody>
                  <a:tcPr marL="68580" marR="68580" marT="34290" marB="34290"/>
                </a:tc>
                <a:tc>
                  <a:txBody>
                    <a:bodyPr/>
                    <a:lstStyle/>
                    <a:p>
                      <a:r>
                        <a:rPr lang="nl-BE" sz="1400">
                          <a:latin typeface="+mn-lt"/>
                        </a:rPr>
                        <a:t>Toegekend         </a:t>
                      </a:r>
                    </a:p>
                    <a:p>
                      <a:r>
                        <a:rPr lang="nl-BE" sz="1400">
                          <a:latin typeface="+mn-lt"/>
                        </a:rPr>
                        <a:t>SJ 23-24</a:t>
                      </a:r>
                    </a:p>
                  </a:txBody>
                  <a:tcPr marL="68580" marR="68580" marT="34290" marB="34290"/>
                </a:tc>
                <a:tc>
                  <a:txBody>
                    <a:bodyPr/>
                    <a:lstStyle/>
                    <a:p>
                      <a:r>
                        <a:rPr lang="nl-BE" sz="1400">
                          <a:latin typeface="+mn-lt"/>
                        </a:rPr>
                        <a:t>Toekennings-%</a:t>
                      </a:r>
                    </a:p>
                  </a:txBody>
                  <a:tcPr marL="68580" marR="68580" marT="34290" marB="34290"/>
                </a:tc>
                <a:extLst>
                  <a:ext uri="{0D108BD9-81ED-4DB2-BD59-A6C34878D82A}">
                    <a16:rowId xmlns:a16="http://schemas.microsoft.com/office/drawing/2014/main" val="4128008137"/>
                  </a:ext>
                </a:extLst>
              </a:tr>
              <a:tr h="506867">
                <a:tc>
                  <a:txBody>
                    <a:bodyPr/>
                    <a:lstStyle/>
                    <a:p>
                      <a:r>
                        <a:rPr lang="nl-BE" sz="1400" b="0">
                          <a:latin typeface="+mn-lt"/>
                        </a:rPr>
                        <a:t>WM CBE</a:t>
                      </a:r>
                    </a:p>
                  </a:txBody>
                  <a:tcPr marL="68580" marR="68580" marT="34290" marB="34290"/>
                </a:tc>
                <a:tc>
                  <a:txBody>
                    <a:bodyPr/>
                    <a:lstStyle/>
                    <a:p>
                      <a:r>
                        <a:rPr lang="nl-BE" sz="1400" b="0">
                          <a:latin typeface="+mn-lt"/>
                        </a:rPr>
                        <a:t>9.315.209,02</a:t>
                      </a:r>
                    </a:p>
                  </a:txBody>
                  <a:tcPr marL="68580" marR="68580" marT="34290" marB="34290"/>
                </a:tc>
                <a:tc>
                  <a:txBody>
                    <a:bodyPr/>
                    <a:lstStyle/>
                    <a:p>
                      <a:r>
                        <a:rPr lang="nl-BE" sz="1400" b="0">
                          <a:latin typeface="+mn-lt"/>
                        </a:rPr>
                        <a:t>NVT</a:t>
                      </a:r>
                    </a:p>
                  </a:txBody>
                  <a:tcPr marL="68580" marR="68580" marT="34290" marB="34290"/>
                </a:tc>
                <a:tc>
                  <a:txBody>
                    <a:bodyPr/>
                    <a:lstStyle/>
                    <a:p>
                      <a:r>
                        <a:rPr lang="nl-BE" sz="1400" b="0">
                          <a:latin typeface="+mn-lt"/>
                        </a:rPr>
                        <a:t>9.315.215,96</a:t>
                      </a:r>
                    </a:p>
                  </a:txBody>
                  <a:tcPr marL="68580" marR="68580" marT="34290" marB="34290"/>
                </a:tc>
                <a:tc>
                  <a:txBody>
                    <a:bodyPr/>
                    <a:lstStyle/>
                    <a:p>
                      <a:r>
                        <a:rPr lang="nl-BE" sz="1400" b="0">
                          <a:latin typeface="+mn-lt"/>
                        </a:rPr>
                        <a:t>38.805,02</a:t>
                      </a:r>
                    </a:p>
                  </a:txBody>
                  <a:tcPr marL="68580" marR="68580" marT="34290" marB="34290"/>
                </a:tc>
                <a:tc>
                  <a:txBody>
                    <a:bodyPr/>
                    <a:lstStyle/>
                    <a:p>
                      <a:r>
                        <a:rPr lang="nl-BE" sz="1400" b="0">
                          <a:latin typeface="+mn-lt"/>
                        </a:rPr>
                        <a:t>9.354.020,98</a:t>
                      </a:r>
                    </a:p>
                  </a:txBody>
                  <a:tcPr marL="68580" marR="68580" marT="34290" marB="34290"/>
                </a:tc>
                <a:tc>
                  <a:txBody>
                    <a:bodyPr/>
                    <a:lstStyle/>
                    <a:p>
                      <a:r>
                        <a:rPr lang="nl-BE" sz="1400" b="0">
                          <a:latin typeface="+mn-lt"/>
                        </a:rPr>
                        <a:t>100,42%</a:t>
                      </a:r>
                    </a:p>
                  </a:txBody>
                  <a:tcPr marL="68580" marR="68580" marT="34290" marB="34290"/>
                </a:tc>
                <a:extLst>
                  <a:ext uri="{0D108BD9-81ED-4DB2-BD59-A6C34878D82A}">
                    <a16:rowId xmlns:a16="http://schemas.microsoft.com/office/drawing/2014/main" val="3970531648"/>
                  </a:ext>
                </a:extLst>
              </a:tr>
              <a:tr h="536522">
                <a:tc>
                  <a:txBody>
                    <a:bodyPr/>
                    <a:lstStyle/>
                    <a:p>
                      <a:r>
                        <a:rPr lang="nl-BE" sz="1400" b="0">
                          <a:latin typeface="+mn-lt"/>
                        </a:rPr>
                        <a:t>WM CVO</a:t>
                      </a:r>
                    </a:p>
                  </a:txBody>
                  <a:tcPr marL="68580" marR="68580" marT="34290" marB="34290"/>
                </a:tc>
                <a:tc>
                  <a:txBody>
                    <a:bodyPr/>
                    <a:lstStyle/>
                    <a:p>
                      <a:r>
                        <a:rPr lang="nl-BE" sz="1400" b="0">
                          <a:latin typeface="+mn-lt"/>
                        </a:rPr>
                        <a:t>33.307.412,10</a:t>
                      </a:r>
                    </a:p>
                  </a:txBody>
                  <a:tcPr marL="68580" marR="68580" marT="34290" marB="34290"/>
                </a:tc>
                <a:tc>
                  <a:txBody>
                    <a:bodyPr/>
                    <a:lstStyle/>
                    <a:p>
                      <a:r>
                        <a:rPr lang="nl-BE" sz="1400" b="0">
                          <a:latin typeface="+mn-lt"/>
                        </a:rPr>
                        <a:t>0,8%</a:t>
                      </a:r>
                    </a:p>
                  </a:txBody>
                  <a:tcPr marL="68580" marR="68580" marT="34290" marB="34290"/>
                </a:tc>
                <a:tc>
                  <a:txBody>
                    <a:bodyPr/>
                    <a:lstStyle/>
                    <a:p>
                      <a:r>
                        <a:rPr lang="nl-BE" sz="1400" b="0">
                          <a:latin typeface="+mn-lt"/>
                        </a:rPr>
                        <a:t>33.573.871,40</a:t>
                      </a:r>
                    </a:p>
                  </a:txBody>
                  <a:tcPr marL="68580" marR="68580" marT="34290" marB="34290"/>
                </a:tc>
                <a:tc>
                  <a:txBody>
                    <a:bodyPr/>
                    <a:lstStyle/>
                    <a:p>
                      <a:r>
                        <a:rPr lang="nl-BE" sz="1400" b="0">
                          <a:latin typeface="+mn-lt"/>
                        </a:rPr>
                        <a:t>0,00</a:t>
                      </a:r>
                    </a:p>
                  </a:txBody>
                  <a:tcPr marL="68580" marR="68580" marT="34290" marB="34290"/>
                </a:tc>
                <a:tc>
                  <a:txBody>
                    <a:bodyPr/>
                    <a:lstStyle/>
                    <a:p>
                      <a:r>
                        <a:rPr lang="nl-BE" sz="1400" b="0">
                          <a:latin typeface="+mn-lt"/>
                        </a:rPr>
                        <a:t>33.573.871,40</a:t>
                      </a:r>
                    </a:p>
                  </a:txBody>
                  <a:tcPr marL="68580" marR="68580" marT="34290" marB="34290"/>
                </a:tc>
                <a:tc>
                  <a:txBody>
                    <a:bodyPr/>
                    <a:lstStyle/>
                    <a:p>
                      <a:r>
                        <a:rPr lang="nl-BE" sz="1400" b="0">
                          <a:latin typeface="+mn-lt"/>
                        </a:rPr>
                        <a:t>100,80%</a:t>
                      </a:r>
                    </a:p>
                  </a:txBody>
                  <a:tcPr marL="68580" marR="68580" marT="34290" marB="34290"/>
                </a:tc>
                <a:extLst>
                  <a:ext uri="{0D108BD9-81ED-4DB2-BD59-A6C34878D82A}">
                    <a16:rowId xmlns:a16="http://schemas.microsoft.com/office/drawing/2014/main" val="2514241938"/>
                  </a:ext>
                </a:extLst>
              </a:tr>
            </a:tbl>
          </a:graphicData>
        </a:graphic>
      </p:graphicFrame>
      <p:sp>
        <p:nvSpPr>
          <p:cNvPr id="4" name="Tijdelijke aanduiding voor dianummer 3">
            <a:extLst>
              <a:ext uri="{FF2B5EF4-FFF2-40B4-BE49-F238E27FC236}">
                <a16:creationId xmlns:a16="http://schemas.microsoft.com/office/drawing/2014/main" id="{C2BEBDAB-F942-4619-8598-FB54AE742198}"/>
              </a:ext>
            </a:extLst>
          </p:cNvPr>
          <p:cNvSpPr>
            <a:spLocks noGrp="1"/>
          </p:cNvSpPr>
          <p:nvPr>
            <p:ph type="sldNum" sz="quarter" idx="12"/>
          </p:nvPr>
        </p:nvSpPr>
        <p:spPr/>
        <p:txBody>
          <a:bodyPr/>
          <a:lstStyle/>
          <a:p>
            <a:pPr>
              <a:defRPr/>
            </a:pPr>
            <a:fld id="{D2CE5E5D-1AF0-4E0B-AB88-26567C571179}" type="slidenum">
              <a:rPr lang="nl-NL" altLang="en-US" smtClean="0"/>
              <a:pPr>
                <a:defRPr/>
              </a:pPr>
              <a:t>12</a:t>
            </a:fld>
            <a:endParaRPr lang="nl-NL" altLang="en-US"/>
          </a:p>
        </p:txBody>
      </p:sp>
    </p:spTree>
    <p:extLst>
      <p:ext uri="{BB962C8B-B14F-4D97-AF65-F5344CB8AC3E}">
        <p14:creationId xmlns:p14="http://schemas.microsoft.com/office/powerpoint/2010/main" val="407901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23-24</a:t>
            </a:r>
            <a:br>
              <a:rPr lang="nl-BE" altLang="nl-BE"/>
            </a:br>
            <a:r>
              <a:rPr lang="nl-NL" altLang="nl-BE" sz="1500">
                <a:solidFill>
                  <a:srgbClr val="0070C0"/>
                </a:solidFill>
              </a:rPr>
              <a:t>Artikel 89, 108</a:t>
            </a:r>
            <a:r>
              <a:rPr lang="nl-BE" altLang="nl-BE" sz="1500">
                <a:solidFill>
                  <a:srgbClr val="0070C0"/>
                </a:solidFill>
              </a:rPr>
              <a:t>, 196septies §6</a:t>
            </a:r>
            <a:r>
              <a:rPr lang="nl-NL" altLang="nl-BE" sz="1500">
                <a:solidFill>
                  <a:srgbClr val="0070C0"/>
                </a:solidFill>
              </a:rPr>
              <a:t> en 113decies §3 1° decreet VWO</a:t>
            </a:r>
            <a:endParaRPr lang="nl-NL" altLang="nl-BE">
              <a:solidFill>
                <a:srgbClr val="0070C0"/>
              </a:solidFill>
            </a:endParaRPr>
          </a:p>
        </p:txBody>
      </p:sp>
      <p:sp>
        <p:nvSpPr>
          <p:cNvPr id="35844" name="Rectangle 3"/>
          <p:cNvSpPr>
            <a:spLocks noGrp="1" noChangeArrowheads="1"/>
          </p:cNvSpPr>
          <p:nvPr>
            <p:ph idx="1"/>
          </p:nvPr>
        </p:nvSpPr>
        <p:spPr>
          <a:xfrm>
            <a:off x="768095" y="2285999"/>
            <a:ext cx="7560895" cy="4323523"/>
          </a:xfrm>
        </p:spPr>
        <p:txBody>
          <a:bodyPr>
            <a:normAutofit/>
          </a:bodyPr>
          <a:lstStyle/>
          <a:p>
            <a:pPr eaLnBrk="1" hangingPunct="1">
              <a:lnSpc>
                <a:spcPct val="90000"/>
              </a:lnSpc>
            </a:pPr>
            <a:r>
              <a:rPr lang="nl-BE" altLang="nl-BE" sz="2000"/>
              <a:t>Werkingsmiddelen (WM) schooljaar 2023-2024 zijn reeds gekend:</a:t>
            </a:r>
            <a:br>
              <a:rPr lang="nl-BE" altLang="nl-BE" sz="2000"/>
            </a:br>
            <a:endParaRPr lang="nl-BE" altLang="nl-BE" sz="2000"/>
          </a:p>
          <a:p>
            <a:pPr lvl="1" eaLnBrk="1" hangingPunct="1">
              <a:lnSpc>
                <a:spcPct val="90000"/>
              </a:lnSpc>
            </a:pPr>
            <a:r>
              <a:rPr lang="nl-BE" sz="2000">
                <a:solidFill>
                  <a:srgbClr val="000000"/>
                </a:solidFill>
              </a:rPr>
              <a:t>CBE: </a:t>
            </a:r>
            <a:br>
              <a:rPr lang="nl-BE" sz="2100">
                <a:solidFill>
                  <a:srgbClr val="000000"/>
                </a:solidFill>
              </a:rPr>
            </a:br>
            <a:endParaRPr lang="nl-BE" sz="2100">
              <a:solidFill>
                <a:srgbClr val="000000"/>
              </a:solidFill>
            </a:endParaRPr>
          </a:p>
          <a:p>
            <a:pPr lvl="2" eaLnBrk="1" hangingPunct="1">
              <a:lnSpc>
                <a:spcPct val="90000"/>
              </a:lnSpc>
              <a:buFont typeface="Wingdings" panose="05000000000000000000" pitchFamily="2" charset="2"/>
              <a:buChar char="Ø"/>
            </a:pPr>
            <a:r>
              <a:rPr lang="nl-BE" sz="1800">
                <a:solidFill>
                  <a:srgbClr val="000000"/>
                </a:solidFill>
              </a:rPr>
              <a:t>Stap 1: berekende WM = gemiddeld # LUC </a:t>
            </a:r>
            <a:r>
              <a:rPr lang="nl-BE" sz="1800" b="1">
                <a:solidFill>
                  <a:srgbClr val="000000"/>
                </a:solidFill>
              </a:rPr>
              <a:t>RF 2019, RF 2020 en RF 2021 </a:t>
            </a:r>
            <a:r>
              <a:rPr lang="nl-BE" sz="1800">
                <a:solidFill>
                  <a:srgbClr val="000000"/>
                </a:solidFill>
              </a:rPr>
              <a:t>* </a:t>
            </a:r>
            <a:r>
              <a:rPr lang="nl-BE" sz="1800" b="1">
                <a:solidFill>
                  <a:srgbClr val="000000"/>
                </a:solidFill>
              </a:rPr>
              <a:t>2,2403</a:t>
            </a:r>
            <a:r>
              <a:rPr lang="nl-BE" sz="1800">
                <a:solidFill>
                  <a:srgbClr val="000000"/>
                </a:solidFill>
              </a:rPr>
              <a:t> euro</a:t>
            </a:r>
          </a:p>
          <a:p>
            <a:pPr lvl="2" eaLnBrk="1" hangingPunct="1">
              <a:lnSpc>
                <a:spcPct val="90000"/>
              </a:lnSpc>
              <a:buFont typeface="Wingdings" panose="05000000000000000000" pitchFamily="2" charset="2"/>
              <a:buChar char="Ø"/>
            </a:pPr>
            <a:r>
              <a:rPr lang="nl-BE" sz="1800">
                <a:solidFill>
                  <a:srgbClr val="000000"/>
                </a:solidFill>
              </a:rPr>
              <a:t>Stap 2: neutralisatie corona:</a:t>
            </a:r>
          </a:p>
          <a:p>
            <a:pPr marL="997744" lvl="3" indent="-257175">
              <a:buFont typeface="Arial" panose="020B0604020202020204" pitchFamily="34" charset="0"/>
              <a:buChar char="•"/>
            </a:pPr>
            <a:r>
              <a:rPr lang="nl-NL" sz="1600">
                <a:solidFill>
                  <a:srgbClr val="000000"/>
                </a:solidFill>
              </a:rPr>
              <a:t>als berekende WM schooljaar 2023-2024 &lt; toegekende WM schooljaar 2021-2022 incl. educatieve overbruggingsregeling dan per centrum 100% van verlies gecompenseerd </a:t>
            </a:r>
          </a:p>
          <a:p>
            <a:pPr lvl="2" eaLnBrk="1" hangingPunct="1">
              <a:lnSpc>
                <a:spcPct val="90000"/>
              </a:lnSpc>
              <a:buFont typeface="Wingdings" panose="05000000000000000000" pitchFamily="2" charset="2"/>
              <a:buChar char="Ø"/>
            </a:pPr>
            <a:r>
              <a:rPr lang="nl-BE" sz="1800">
                <a:solidFill>
                  <a:srgbClr val="000000"/>
                </a:solidFill>
              </a:rPr>
              <a:t>Stap 3: totale WM centrum = berekende WM en WM neutralisatie corona</a:t>
            </a:r>
          </a:p>
          <a:p>
            <a:pPr marL="520303" lvl="2" indent="0" eaLnBrk="1" hangingPunct="1">
              <a:lnSpc>
                <a:spcPct val="90000"/>
              </a:lnSpc>
              <a:buNone/>
            </a:pPr>
            <a:endParaRPr lang="nl-BE" sz="1275">
              <a:solidFill>
                <a:srgbClr val="000000"/>
              </a:solidFill>
            </a:endParaRPr>
          </a:p>
          <a:p>
            <a:pPr marL="258365" lvl="1" indent="0" eaLnBrk="1" hangingPunct="1">
              <a:lnSpc>
                <a:spcPct val="90000"/>
              </a:lnSpc>
              <a:buNone/>
            </a:pPr>
            <a:endParaRPr lang="nl-BE" altLang="nl-BE" sz="1200"/>
          </a:p>
          <a:p>
            <a:pPr marL="258365" lvl="1" indent="0" eaLnBrk="1" hangingPunct="1">
              <a:lnSpc>
                <a:spcPct val="90000"/>
              </a:lnSpc>
              <a:buNone/>
            </a:pPr>
            <a:endParaRPr lang="nl-BE" altLang="nl-BE" sz="900"/>
          </a:p>
          <a:p>
            <a:pPr marL="0" indent="0" eaLnBrk="1" hangingPunct="1">
              <a:lnSpc>
                <a:spcPct val="90000"/>
              </a:lnSpc>
              <a:buNone/>
            </a:pPr>
            <a:endParaRPr lang="nl-BE" altLang="nl-BE" sz="975"/>
          </a:p>
          <a:p>
            <a:pPr eaLnBrk="1" hangingPunct="1">
              <a:lnSpc>
                <a:spcPct val="90000"/>
              </a:lnSpc>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1DFAD247-3465-492D-97CF-8BBD002ADA40}"/>
              </a:ext>
            </a:extLst>
          </p:cNvPr>
          <p:cNvSpPr>
            <a:spLocks noGrp="1"/>
          </p:cNvSpPr>
          <p:nvPr>
            <p:ph type="sldNum" sz="quarter" idx="12"/>
          </p:nvPr>
        </p:nvSpPr>
        <p:spPr/>
        <p:txBody>
          <a:bodyPr/>
          <a:lstStyle/>
          <a:p>
            <a:pPr>
              <a:defRPr/>
            </a:pPr>
            <a:fld id="{D2CE5E5D-1AF0-4E0B-AB88-26567C571179}" type="slidenum">
              <a:rPr lang="nl-NL" altLang="en-US" smtClean="0"/>
              <a:pPr>
                <a:defRPr/>
              </a:pPr>
              <a:t>13</a:t>
            </a:fld>
            <a:endParaRPr lang="nl-NL" altLang="en-US"/>
          </a:p>
        </p:txBody>
      </p:sp>
    </p:spTree>
    <p:extLst>
      <p:ext uri="{BB962C8B-B14F-4D97-AF65-F5344CB8AC3E}">
        <p14:creationId xmlns:p14="http://schemas.microsoft.com/office/powerpoint/2010/main" val="428645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23-24</a:t>
            </a:r>
            <a:br>
              <a:rPr lang="nl-BE" altLang="nl-BE"/>
            </a:br>
            <a:r>
              <a:rPr lang="nl-NL" altLang="nl-BE" sz="1500">
                <a:solidFill>
                  <a:srgbClr val="0070C0"/>
                </a:solidFill>
              </a:rPr>
              <a:t>Artikel 89, 108</a:t>
            </a:r>
            <a:r>
              <a:rPr lang="nl-BE" altLang="nl-BE" sz="1500">
                <a:solidFill>
                  <a:srgbClr val="0070C0"/>
                </a:solidFill>
              </a:rPr>
              <a:t>, 196septies §6</a:t>
            </a:r>
            <a:r>
              <a:rPr lang="nl-NL" altLang="nl-BE" sz="1500">
                <a:solidFill>
                  <a:srgbClr val="0070C0"/>
                </a:solidFill>
              </a:rPr>
              <a:t> en 113decies §3 1° decreet VWO</a:t>
            </a:r>
            <a:endParaRPr lang="nl-NL" altLang="nl-BE">
              <a:solidFill>
                <a:srgbClr val="0070C0"/>
              </a:solidFill>
            </a:endParaRPr>
          </a:p>
        </p:txBody>
      </p:sp>
      <p:sp>
        <p:nvSpPr>
          <p:cNvPr id="35844" name="Rectangle 3"/>
          <p:cNvSpPr>
            <a:spLocks noGrp="1" noChangeArrowheads="1"/>
          </p:cNvSpPr>
          <p:nvPr>
            <p:ph idx="1"/>
          </p:nvPr>
        </p:nvSpPr>
        <p:spPr>
          <a:xfrm>
            <a:off x="768096" y="2084832"/>
            <a:ext cx="7709982" cy="4594264"/>
          </a:xfrm>
        </p:spPr>
        <p:txBody>
          <a:bodyPr>
            <a:normAutofit lnSpcReduction="10000"/>
          </a:bodyPr>
          <a:lstStyle/>
          <a:p>
            <a:pPr lvl="1" eaLnBrk="1" hangingPunct="1">
              <a:lnSpc>
                <a:spcPct val="90000"/>
              </a:lnSpc>
            </a:pPr>
            <a:r>
              <a:rPr lang="nl-BE" sz="2000">
                <a:solidFill>
                  <a:srgbClr val="000000"/>
                </a:solidFill>
              </a:rPr>
              <a:t>CVO:</a:t>
            </a:r>
            <a:br>
              <a:rPr lang="nl-BE">
                <a:solidFill>
                  <a:srgbClr val="000000"/>
                </a:solidFill>
              </a:rPr>
            </a:br>
            <a:r>
              <a:rPr lang="nl-BE">
                <a:solidFill>
                  <a:srgbClr val="000000"/>
                </a:solidFill>
              </a:rPr>
              <a:t> </a:t>
            </a:r>
          </a:p>
          <a:p>
            <a:pPr lvl="2" eaLnBrk="1" hangingPunct="1">
              <a:lnSpc>
                <a:spcPct val="90000"/>
              </a:lnSpc>
              <a:buFont typeface="Wingdings" panose="05000000000000000000" pitchFamily="2" charset="2"/>
              <a:buChar char="Ø"/>
            </a:pPr>
            <a:r>
              <a:rPr lang="nl-NL" altLang="nl-BE" sz="1800">
                <a:solidFill>
                  <a:srgbClr val="000000"/>
                </a:solidFill>
              </a:rPr>
              <a:t>Stap 1: de macro-pot WM = 33.573.871,40 euro</a:t>
            </a:r>
          </a:p>
          <a:p>
            <a:pPr marL="997744" lvl="3" indent="-257175" eaLnBrk="1" hangingPunct="1">
              <a:lnSpc>
                <a:spcPct val="90000"/>
              </a:lnSpc>
              <a:buFont typeface="Arial" panose="020B0604020202020204" pitchFamily="34" charset="0"/>
              <a:buChar char="•"/>
            </a:pPr>
            <a:r>
              <a:rPr lang="nl-NL" altLang="nl-BE" sz="1600" b="1">
                <a:solidFill>
                  <a:srgbClr val="000000"/>
                </a:solidFill>
              </a:rPr>
              <a:t>toegekende WM </a:t>
            </a:r>
            <a:r>
              <a:rPr lang="nl-NL" altLang="nl-BE" sz="1600">
                <a:solidFill>
                  <a:srgbClr val="000000"/>
                </a:solidFill>
              </a:rPr>
              <a:t>SJ 2022-2023 (31.353.789,16) </a:t>
            </a:r>
          </a:p>
          <a:p>
            <a:pPr marL="997744" lvl="3" indent="-257175" eaLnBrk="1" hangingPunct="1">
              <a:lnSpc>
                <a:spcPct val="90000"/>
              </a:lnSpc>
              <a:buFont typeface="Arial" panose="020B0604020202020204" pitchFamily="34" charset="0"/>
              <a:buChar char="•"/>
            </a:pPr>
            <a:r>
              <a:rPr lang="nl-NL" altLang="nl-BE" sz="1600">
                <a:solidFill>
                  <a:srgbClr val="000000"/>
                </a:solidFill>
              </a:rPr>
              <a:t>+ WM SJ 2022-2023 </a:t>
            </a:r>
            <a:r>
              <a:rPr lang="nl-NL" altLang="nl-BE" sz="1600" b="1">
                <a:solidFill>
                  <a:srgbClr val="000000"/>
                </a:solidFill>
              </a:rPr>
              <a:t>om de onderwijskwaliteit te handhaven </a:t>
            </a:r>
            <a:r>
              <a:rPr lang="nl-NL" altLang="nl-BE" sz="1600">
                <a:solidFill>
                  <a:srgbClr val="000000"/>
                </a:solidFill>
              </a:rPr>
              <a:t>(1.953.622,94)</a:t>
            </a:r>
          </a:p>
          <a:p>
            <a:pPr marL="997744" lvl="3" indent="-257175" eaLnBrk="1" hangingPunct="1">
              <a:lnSpc>
                <a:spcPct val="90000"/>
              </a:lnSpc>
              <a:buFont typeface="Arial" panose="020B0604020202020204" pitchFamily="34" charset="0"/>
              <a:buChar char="•"/>
            </a:pPr>
            <a:r>
              <a:rPr lang="nl-NL" altLang="nl-BE" sz="1600">
                <a:solidFill>
                  <a:srgbClr val="000000"/>
                </a:solidFill>
              </a:rPr>
              <a:t>+ </a:t>
            </a:r>
            <a:r>
              <a:rPr lang="nl-NL" altLang="nl-BE" sz="1600" b="1">
                <a:solidFill>
                  <a:srgbClr val="000000"/>
                </a:solidFill>
              </a:rPr>
              <a:t>0,8% groei </a:t>
            </a:r>
            <a:r>
              <a:rPr lang="nl-NL" altLang="nl-BE" sz="1600">
                <a:solidFill>
                  <a:srgbClr val="000000"/>
                </a:solidFill>
              </a:rPr>
              <a:t>(0,008 * (31.353.789,16 + 1.953.622,94) = 266.459,30)</a:t>
            </a:r>
          </a:p>
          <a:p>
            <a:pPr lvl="2" eaLnBrk="1" hangingPunct="1">
              <a:lnSpc>
                <a:spcPct val="90000"/>
              </a:lnSpc>
              <a:buFont typeface="Wingdings" panose="05000000000000000000" pitchFamily="2" charset="2"/>
              <a:buChar char="Ø"/>
            </a:pPr>
            <a:r>
              <a:rPr lang="nl-NL" altLang="nl-BE" sz="1800">
                <a:solidFill>
                  <a:srgbClr val="000000"/>
                </a:solidFill>
              </a:rPr>
              <a:t>Stap 2: berekening garantie per centrum = gemiddeld aantal ongewogen FP </a:t>
            </a:r>
            <a:r>
              <a:rPr lang="nl-NL" altLang="nl-BE" sz="1800" b="1">
                <a:solidFill>
                  <a:srgbClr val="000000"/>
                </a:solidFill>
              </a:rPr>
              <a:t>RF 2019, RF 2020 en RF 2021 </a:t>
            </a:r>
            <a:r>
              <a:rPr lang="nl-NL" altLang="nl-BE" sz="1800">
                <a:solidFill>
                  <a:srgbClr val="000000"/>
                </a:solidFill>
              </a:rPr>
              <a:t>x 0,40 euro </a:t>
            </a:r>
          </a:p>
          <a:p>
            <a:pPr lvl="2" eaLnBrk="1" hangingPunct="1">
              <a:lnSpc>
                <a:spcPct val="90000"/>
              </a:lnSpc>
              <a:buFont typeface="Wingdings" panose="05000000000000000000" pitchFamily="2" charset="2"/>
              <a:buChar char="Ø"/>
            </a:pPr>
            <a:r>
              <a:rPr lang="nl-NL" altLang="nl-BE" sz="1800">
                <a:solidFill>
                  <a:srgbClr val="000000"/>
                </a:solidFill>
              </a:rPr>
              <a:t>Stap 3: berekening gemiddeld aantal gewogen </a:t>
            </a:r>
            <a:r>
              <a:rPr lang="nl-NL" altLang="nl-BE" sz="1800" err="1">
                <a:solidFill>
                  <a:srgbClr val="000000"/>
                </a:solidFill>
              </a:rPr>
              <a:t>FPwm</a:t>
            </a:r>
            <a:r>
              <a:rPr lang="nl-NL" altLang="nl-BE" sz="1800">
                <a:solidFill>
                  <a:srgbClr val="000000"/>
                </a:solidFill>
              </a:rPr>
              <a:t> per centrum (gem. </a:t>
            </a:r>
            <a:r>
              <a:rPr lang="nl-NL" altLang="nl-BE" sz="1800" b="1">
                <a:solidFill>
                  <a:srgbClr val="000000"/>
                </a:solidFill>
              </a:rPr>
              <a:t>RF 2019, RF 2020 en RF 2021</a:t>
            </a:r>
            <a:r>
              <a:rPr lang="nl-NL" altLang="nl-BE" sz="1800">
                <a:solidFill>
                  <a:srgbClr val="000000"/>
                </a:solidFill>
              </a:rPr>
              <a:t>)</a:t>
            </a:r>
          </a:p>
          <a:p>
            <a:pPr lvl="2" eaLnBrk="1" hangingPunct="1">
              <a:lnSpc>
                <a:spcPct val="90000"/>
              </a:lnSpc>
              <a:buFont typeface="Wingdings" panose="05000000000000000000" pitchFamily="2" charset="2"/>
              <a:buChar char="Ø"/>
            </a:pPr>
            <a:r>
              <a:rPr lang="nl-NL" altLang="nl-BE" sz="1800">
                <a:solidFill>
                  <a:srgbClr val="000000"/>
                </a:solidFill>
              </a:rPr>
              <a:t>Stap 4: macro-pot WM verminderen met uitkomst stap 2, rest verdeeld over centra op basis van het aandeel gewogen </a:t>
            </a:r>
            <a:r>
              <a:rPr lang="nl-NL" altLang="nl-BE" sz="1800" err="1">
                <a:solidFill>
                  <a:srgbClr val="000000"/>
                </a:solidFill>
              </a:rPr>
              <a:t>FPwm</a:t>
            </a:r>
            <a:r>
              <a:rPr lang="nl-NL" altLang="nl-BE" sz="1800">
                <a:solidFill>
                  <a:srgbClr val="000000"/>
                </a:solidFill>
              </a:rPr>
              <a:t> = (gewogen </a:t>
            </a:r>
            <a:r>
              <a:rPr lang="nl-NL" altLang="nl-BE" sz="1800" err="1">
                <a:solidFill>
                  <a:srgbClr val="000000"/>
                </a:solidFill>
              </a:rPr>
              <a:t>FPwm</a:t>
            </a:r>
            <a:r>
              <a:rPr lang="nl-NL" altLang="nl-BE" sz="1800">
                <a:solidFill>
                  <a:srgbClr val="000000"/>
                </a:solidFill>
              </a:rPr>
              <a:t> RF19 + RF20 + RF21)/3 centrum t.o.v. (gewogen </a:t>
            </a:r>
            <a:r>
              <a:rPr lang="nl-NL" altLang="nl-BE" sz="1800" err="1">
                <a:solidFill>
                  <a:srgbClr val="000000"/>
                </a:solidFill>
              </a:rPr>
              <a:t>FPwm</a:t>
            </a:r>
            <a:r>
              <a:rPr lang="nl-NL" altLang="nl-BE" sz="1800">
                <a:solidFill>
                  <a:srgbClr val="000000"/>
                </a:solidFill>
              </a:rPr>
              <a:t> RF19 + RF20 + RF21)/3 alle centra samen</a:t>
            </a:r>
          </a:p>
          <a:p>
            <a:pPr lvl="2" eaLnBrk="1" hangingPunct="1">
              <a:lnSpc>
                <a:spcPct val="90000"/>
              </a:lnSpc>
              <a:buFont typeface="Wingdings" panose="05000000000000000000" pitchFamily="2" charset="2"/>
              <a:buChar char="Ø"/>
            </a:pPr>
            <a:r>
              <a:rPr lang="nl-NL" altLang="nl-BE" sz="1800">
                <a:solidFill>
                  <a:srgbClr val="000000"/>
                </a:solidFill>
              </a:rPr>
              <a:t>Stap 5: berekende WM centrum = WM ongewogen FP centrum en WM gewogen </a:t>
            </a:r>
            <a:r>
              <a:rPr lang="nl-NL" altLang="nl-BE" sz="1800" err="1">
                <a:solidFill>
                  <a:srgbClr val="000000"/>
                </a:solidFill>
              </a:rPr>
              <a:t>FPwm</a:t>
            </a:r>
            <a:r>
              <a:rPr lang="nl-NL" altLang="nl-BE" sz="1800">
                <a:solidFill>
                  <a:srgbClr val="000000"/>
                </a:solidFill>
              </a:rPr>
              <a:t> centrum </a:t>
            </a:r>
          </a:p>
          <a:p>
            <a:pPr marL="258365" lvl="1" indent="0" eaLnBrk="1" hangingPunct="1">
              <a:lnSpc>
                <a:spcPct val="90000"/>
              </a:lnSpc>
              <a:buNone/>
            </a:pPr>
            <a:endParaRPr lang="nl-BE" altLang="nl-BE" sz="1500"/>
          </a:p>
          <a:p>
            <a:pPr marL="258365" lvl="1" indent="0" eaLnBrk="1" hangingPunct="1">
              <a:lnSpc>
                <a:spcPct val="90000"/>
              </a:lnSpc>
              <a:buNone/>
            </a:pPr>
            <a:endParaRPr lang="nl-BE" altLang="nl-BE" sz="1200"/>
          </a:p>
          <a:p>
            <a:pPr marL="0" indent="0" eaLnBrk="1" hangingPunct="1">
              <a:lnSpc>
                <a:spcPct val="90000"/>
              </a:lnSpc>
              <a:buNone/>
            </a:pPr>
            <a:endParaRPr lang="nl-BE" altLang="nl-BE" sz="1200"/>
          </a:p>
          <a:p>
            <a:pPr eaLnBrk="1" hangingPunct="1">
              <a:lnSpc>
                <a:spcPct val="90000"/>
              </a:lnSpc>
            </a:pPr>
            <a:endParaRPr lang="nl-BE" altLang="nl-BE" sz="21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FFA7C5DA-3CBA-41F8-BEEF-446B9721FE1D}"/>
              </a:ext>
            </a:extLst>
          </p:cNvPr>
          <p:cNvSpPr>
            <a:spLocks noGrp="1"/>
          </p:cNvSpPr>
          <p:nvPr>
            <p:ph type="sldNum" sz="quarter" idx="12"/>
          </p:nvPr>
        </p:nvSpPr>
        <p:spPr/>
        <p:txBody>
          <a:bodyPr/>
          <a:lstStyle/>
          <a:p>
            <a:pPr>
              <a:defRPr/>
            </a:pPr>
            <a:fld id="{D2CE5E5D-1AF0-4E0B-AB88-26567C571179}" type="slidenum">
              <a:rPr lang="nl-NL" altLang="en-US" smtClean="0"/>
              <a:pPr>
                <a:defRPr/>
              </a:pPr>
              <a:t>14</a:t>
            </a:fld>
            <a:endParaRPr lang="nl-NL" altLang="en-US"/>
          </a:p>
        </p:txBody>
      </p:sp>
    </p:spTree>
    <p:extLst>
      <p:ext uri="{BB962C8B-B14F-4D97-AF65-F5344CB8AC3E}">
        <p14:creationId xmlns:p14="http://schemas.microsoft.com/office/powerpoint/2010/main" val="189622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23-24</a:t>
            </a:r>
            <a:br>
              <a:rPr lang="nl-BE" altLang="nl-BE"/>
            </a:br>
            <a:r>
              <a:rPr lang="nl-NL" altLang="nl-BE" sz="1500">
                <a:solidFill>
                  <a:srgbClr val="0070C0"/>
                </a:solidFill>
              </a:rPr>
              <a:t>Artikel 89, 108</a:t>
            </a:r>
            <a:r>
              <a:rPr lang="nl-BE" altLang="nl-BE" sz="1500">
                <a:solidFill>
                  <a:srgbClr val="0070C0"/>
                </a:solidFill>
              </a:rPr>
              <a:t>, 196septies §6</a:t>
            </a:r>
            <a:r>
              <a:rPr lang="nl-NL" altLang="nl-BE" sz="1500">
                <a:solidFill>
                  <a:srgbClr val="0070C0"/>
                </a:solidFill>
              </a:rPr>
              <a:t> en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a:normAutofit/>
          </a:bodyPr>
          <a:lstStyle/>
          <a:p>
            <a:pPr marL="520303" lvl="2" indent="0" eaLnBrk="1" hangingPunct="1">
              <a:lnSpc>
                <a:spcPct val="90000"/>
              </a:lnSpc>
              <a:buNone/>
            </a:pPr>
            <a:endParaRPr lang="nl-BE" sz="1500" u="sng">
              <a:solidFill>
                <a:srgbClr val="000000"/>
              </a:solidFill>
            </a:endParaRPr>
          </a:p>
          <a:p>
            <a:pPr lvl="2" eaLnBrk="1" hangingPunct="1">
              <a:lnSpc>
                <a:spcPct val="90000"/>
              </a:lnSpc>
              <a:buFont typeface="Wingdings" panose="05000000000000000000" pitchFamily="2" charset="2"/>
              <a:buChar char="Ø"/>
            </a:pPr>
            <a:r>
              <a:rPr lang="nl-BE" sz="1800">
                <a:solidFill>
                  <a:srgbClr val="000000"/>
                </a:solidFill>
              </a:rPr>
              <a:t>Stap 6: neutralisatie corona:</a:t>
            </a:r>
          </a:p>
          <a:p>
            <a:pPr marL="997744" lvl="3" indent="-257175">
              <a:buFont typeface="Arial" panose="020B0604020202020204" pitchFamily="34" charset="0"/>
              <a:buChar char="•"/>
            </a:pPr>
            <a:r>
              <a:rPr lang="nl-NL" sz="1600">
                <a:solidFill>
                  <a:srgbClr val="000000"/>
                </a:solidFill>
              </a:rPr>
              <a:t>als berekende WM schooljaar 2023-2024 (stap 5) &lt; toegekende WM schooljaar 2021-2022 incl. de educatieve overbruggingsregeling dan per centrum 100% van verlies gecompenseerd </a:t>
            </a:r>
          </a:p>
          <a:p>
            <a:pPr marL="997744" lvl="3" indent="-257175">
              <a:buFont typeface="Arial" panose="020B0604020202020204" pitchFamily="34" charset="0"/>
              <a:buChar char="•"/>
            </a:pPr>
            <a:r>
              <a:rPr lang="nl-NL" sz="1600">
                <a:solidFill>
                  <a:srgbClr val="000000"/>
                </a:solidFill>
              </a:rPr>
              <a:t>totaal van de gecompenseerde verliezen wordt afgetrokken van het totaal van de werkingstoelagen die bestemd zijn voor de gegroeide CVO</a:t>
            </a:r>
          </a:p>
          <a:p>
            <a:pPr marL="997744" lvl="3" indent="-257175">
              <a:buFont typeface="Arial" panose="020B0604020202020204" pitchFamily="34" charset="0"/>
              <a:buChar char="•"/>
            </a:pPr>
            <a:r>
              <a:rPr lang="nl-NL" sz="1600">
                <a:solidFill>
                  <a:srgbClr val="000000"/>
                </a:solidFill>
              </a:rPr>
              <a:t>hoe? volgens aandeel in de groei van de gegroeide CVO</a:t>
            </a:r>
          </a:p>
          <a:p>
            <a:pPr lvl="2" eaLnBrk="1" hangingPunct="1">
              <a:lnSpc>
                <a:spcPct val="90000"/>
              </a:lnSpc>
              <a:buFont typeface="Wingdings" panose="05000000000000000000" pitchFamily="2" charset="2"/>
              <a:buChar char="Ø"/>
            </a:pPr>
            <a:r>
              <a:rPr lang="nl-BE" sz="1800">
                <a:solidFill>
                  <a:srgbClr val="000000"/>
                </a:solidFill>
              </a:rPr>
              <a:t>Stap 7: totale WM centrum = berekende WM en WM neutralisatie corona</a:t>
            </a:r>
            <a:endParaRPr lang="nl-BE" altLang="nl-BE" sz="1800"/>
          </a:p>
          <a:p>
            <a:pPr marL="0" indent="0" eaLnBrk="1" hangingPunct="1">
              <a:lnSpc>
                <a:spcPct val="90000"/>
              </a:lnSpc>
              <a:buNone/>
            </a:pPr>
            <a:endParaRPr lang="nl-BE" altLang="nl-BE" sz="975"/>
          </a:p>
          <a:p>
            <a:pPr eaLnBrk="1" hangingPunct="1">
              <a:lnSpc>
                <a:spcPct val="90000"/>
              </a:lnSpc>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6CA64FE0-B562-487E-BA4E-ED7686AA0790}"/>
              </a:ext>
            </a:extLst>
          </p:cNvPr>
          <p:cNvSpPr>
            <a:spLocks noGrp="1"/>
          </p:cNvSpPr>
          <p:nvPr>
            <p:ph type="sldNum" sz="quarter" idx="12"/>
          </p:nvPr>
        </p:nvSpPr>
        <p:spPr/>
        <p:txBody>
          <a:bodyPr/>
          <a:lstStyle/>
          <a:p>
            <a:pPr>
              <a:defRPr/>
            </a:pPr>
            <a:fld id="{D2CE5E5D-1AF0-4E0B-AB88-26567C571179}" type="slidenum">
              <a:rPr lang="nl-NL" altLang="en-US" smtClean="0"/>
              <a:pPr>
                <a:defRPr/>
              </a:pPr>
              <a:t>15</a:t>
            </a:fld>
            <a:endParaRPr lang="nl-NL" altLang="en-US"/>
          </a:p>
        </p:txBody>
      </p:sp>
    </p:spTree>
    <p:extLst>
      <p:ext uri="{BB962C8B-B14F-4D97-AF65-F5344CB8AC3E}">
        <p14:creationId xmlns:p14="http://schemas.microsoft.com/office/powerpoint/2010/main" val="1503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23-24</a:t>
            </a:r>
            <a:br>
              <a:rPr lang="nl-BE" altLang="nl-BE"/>
            </a:br>
            <a:r>
              <a:rPr lang="nl-NL" altLang="nl-BE" sz="1500">
                <a:solidFill>
                  <a:srgbClr val="0070C0"/>
                </a:solidFill>
              </a:rPr>
              <a:t>Artikel 89, 108</a:t>
            </a:r>
            <a:r>
              <a:rPr lang="nl-BE" altLang="nl-BE" sz="1500">
                <a:solidFill>
                  <a:srgbClr val="0070C0"/>
                </a:solidFill>
              </a:rPr>
              <a:t>, 196septies §6</a:t>
            </a:r>
            <a:r>
              <a:rPr lang="nl-NL" altLang="nl-BE" sz="1500">
                <a:solidFill>
                  <a:srgbClr val="0070C0"/>
                </a:solidFill>
              </a:rPr>
              <a:t> en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a:lstStyle/>
          <a:p>
            <a:pPr marL="0" indent="0" eaLnBrk="1" hangingPunct="1">
              <a:lnSpc>
                <a:spcPct val="90000"/>
              </a:lnSpc>
              <a:buNone/>
            </a:pPr>
            <a:endParaRPr lang="nl-BE" altLang="nl-BE" sz="1500"/>
          </a:p>
          <a:p>
            <a:pPr eaLnBrk="1" hangingPunct="1">
              <a:lnSpc>
                <a:spcPct val="90000"/>
              </a:lnSpc>
            </a:pPr>
            <a:r>
              <a:rPr lang="nl-BE" altLang="nl-BE" sz="2000"/>
              <a:t>Uitbetaling werkingsmiddelen schooljaar 2023-2024:</a:t>
            </a:r>
            <a:br>
              <a:rPr lang="nl-BE" altLang="nl-BE" sz="2000"/>
            </a:br>
            <a:endParaRPr lang="nl-BE" altLang="nl-BE" sz="2000"/>
          </a:p>
          <a:p>
            <a:pPr lvl="1" eaLnBrk="1" hangingPunct="1">
              <a:lnSpc>
                <a:spcPct val="90000"/>
              </a:lnSpc>
            </a:pPr>
            <a:r>
              <a:rPr lang="nl-BE" sz="2000"/>
              <a:t>schijf 1: 50% uiterlijk 1 maart 2024</a:t>
            </a:r>
          </a:p>
          <a:p>
            <a:pPr lvl="1" eaLnBrk="1" hangingPunct="1">
              <a:lnSpc>
                <a:spcPct val="90000"/>
              </a:lnSpc>
            </a:pPr>
            <a:r>
              <a:rPr lang="nl-BE" sz="2000"/>
              <a:t>schijf 2: 50% uiterlijk 1 oktober 2024</a:t>
            </a:r>
            <a:endParaRPr lang="nl-BE" altLang="nl-BE" sz="2000">
              <a:highlight>
                <a:srgbClr val="FFFF00"/>
              </a:highlight>
            </a:endParaRPr>
          </a:p>
          <a:p>
            <a:pPr marL="258365" lvl="1" indent="0" eaLnBrk="1" hangingPunct="1">
              <a:lnSpc>
                <a:spcPct val="90000"/>
              </a:lnSpc>
              <a:buNone/>
            </a:pPr>
            <a:endParaRPr lang="nl-BE" altLang="nl-BE" sz="900"/>
          </a:p>
          <a:p>
            <a:pPr marL="0" indent="0" eaLnBrk="1" hangingPunct="1">
              <a:lnSpc>
                <a:spcPct val="90000"/>
              </a:lnSpc>
              <a:buNone/>
            </a:pPr>
            <a:endParaRPr lang="nl-BE" altLang="nl-BE" sz="975"/>
          </a:p>
          <a:p>
            <a:pPr eaLnBrk="1" hangingPunct="1">
              <a:lnSpc>
                <a:spcPct val="90000"/>
              </a:lnSpc>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15E83EAB-305D-4577-B42A-0F358888FED5}"/>
              </a:ext>
            </a:extLst>
          </p:cNvPr>
          <p:cNvSpPr>
            <a:spLocks noGrp="1"/>
          </p:cNvSpPr>
          <p:nvPr>
            <p:ph type="sldNum" sz="quarter" idx="12"/>
          </p:nvPr>
        </p:nvSpPr>
        <p:spPr/>
        <p:txBody>
          <a:bodyPr/>
          <a:lstStyle/>
          <a:p>
            <a:pPr>
              <a:defRPr/>
            </a:pPr>
            <a:fld id="{D2CE5E5D-1AF0-4E0B-AB88-26567C571179}" type="slidenum">
              <a:rPr lang="nl-NL" altLang="en-US" smtClean="0"/>
              <a:pPr>
                <a:defRPr/>
              </a:pPr>
              <a:t>16</a:t>
            </a:fld>
            <a:endParaRPr lang="nl-NL" altLang="en-US"/>
          </a:p>
        </p:txBody>
      </p:sp>
    </p:spTree>
    <p:extLst>
      <p:ext uri="{BB962C8B-B14F-4D97-AF65-F5344CB8AC3E}">
        <p14:creationId xmlns:p14="http://schemas.microsoft.com/office/powerpoint/2010/main" val="114530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23-24</a:t>
            </a:r>
            <a:br>
              <a:rPr lang="nl-BE" altLang="nl-BE"/>
            </a:br>
            <a:r>
              <a:rPr lang="nl-NL" altLang="nl-BE" sz="1500">
                <a:solidFill>
                  <a:srgbClr val="0070C0"/>
                </a:solidFill>
              </a:rPr>
              <a:t>Artikel 89, 108</a:t>
            </a:r>
            <a:r>
              <a:rPr lang="nl-BE" altLang="nl-BE" sz="1500">
                <a:solidFill>
                  <a:srgbClr val="0070C0"/>
                </a:solidFill>
              </a:rPr>
              <a:t>, 196septies §6</a:t>
            </a:r>
            <a:r>
              <a:rPr lang="nl-NL" altLang="nl-BE" sz="1500">
                <a:solidFill>
                  <a:srgbClr val="0070C0"/>
                </a:solidFill>
              </a:rPr>
              <a:t> en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a:lstStyle/>
          <a:p>
            <a:pPr marL="0" indent="0" eaLnBrk="1" hangingPunct="1">
              <a:lnSpc>
                <a:spcPct val="90000"/>
              </a:lnSpc>
              <a:buNone/>
            </a:pPr>
            <a:endParaRPr lang="nl-BE" altLang="nl-BE" sz="1500"/>
          </a:p>
          <a:p>
            <a:pPr eaLnBrk="1" hangingPunct="1">
              <a:lnSpc>
                <a:spcPct val="90000"/>
              </a:lnSpc>
            </a:pPr>
            <a:r>
              <a:rPr lang="nl-BE" altLang="nl-BE" sz="2000"/>
              <a:t>Door te storten bedrag voor schooljaar 2023-2024 is reeds gekend door centra:</a:t>
            </a:r>
          </a:p>
          <a:p>
            <a:pPr lvl="1" eaLnBrk="1" hangingPunct="1">
              <a:lnSpc>
                <a:spcPct val="90000"/>
              </a:lnSpc>
            </a:pPr>
            <a:endParaRPr lang="nl-BE" sz="2000">
              <a:solidFill>
                <a:srgbClr val="000000"/>
              </a:solidFill>
            </a:endParaRPr>
          </a:p>
          <a:p>
            <a:pPr lvl="1" eaLnBrk="1" hangingPunct="1">
              <a:lnSpc>
                <a:spcPct val="90000"/>
              </a:lnSpc>
            </a:pPr>
            <a:r>
              <a:rPr lang="nl-BE" sz="2000">
                <a:solidFill>
                  <a:srgbClr val="000000"/>
                </a:solidFill>
              </a:rPr>
              <a:t>berekening op basis van:</a:t>
            </a:r>
          </a:p>
          <a:p>
            <a:pPr lvl="2" eaLnBrk="1" hangingPunct="1">
              <a:lnSpc>
                <a:spcPct val="90000"/>
              </a:lnSpc>
              <a:buFont typeface="Wingdings" panose="05000000000000000000" pitchFamily="2" charset="2"/>
              <a:buChar char="Ø"/>
            </a:pPr>
            <a:r>
              <a:rPr lang="nl-BE" sz="1800">
                <a:solidFill>
                  <a:srgbClr val="000000"/>
                </a:solidFill>
              </a:rPr>
              <a:t>schooljaar 2022-2023</a:t>
            </a:r>
          </a:p>
          <a:p>
            <a:pPr lvl="2" eaLnBrk="1" hangingPunct="1">
              <a:lnSpc>
                <a:spcPct val="90000"/>
              </a:lnSpc>
              <a:buFont typeface="Wingdings" panose="05000000000000000000" pitchFamily="2" charset="2"/>
              <a:buChar char="Ø"/>
            </a:pPr>
            <a:r>
              <a:rPr lang="nl-BE" sz="1800">
                <a:solidFill>
                  <a:srgbClr val="000000"/>
                </a:solidFill>
              </a:rPr>
              <a:t>= door centra geregistreerde inschrijvingsgelden (DAVINCI op fotomoment)</a:t>
            </a:r>
          </a:p>
          <a:p>
            <a:pPr lvl="1" eaLnBrk="1" hangingPunct="1">
              <a:lnSpc>
                <a:spcPct val="90000"/>
              </a:lnSpc>
            </a:pPr>
            <a:endParaRPr lang="nl-NL" sz="2000">
              <a:solidFill>
                <a:srgbClr val="000000"/>
              </a:solidFill>
            </a:endParaRPr>
          </a:p>
          <a:p>
            <a:pPr lvl="1" eaLnBrk="1" hangingPunct="1">
              <a:lnSpc>
                <a:spcPct val="90000"/>
              </a:lnSpc>
            </a:pPr>
            <a:r>
              <a:rPr lang="nl-NL" sz="2000">
                <a:solidFill>
                  <a:srgbClr val="000000"/>
                </a:solidFill>
              </a:rPr>
              <a:t>via financieringsrapport opvolgen geregistreerde inschrijvingsgelden schooljaar 2022-2023</a:t>
            </a:r>
            <a:endParaRPr lang="nl-BE" altLang="nl-BE" sz="2000"/>
          </a:p>
          <a:p>
            <a:pPr marL="0" indent="0" eaLnBrk="1" hangingPunct="1">
              <a:lnSpc>
                <a:spcPct val="90000"/>
              </a:lnSpc>
              <a:buNone/>
            </a:pPr>
            <a:endParaRPr lang="nl-BE" altLang="nl-BE" sz="975"/>
          </a:p>
          <a:p>
            <a:pPr eaLnBrk="1" hangingPunct="1">
              <a:lnSpc>
                <a:spcPct val="90000"/>
              </a:lnSpc>
            </a:pPr>
            <a:endParaRPr lang="nl-BE" altLang="nl-BE" sz="1500"/>
          </a:p>
          <a:p>
            <a:pPr marL="0" indent="0" eaLnBrk="1" hangingPunct="1">
              <a:lnSpc>
                <a:spcPct val="90000"/>
              </a:lnSpc>
              <a:buNone/>
            </a:pPr>
            <a:endParaRPr lang="nl-BE" altLang="nl-BE" sz="1275"/>
          </a:p>
        </p:txBody>
      </p:sp>
      <p:sp>
        <p:nvSpPr>
          <p:cNvPr id="2" name="Tijdelijke aanduiding voor dianummer 1">
            <a:extLst>
              <a:ext uri="{FF2B5EF4-FFF2-40B4-BE49-F238E27FC236}">
                <a16:creationId xmlns:a16="http://schemas.microsoft.com/office/drawing/2014/main" id="{AF1939F1-AAD1-4D07-9DAB-A14A75DC70E8}"/>
              </a:ext>
            </a:extLst>
          </p:cNvPr>
          <p:cNvSpPr>
            <a:spLocks noGrp="1"/>
          </p:cNvSpPr>
          <p:nvPr>
            <p:ph type="sldNum" sz="quarter" idx="12"/>
          </p:nvPr>
        </p:nvSpPr>
        <p:spPr/>
        <p:txBody>
          <a:bodyPr/>
          <a:lstStyle/>
          <a:p>
            <a:pPr>
              <a:defRPr/>
            </a:pPr>
            <a:fld id="{D2CE5E5D-1AF0-4E0B-AB88-26567C571179}" type="slidenum">
              <a:rPr lang="nl-NL" altLang="en-US" smtClean="0"/>
              <a:pPr>
                <a:defRPr/>
              </a:pPr>
              <a:t>17</a:t>
            </a:fld>
            <a:endParaRPr lang="nl-NL" altLang="en-US"/>
          </a:p>
        </p:txBody>
      </p:sp>
    </p:spTree>
    <p:extLst>
      <p:ext uri="{BB962C8B-B14F-4D97-AF65-F5344CB8AC3E}">
        <p14:creationId xmlns:p14="http://schemas.microsoft.com/office/powerpoint/2010/main" val="2958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23-24</a:t>
            </a:r>
            <a:br>
              <a:rPr lang="nl-BE" altLang="nl-BE"/>
            </a:br>
            <a:r>
              <a:rPr lang="nl-NL" altLang="nl-BE" sz="1500">
                <a:solidFill>
                  <a:srgbClr val="0070C0"/>
                </a:solidFill>
              </a:rPr>
              <a:t>Artikel 89, 108</a:t>
            </a:r>
            <a:r>
              <a:rPr lang="nl-BE" altLang="nl-BE" sz="1500">
                <a:solidFill>
                  <a:srgbClr val="0070C0"/>
                </a:solidFill>
              </a:rPr>
              <a:t>, 196septies §4</a:t>
            </a:r>
            <a:r>
              <a:rPr lang="nl-NL" altLang="nl-BE" sz="1500">
                <a:solidFill>
                  <a:srgbClr val="0070C0"/>
                </a:solidFill>
              </a:rPr>
              <a:t> en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a:lstStyle/>
          <a:p>
            <a:pPr marL="0" indent="0" eaLnBrk="1" hangingPunct="1">
              <a:lnSpc>
                <a:spcPct val="90000"/>
              </a:lnSpc>
              <a:buNone/>
            </a:pPr>
            <a:endParaRPr lang="nl-BE" altLang="nl-BE" sz="1500"/>
          </a:p>
          <a:p>
            <a:pPr eaLnBrk="1" hangingPunct="1">
              <a:lnSpc>
                <a:spcPct val="90000"/>
              </a:lnSpc>
            </a:pPr>
            <a:r>
              <a:rPr lang="nl-BE" altLang="nl-BE" sz="2000"/>
              <a:t>Doorstorting inschrijvingsgelden in schooljaar 2023-2024:</a:t>
            </a:r>
          </a:p>
          <a:p>
            <a:pPr lvl="1" eaLnBrk="1" hangingPunct="1">
              <a:lnSpc>
                <a:spcPct val="90000"/>
              </a:lnSpc>
            </a:pPr>
            <a:endParaRPr lang="nl-BE" sz="2000">
              <a:solidFill>
                <a:srgbClr val="000000"/>
              </a:solidFill>
            </a:endParaRPr>
          </a:p>
          <a:p>
            <a:pPr lvl="1" eaLnBrk="1" hangingPunct="1">
              <a:lnSpc>
                <a:spcPct val="90000"/>
              </a:lnSpc>
            </a:pPr>
            <a:r>
              <a:rPr lang="nl-BE" sz="2000">
                <a:solidFill>
                  <a:srgbClr val="000000"/>
                </a:solidFill>
              </a:rPr>
              <a:t>schijf 1: uiterlijk 31 maart 2024</a:t>
            </a:r>
          </a:p>
          <a:p>
            <a:pPr lvl="2" eaLnBrk="1" hangingPunct="1">
              <a:lnSpc>
                <a:spcPct val="90000"/>
              </a:lnSpc>
              <a:buFont typeface="Wingdings" panose="05000000000000000000" pitchFamily="2" charset="2"/>
              <a:buChar char="Ø"/>
            </a:pPr>
            <a:r>
              <a:rPr lang="nl-BE" sz="1800">
                <a:solidFill>
                  <a:srgbClr val="000000"/>
                </a:solidFill>
              </a:rPr>
              <a:t>berekeningsbasis: door centra in DAVINCI geregistreerde inschrijvingsgelden periode </a:t>
            </a:r>
            <a:r>
              <a:rPr lang="nl-BE" sz="1800" b="1">
                <a:solidFill>
                  <a:srgbClr val="000000"/>
                </a:solidFill>
              </a:rPr>
              <a:t>september 2022 – december 2022</a:t>
            </a:r>
          </a:p>
          <a:p>
            <a:pPr marL="520303" lvl="2" indent="0" eaLnBrk="1" hangingPunct="1">
              <a:lnSpc>
                <a:spcPct val="90000"/>
              </a:lnSpc>
              <a:buNone/>
            </a:pPr>
            <a:endParaRPr lang="nl-BE" sz="2000">
              <a:solidFill>
                <a:srgbClr val="000000"/>
              </a:solidFill>
            </a:endParaRPr>
          </a:p>
          <a:p>
            <a:pPr lvl="1" eaLnBrk="1" hangingPunct="1">
              <a:lnSpc>
                <a:spcPct val="90000"/>
              </a:lnSpc>
            </a:pPr>
            <a:r>
              <a:rPr lang="nl-BE" sz="2000">
                <a:solidFill>
                  <a:srgbClr val="000000"/>
                </a:solidFill>
              </a:rPr>
              <a:t>schijf 2: uiterlijk 31 oktober 2024</a:t>
            </a:r>
          </a:p>
          <a:p>
            <a:pPr lvl="2" eaLnBrk="1" hangingPunct="1">
              <a:lnSpc>
                <a:spcPct val="90000"/>
              </a:lnSpc>
              <a:buFont typeface="Wingdings" panose="05000000000000000000" pitchFamily="2" charset="2"/>
              <a:buChar char="Ø"/>
            </a:pPr>
            <a:r>
              <a:rPr lang="nl-BE" sz="1800">
                <a:solidFill>
                  <a:srgbClr val="000000"/>
                </a:solidFill>
              </a:rPr>
              <a:t>berekeningsbasis: door centra in DAVINCI geregistreerde inschrijvingsgelden periode </a:t>
            </a:r>
            <a:r>
              <a:rPr lang="nl-BE" sz="1800" b="1">
                <a:solidFill>
                  <a:srgbClr val="000000"/>
                </a:solidFill>
              </a:rPr>
              <a:t>januari 2023 – augustus 2023</a:t>
            </a:r>
          </a:p>
          <a:p>
            <a:pPr marL="0" indent="0" eaLnBrk="1" hangingPunct="1">
              <a:lnSpc>
                <a:spcPct val="90000"/>
              </a:lnSpc>
              <a:buNone/>
            </a:pPr>
            <a:endParaRPr lang="nl-BE" altLang="nl-BE" sz="1350"/>
          </a:p>
          <a:p>
            <a:pPr marL="0" indent="0" eaLnBrk="1" hangingPunct="1">
              <a:lnSpc>
                <a:spcPct val="90000"/>
              </a:lnSpc>
              <a:buNone/>
            </a:pPr>
            <a:endParaRPr lang="nl-BE" altLang="nl-BE" sz="1350"/>
          </a:p>
          <a:p>
            <a:pPr eaLnBrk="1" hangingPunct="1">
              <a:lnSpc>
                <a:spcPct val="90000"/>
              </a:lnSpc>
            </a:pPr>
            <a:endParaRPr lang="nl-BE" altLang="nl-BE" sz="24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AAAB1EF1-33A4-4CCF-B08A-E010B4588EFE}"/>
              </a:ext>
            </a:extLst>
          </p:cNvPr>
          <p:cNvSpPr>
            <a:spLocks noGrp="1"/>
          </p:cNvSpPr>
          <p:nvPr>
            <p:ph type="sldNum" sz="quarter" idx="12"/>
          </p:nvPr>
        </p:nvSpPr>
        <p:spPr/>
        <p:txBody>
          <a:bodyPr/>
          <a:lstStyle/>
          <a:p>
            <a:pPr>
              <a:defRPr/>
            </a:pPr>
            <a:fld id="{D2CE5E5D-1AF0-4E0B-AB88-26567C571179}" type="slidenum">
              <a:rPr lang="nl-NL" altLang="en-US" smtClean="0"/>
              <a:pPr>
                <a:defRPr/>
              </a:pPr>
              <a:t>18</a:t>
            </a:fld>
            <a:endParaRPr lang="nl-NL" altLang="en-US"/>
          </a:p>
        </p:txBody>
      </p:sp>
    </p:spTree>
    <p:extLst>
      <p:ext uri="{BB962C8B-B14F-4D97-AF65-F5344CB8AC3E}">
        <p14:creationId xmlns:p14="http://schemas.microsoft.com/office/powerpoint/2010/main" val="233937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a:xfrm>
            <a:off x="768096" y="585216"/>
            <a:ext cx="7290054" cy="1700784"/>
          </a:xfrm>
        </p:spPr>
        <p:txBody>
          <a:bodyPr>
            <a:normAutofit fontScale="90000"/>
          </a:bodyPr>
          <a:lstStyle/>
          <a:p>
            <a:pPr eaLnBrk="1" hangingPunct="1"/>
            <a:r>
              <a:rPr lang="nl-BE" altLang="nl-BE" sz="4900"/>
              <a:t>Indexering financiële bijdrage EVC-kandidaat</a:t>
            </a:r>
            <a:br>
              <a:rPr lang="nl-BE" altLang="nl-BE"/>
            </a:br>
            <a:r>
              <a:rPr lang="nl-NL" altLang="nl-BE" sz="1700">
                <a:solidFill>
                  <a:srgbClr val="0070C0"/>
                </a:solidFill>
              </a:rPr>
              <a:t>Artikel 16 van het BVR van 19 juli 2019 betreffende de uitvoering van het decreet van 26 april 2019 betreffende een geïntegreerd beleid voor de erkenning van verworven competenties</a:t>
            </a:r>
          </a:p>
        </p:txBody>
      </p:sp>
      <p:sp>
        <p:nvSpPr>
          <p:cNvPr id="35844" name="Rectangle 3"/>
          <p:cNvSpPr>
            <a:spLocks noGrp="1" noChangeArrowheads="1"/>
          </p:cNvSpPr>
          <p:nvPr>
            <p:ph idx="1"/>
          </p:nvPr>
        </p:nvSpPr>
        <p:spPr/>
        <p:txBody>
          <a:bodyPr/>
          <a:lstStyle/>
          <a:p>
            <a:pPr marL="0" lvl="1" indent="0" eaLnBrk="1" hangingPunct="1">
              <a:lnSpc>
                <a:spcPct val="90000"/>
              </a:lnSpc>
              <a:buClr>
                <a:srgbClr val="0C0C60"/>
              </a:buClr>
              <a:buNone/>
            </a:pPr>
            <a:r>
              <a:rPr lang="nl-NL" sz="2000">
                <a:ea typeface="+mn-ea"/>
                <a:cs typeface="+mn-cs"/>
              </a:rPr>
              <a:t>Financiële bijdrage EVC-kandidaat vanaf 1 september 2023 aangepast aan evolutie gezondheidsindex:</a:t>
            </a:r>
          </a:p>
          <a:p>
            <a:pPr marL="258365" lvl="1" indent="0" defTabSz="685800" eaLnBrk="1" hangingPunct="1">
              <a:lnSpc>
                <a:spcPct val="90000"/>
              </a:lnSpc>
              <a:buNone/>
              <a:defRPr/>
            </a:pPr>
            <a:endParaRPr lang="nl-NL" sz="2100">
              <a:solidFill>
                <a:srgbClr val="000000"/>
              </a:solidFill>
            </a:endParaRPr>
          </a:p>
          <a:p>
            <a:pPr marL="258365" lvl="1" indent="0" defTabSz="685800" eaLnBrk="1" hangingPunct="1">
              <a:lnSpc>
                <a:spcPct val="90000"/>
              </a:lnSpc>
              <a:buNone/>
              <a:defRPr/>
            </a:pPr>
            <a:endParaRPr lang="nl-BE" sz="1500">
              <a:solidFill>
                <a:srgbClr val="000000"/>
              </a:solidFill>
            </a:endParaRPr>
          </a:p>
          <a:p>
            <a:pPr marL="258365" lvl="1" indent="0" eaLnBrk="1" hangingPunct="1">
              <a:lnSpc>
                <a:spcPct val="90000"/>
              </a:lnSpc>
              <a:buNone/>
            </a:pPr>
            <a:endParaRPr lang="nl-BE" sz="2100">
              <a:solidFill>
                <a:srgbClr val="000000"/>
              </a:solidFill>
            </a:endParaRPr>
          </a:p>
          <a:p>
            <a:pPr marL="520303" lvl="2" indent="0" eaLnBrk="1" hangingPunct="1">
              <a:lnSpc>
                <a:spcPct val="90000"/>
              </a:lnSpc>
              <a:buNone/>
            </a:pPr>
            <a:endParaRPr lang="nl-BE" sz="1800">
              <a:solidFill>
                <a:srgbClr val="000000"/>
              </a:solidFill>
            </a:endParaRPr>
          </a:p>
          <a:p>
            <a:pPr marL="0" indent="0" eaLnBrk="1" hangingPunct="1">
              <a:lnSpc>
                <a:spcPct val="90000"/>
              </a:lnSpc>
              <a:buNone/>
            </a:pPr>
            <a:endParaRPr lang="nl-BE" altLang="nl-BE" sz="1350"/>
          </a:p>
          <a:p>
            <a:pPr marL="0" indent="0" eaLnBrk="1" hangingPunct="1">
              <a:lnSpc>
                <a:spcPct val="90000"/>
              </a:lnSpc>
              <a:buNone/>
            </a:pPr>
            <a:endParaRPr lang="nl-BE" altLang="nl-BE" sz="1350"/>
          </a:p>
          <a:p>
            <a:pPr eaLnBrk="1" hangingPunct="1">
              <a:lnSpc>
                <a:spcPct val="90000"/>
              </a:lnSpc>
            </a:pPr>
            <a:endParaRPr lang="nl-BE" altLang="nl-BE" sz="24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D2FD9D17-8C8F-47A0-B663-805E7CBBF631}"/>
              </a:ext>
            </a:extLst>
          </p:cNvPr>
          <p:cNvSpPr>
            <a:spLocks noGrp="1"/>
          </p:cNvSpPr>
          <p:nvPr>
            <p:ph type="sldNum" sz="quarter" idx="12"/>
          </p:nvPr>
        </p:nvSpPr>
        <p:spPr/>
        <p:txBody>
          <a:bodyPr/>
          <a:lstStyle/>
          <a:p>
            <a:pPr>
              <a:defRPr/>
            </a:pPr>
            <a:fld id="{D2CE5E5D-1AF0-4E0B-AB88-26567C571179}" type="slidenum">
              <a:rPr lang="nl-NL" altLang="en-US" smtClean="0"/>
              <a:pPr>
                <a:defRPr/>
              </a:pPr>
              <a:t>19</a:t>
            </a:fld>
            <a:endParaRPr lang="nl-NL" altLang="en-US"/>
          </a:p>
        </p:txBody>
      </p:sp>
      <p:graphicFrame>
        <p:nvGraphicFramePr>
          <p:cNvPr id="4" name="Tabel 4">
            <a:extLst>
              <a:ext uri="{FF2B5EF4-FFF2-40B4-BE49-F238E27FC236}">
                <a16:creationId xmlns:a16="http://schemas.microsoft.com/office/drawing/2014/main" id="{8B1486EA-D803-6C7E-BA70-74EF1A1F5CA5}"/>
              </a:ext>
            </a:extLst>
          </p:cNvPr>
          <p:cNvGraphicFramePr>
            <a:graphicFrameLocks noGrp="1"/>
          </p:cNvGraphicFramePr>
          <p:nvPr>
            <p:extLst>
              <p:ext uri="{D42A27DB-BD31-4B8C-83A1-F6EECF244321}">
                <p14:modId xmlns:p14="http://schemas.microsoft.com/office/powerpoint/2010/main" val="24998391"/>
              </p:ext>
            </p:extLst>
          </p:nvPr>
        </p:nvGraphicFramePr>
        <p:xfrm>
          <a:off x="768096" y="3266440"/>
          <a:ext cx="6198312" cy="1854200"/>
        </p:xfrm>
        <a:graphic>
          <a:graphicData uri="http://schemas.openxmlformats.org/drawingml/2006/table">
            <a:tbl>
              <a:tblPr firstRow="1" bandRow="1">
                <a:tableStyleId>{21E4AEA4-8DFA-4A89-87EB-49C32662AFE0}</a:tableStyleId>
              </a:tblPr>
              <a:tblGrid>
                <a:gridCol w="4840852">
                  <a:extLst>
                    <a:ext uri="{9D8B030D-6E8A-4147-A177-3AD203B41FA5}">
                      <a16:colId xmlns:a16="http://schemas.microsoft.com/office/drawing/2014/main" val="3952645750"/>
                    </a:ext>
                  </a:extLst>
                </a:gridCol>
                <a:gridCol w="1357460">
                  <a:extLst>
                    <a:ext uri="{9D8B030D-6E8A-4147-A177-3AD203B41FA5}">
                      <a16:colId xmlns:a16="http://schemas.microsoft.com/office/drawing/2014/main" val="2021945058"/>
                    </a:ext>
                  </a:extLst>
                </a:gridCol>
              </a:tblGrid>
              <a:tr h="370840">
                <a:tc>
                  <a:txBody>
                    <a:bodyPr/>
                    <a:lstStyle/>
                    <a:p>
                      <a:r>
                        <a:rPr lang="nl-BE" sz="1400"/>
                        <a:t>Schooljaar</a:t>
                      </a:r>
                    </a:p>
                  </a:txBody>
                  <a:tcPr/>
                </a:tc>
                <a:tc>
                  <a:txBody>
                    <a:bodyPr/>
                    <a:lstStyle/>
                    <a:p>
                      <a:r>
                        <a:rPr lang="nl-BE" sz="1400"/>
                        <a:t>2023-2024</a:t>
                      </a:r>
                    </a:p>
                  </a:txBody>
                  <a:tcPr/>
                </a:tc>
                <a:extLst>
                  <a:ext uri="{0D108BD9-81ED-4DB2-BD59-A6C34878D82A}">
                    <a16:rowId xmlns:a16="http://schemas.microsoft.com/office/drawing/2014/main" val="1922387595"/>
                  </a:ext>
                </a:extLst>
              </a:tr>
              <a:tr h="370840">
                <a:tc>
                  <a:txBody>
                    <a:bodyPr/>
                    <a:lstStyle/>
                    <a:p>
                      <a:r>
                        <a:rPr lang="nl-BE" sz="1400"/>
                        <a:t>EVC-traject (standaard)</a:t>
                      </a:r>
                    </a:p>
                  </a:txBody>
                  <a:tcPr/>
                </a:tc>
                <a:tc>
                  <a:txBody>
                    <a:bodyPr/>
                    <a:lstStyle/>
                    <a:p>
                      <a:r>
                        <a:rPr lang="nl-BE" sz="1400"/>
                        <a:t>€ 141,00</a:t>
                      </a:r>
                    </a:p>
                  </a:txBody>
                  <a:tcPr/>
                </a:tc>
                <a:extLst>
                  <a:ext uri="{0D108BD9-81ED-4DB2-BD59-A6C34878D82A}">
                    <a16:rowId xmlns:a16="http://schemas.microsoft.com/office/drawing/2014/main" val="4011660548"/>
                  </a:ext>
                </a:extLst>
              </a:tr>
              <a:tr h="370840">
                <a:tc>
                  <a:txBody>
                    <a:bodyPr/>
                    <a:lstStyle/>
                    <a:p>
                      <a:r>
                        <a:rPr lang="nl-BE" sz="1400"/>
                        <a:t>EVC-traject voor deelkwalificatie</a:t>
                      </a:r>
                    </a:p>
                  </a:txBody>
                  <a:tcPr/>
                </a:tc>
                <a:tc>
                  <a:txBody>
                    <a:bodyPr/>
                    <a:lstStyle/>
                    <a:p>
                      <a:r>
                        <a:rPr lang="nl-BE" sz="1400"/>
                        <a:t>€ 113,00</a:t>
                      </a:r>
                    </a:p>
                  </a:txBody>
                  <a:tcPr/>
                </a:tc>
                <a:extLst>
                  <a:ext uri="{0D108BD9-81ED-4DB2-BD59-A6C34878D82A}">
                    <a16:rowId xmlns:a16="http://schemas.microsoft.com/office/drawing/2014/main" val="4152025062"/>
                  </a:ext>
                </a:extLst>
              </a:tr>
              <a:tr h="370840">
                <a:tc>
                  <a:txBody>
                    <a:bodyPr/>
                    <a:lstStyle/>
                    <a:p>
                      <a:r>
                        <a:rPr lang="nl-BE" sz="1400"/>
                        <a:t>EVC-traject met verminderde bijdrage</a:t>
                      </a:r>
                    </a:p>
                  </a:txBody>
                  <a:tcPr/>
                </a:tc>
                <a:tc>
                  <a:txBody>
                    <a:bodyPr/>
                    <a:lstStyle/>
                    <a:p>
                      <a:r>
                        <a:rPr lang="nl-BE" sz="1400"/>
                        <a:t>€ 70,50</a:t>
                      </a:r>
                    </a:p>
                  </a:txBody>
                  <a:tcPr/>
                </a:tc>
                <a:extLst>
                  <a:ext uri="{0D108BD9-81ED-4DB2-BD59-A6C34878D82A}">
                    <a16:rowId xmlns:a16="http://schemas.microsoft.com/office/drawing/2014/main" val="1830536752"/>
                  </a:ext>
                </a:extLst>
              </a:tr>
              <a:tr h="370840">
                <a:tc>
                  <a:txBody>
                    <a:bodyPr/>
                    <a:lstStyle/>
                    <a:p>
                      <a:r>
                        <a:rPr lang="nl-BE" sz="1400"/>
                        <a:t>EVC-traject voor deelkwalificatie met verminderde bijdrage</a:t>
                      </a:r>
                    </a:p>
                  </a:txBody>
                  <a:tcPr/>
                </a:tc>
                <a:tc>
                  <a:txBody>
                    <a:bodyPr/>
                    <a:lstStyle/>
                    <a:p>
                      <a:r>
                        <a:rPr lang="nl-BE" sz="1400"/>
                        <a:t>€ 56,50</a:t>
                      </a:r>
                    </a:p>
                  </a:txBody>
                  <a:tcPr/>
                </a:tc>
                <a:extLst>
                  <a:ext uri="{0D108BD9-81ED-4DB2-BD59-A6C34878D82A}">
                    <a16:rowId xmlns:a16="http://schemas.microsoft.com/office/drawing/2014/main" val="4122416376"/>
                  </a:ext>
                </a:extLst>
              </a:tr>
            </a:tbl>
          </a:graphicData>
        </a:graphic>
      </p:graphicFrame>
    </p:spTree>
    <p:extLst>
      <p:ext uri="{BB962C8B-B14F-4D97-AF65-F5344CB8AC3E}">
        <p14:creationId xmlns:p14="http://schemas.microsoft.com/office/powerpoint/2010/main" val="103879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EF65C-64F0-4466-9B60-25EDA31DF161}"/>
              </a:ext>
            </a:extLst>
          </p:cNvPr>
          <p:cNvSpPr>
            <a:spLocks noGrp="1"/>
          </p:cNvSpPr>
          <p:nvPr>
            <p:ph type="title"/>
          </p:nvPr>
        </p:nvSpPr>
        <p:spPr/>
        <p:txBody>
          <a:bodyPr/>
          <a:lstStyle/>
          <a:p>
            <a:r>
              <a:rPr lang="nl-BE"/>
              <a:t>Agenda</a:t>
            </a:r>
          </a:p>
        </p:txBody>
      </p:sp>
      <p:sp>
        <p:nvSpPr>
          <p:cNvPr id="4" name="Tijdelijke aanduiding voor dianummer 3">
            <a:extLst>
              <a:ext uri="{FF2B5EF4-FFF2-40B4-BE49-F238E27FC236}">
                <a16:creationId xmlns:a16="http://schemas.microsoft.com/office/drawing/2014/main" id="{3A57DF18-2766-4EAD-A0CF-091B0E8CB5F8}"/>
              </a:ext>
            </a:extLst>
          </p:cNvPr>
          <p:cNvSpPr>
            <a:spLocks noGrp="1"/>
          </p:cNvSpPr>
          <p:nvPr>
            <p:ph type="sldNum" sz="quarter" idx="12"/>
          </p:nvPr>
        </p:nvSpPr>
        <p:spPr/>
        <p:txBody>
          <a:bodyPr/>
          <a:lstStyle/>
          <a:p>
            <a:pPr>
              <a:defRPr/>
            </a:pPr>
            <a:fld id="{D2CE5E5D-1AF0-4E0B-AB88-26567C571179}" type="slidenum">
              <a:rPr lang="nl-NL" altLang="en-US" smtClean="0"/>
              <a:pPr>
                <a:defRPr/>
              </a:pPr>
              <a:t>2</a:t>
            </a:fld>
            <a:endParaRPr lang="nl-NL" altLang="en-US"/>
          </a:p>
        </p:txBody>
      </p:sp>
      <p:graphicFrame>
        <p:nvGraphicFramePr>
          <p:cNvPr id="5" name="Tabel 5">
            <a:extLst>
              <a:ext uri="{FF2B5EF4-FFF2-40B4-BE49-F238E27FC236}">
                <a16:creationId xmlns:a16="http://schemas.microsoft.com/office/drawing/2014/main" id="{711FCAE5-252A-9FE1-F6CA-A24E5AA26A72}"/>
              </a:ext>
            </a:extLst>
          </p:cNvPr>
          <p:cNvGraphicFramePr>
            <a:graphicFrameLocks noGrp="1"/>
          </p:cNvGraphicFramePr>
          <p:nvPr>
            <p:extLst>
              <p:ext uri="{D42A27DB-BD31-4B8C-83A1-F6EECF244321}">
                <p14:modId xmlns:p14="http://schemas.microsoft.com/office/powerpoint/2010/main" val="2720066660"/>
              </p:ext>
            </p:extLst>
          </p:nvPr>
        </p:nvGraphicFramePr>
        <p:xfrm>
          <a:off x="768096" y="1786945"/>
          <a:ext cx="6913115" cy="4820919"/>
        </p:xfrm>
        <a:graphic>
          <a:graphicData uri="http://schemas.openxmlformats.org/drawingml/2006/table">
            <a:tbl>
              <a:tblPr bandRow="1">
                <a:tableStyleId>{3B4B98B0-60AC-42C2-AFA5-B58CD77FA1E5}</a:tableStyleId>
              </a:tblPr>
              <a:tblGrid>
                <a:gridCol w="1890263">
                  <a:extLst>
                    <a:ext uri="{9D8B030D-6E8A-4147-A177-3AD203B41FA5}">
                      <a16:colId xmlns:a16="http://schemas.microsoft.com/office/drawing/2014/main" val="1822869933"/>
                    </a:ext>
                  </a:extLst>
                </a:gridCol>
                <a:gridCol w="5022852">
                  <a:extLst>
                    <a:ext uri="{9D8B030D-6E8A-4147-A177-3AD203B41FA5}">
                      <a16:colId xmlns:a16="http://schemas.microsoft.com/office/drawing/2014/main" val="2670977451"/>
                    </a:ext>
                  </a:extLst>
                </a:gridCol>
              </a:tblGrid>
              <a:tr h="370840">
                <a:tc>
                  <a:txBody>
                    <a:bodyPr/>
                    <a:lstStyle/>
                    <a:p>
                      <a:r>
                        <a:rPr lang="nl-BE"/>
                        <a:t>9.00-9.30u</a:t>
                      </a:r>
                    </a:p>
                  </a:txBody>
                  <a:tcPr/>
                </a:tc>
                <a:tc>
                  <a:txBody>
                    <a:bodyPr/>
                    <a:lstStyle/>
                    <a:p>
                      <a:r>
                        <a:rPr lang="nl-BE"/>
                        <a:t>Onthaal</a:t>
                      </a:r>
                      <a:endParaRPr lang="nl-BE" i="1"/>
                    </a:p>
                  </a:txBody>
                  <a:tcPr/>
                </a:tc>
                <a:extLst>
                  <a:ext uri="{0D108BD9-81ED-4DB2-BD59-A6C34878D82A}">
                    <a16:rowId xmlns:a16="http://schemas.microsoft.com/office/drawing/2014/main" val="3937506630"/>
                  </a:ext>
                </a:extLst>
              </a:tr>
              <a:tr h="370840">
                <a:tc>
                  <a:txBody>
                    <a:bodyPr/>
                    <a:lstStyle/>
                    <a:p>
                      <a:r>
                        <a:rPr lang="nl-BE"/>
                        <a:t>9.30-9.40u</a:t>
                      </a:r>
                    </a:p>
                  </a:txBody>
                  <a:tcPr/>
                </a:tc>
                <a:tc>
                  <a:txBody>
                    <a:bodyPr/>
                    <a:lstStyle/>
                    <a:p>
                      <a:r>
                        <a:rPr lang="nl-BE"/>
                        <a:t>Welkom</a:t>
                      </a:r>
                    </a:p>
                  </a:txBody>
                  <a:tcPr/>
                </a:tc>
                <a:extLst>
                  <a:ext uri="{0D108BD9-81ED-4DB2-BD59-A6C34878D82A}">
                    <a16:rowId xmlns:a16="http://schemas.microsoft.com/office/drawing/2014/main" val="3075240818"/>
                  </a:ext>
                </a:extLst>
              </a:tr>
              <a:tr h="370840">
                <a:tc>
                  <a:txBody>
                    <a:bodyPr/>
                    <a:lstStyle/>
                    <a:p>
                      <a:r>
                        <a:rPr lang="nl-BE"/>
                        <a:t>9.40-10.00u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Financiering</a:t>
                      </a:r>
                    </a:p>
                  </a:txBody>
                  <a:tcPr/>
                </a:tc>
                <a:extLst>
                  <a:ext uri="{0D108BD9-81ED-4DB2-BD59-A6C34878D82A}">
                    <a16:rowId xmlns:a16="http://schemas.microsoft.com/office/drawing/2014/main" val="1187665227"/>
                  </a:ext>
                </a:extLst>
              </a:tr>
              <a:tr h="370840">
                <a:tc>
                  <a:txBody>
                    <a:bodyPr/>
                    <a:lstStyle/>
                    <a:p>
                      <a:r>
                        <a:rPr lang="nl-BE"/>
                        <a:t>10.00-10.10u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Schoolloket toelagen</a:t>
                      </a:r>
                    </a:p>
                  </a:txBody>
                  <a:tcPr/>
                </a:tc>
                <a:extLst>
                  <a:ext uri="{0D108BD9-81ED-4DB2-BD59-A6C34878D82A}">
                    <a16:rowId xmlns:a16="http://schemas.microsoft.com/office/drawing/2014/main" val="2716125178"/>
                  </a:ext>
                </a:extLst>
              </a:tr>
              <a:tr h="370839">
                <a:tc>
                  <a:txBody>
                    <a:bodyPr/>
                    <a:lstStyle/>
                    <a:p>
                      <a:pPr lvl="0">
                        <a:buNone/>
                      </a:pPr>
                      <a:r>
                        <a:rPr lang="nl-BE"/>
                        <a:t>10.10-10.20u</a:t>
                      </a:r>
                    </a:p>
                  </a:txBody>
                  <a:tcPr/>
                </a:tc>
                <a:tc>
                  <a:txBody>
                    <a:bodyPr/>
                    <a:lstStyle/>
                    <a:p>
                      <a:pPr lvl="0">
                        <a:buNone/>
                      </a:pPr>
                      <a:r>
                        <a:rPr lang="nl-BE"/>
                        <a:t>Duaal Leren</a:t>
                      </a:r>
                    </a:p>
                  </a:txBody>
                  <a:tcPr/>
                </a:tc>
                <a:extLst>
                  <a:ext uri="{0D108BD9-81ED-4DB2-BD59-A6C34878D82A}">
                    <a16:rowId xmlns:a16="http://schemas.microsoft.com/office/drawing/2014/main" val="1352175769"/>
                  </a:ext>
                </a:extLst>
              </a:tr>
              <a:tr h="370840">
                <a:tc>
                  <a:txBody>
                    <a:bodyPr/>
                    <a:lstStyle/>
                    <a:p>
                      <a:r>
                        <a:rPr lang="nl-BE"/>
                        <a:t>10.20-10.40u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Edusprong</a:t>
                      </a:r>
                    </a:p>
                  </a:txBody>
                  <a:tcPr/>
                </a:tc>
                <a:extLst>
                  <a:ext uri="{0D108BD9-81ED-4DB2-BD59-A6C34878D82A}">
                    <a16:rowId xmlns:a16="http://schemas.microsoft.com/office/drawing/2014/main" val="2163261400"/>
                  </a:ext>
                </a:extLst>
              </a:tr>
              <a:tr h="370840">
                <a:tc>
                  <a:txBody>
                    <a:bodyPr/>
                    <a:lstStyle/>
                    <a:p>
                      <a:r>
                        <a:rPr lang="nl-BE"/>
                        <a:t>10.40-10.50u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Vragen</a:t>
                      </a:r>
                    </a:p>
                  </a:txBody>
                  <a:tcPr/>
                </a:tc>
                <a:extLst>
                  <a:ext uri="{0D108BD9-81ED-4DB2-BD59-A6C34878D82A}">
                    <a16:rowId xmlns:a16="http://schemas.microsoft.com/office/drawing/2014/main" val="831025925"/>
                  </a:ext>
                </a:extLst>
              </a:tr>
              <a:tr h="370840">
                <a:tc>
                  <a:txBody>
                    <a:bodyPr/>
                    <a:lstStyle/>
                    <a:p>
                      <a:r>
                        <a:rPr lang="nl-BE"/>
                        <a:t>10.50-11.10u</a:t>
                      </a:r>
                    </a:p>
                  </a:txBody>
                  <a:tcPr/>
                </a:tc>
                <a:tc>
                  <a:txBody>
                    <a:bodyPr/>
                    <a:lstStyle/>
                    <a:p>
                      <a:r>
                        <a:rPr lang="nl-BE"/>
                        <a:t>Pauze</a:t>
                      </a:r>
                      <a:endParaRPr lang="nl-BE" i="1"/>
                    </a:p>
                  </a:txBody>
                  <a:tcPr/>
                </a:tc>
                <a:extLst>
                  <a:ext uri="{0D108BD9-81ED-4DB2-BD59-A6C34878D82A}">
                    <a16:rowId xmlns:a16="http://schemas.microsoft.com/office/drawing/2014/main" val="1275658606"/>
                  </a:ext>
                </a:extLst>
              </a:tr>
              <a:tr h="370840">
                <a:tc>
                  <a:txBody>
                    <a:bodyPr/>
                    <a:lstStyle/>
                    <a:p>
                      <a:r>
                        <a:rPr lang="nl-BE"/>
                        <a:t>11.10-11.40u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Nieuwigheden personeelsregelgeving</a:t>
                      </a:r>
                    </a:p>
                  </a:txBody>
                  <a:tcPr/>
                </a:tc>
                <a:extLst>
                  <a:ext uri="{0D108BD9-81ED-4DB2-BD59-A6C34878D82A}">
                    <a16:rowId xmlns:a16="http://schemas.microsoft.com/office/drawing/2014/main" val="1364492729"/>
                  </a:ext>
                </a:extLst>
              </a:tr>
              <a:tr h="370840">
                <a:tc>
                  <a:txBody>
                    <a:bodyPr/>
                    <a:lstStyle/>
                    <a:p>
                      <a:r>
                        <a:rPr lang="nl-BE"/>
                        <a:t>11.40-11.50u</a:t>
                      </a:r>
                    </a:p>
                  </a:txBody>
                  <a:tcPr/>
                </a:tc>
                <a:tc>
                  <a:txBody>
                    <a:bodyPr/>
                    <a:lstStyle/>
                    <a:p>
                      <a:r>
                        <a:rPr lang="nl-BE"/>
                        <a:t>Vragen</a:t>
                      </a:r>
                    </a:p>
                  </a:txBody>
                  <a:tcPr/>
                </a:tc>
                <a:extLst>
                  <a:ext uri="{0D108BD9-81ED-4DB2-BD59-A6C34878D82A}">
                    <a16:rowId xmlns:a16="http://schemas.microsoft.com/office/drawing/2014/main" val="634705644"/>
                  </a:ext>
                </a:extLst>
              </a:tr>
              <a:tr h="370840">
                <a:tc>
                  <a:txBody>
                    <a:bodyPr/>
                    <a:lstStyle/>
                    <a:p>
                      <a:r>
                        <a:rPr lang="nl-BE"/>
                        <a:t>11.50-12.20u</a:t>
                      </a:r>
                    </a:p>
                  </a:txBody>
                  <a:tcPr/>
                </a:tc>
                <a:tc>
                  <a:txBody>
                    <a:bodyPr/>
                    <a:lstStyle/>
                    <a:p>
                      <a:r>
                        <a:rPr lang="nl-BE"/>
                        <a:t>NT2</a:t>
                      </a:r>
                    </a:p>
                  </a:txBody>
                  <a:tcPr/>
                </a:tc>
                <a:extLst>
                  <a:ext uri="{0D108BD9-81ED-4DB2-BD59-A6C34878D82A}">
                    <a16:rowId xmlns:a16="http://schemas.microsoft.com/office/drawing/2014/main" val="1287063549"/>
                  </a:ext>
                </a:extLst>
              </a:tr>
              <a:tr h="370840">
                <a:tc>
                  <a:txBody>
                    <a:bodyPr/>
                    <a:lstStyle/>
                    <a:p>
                      <a:r>
                        <a:rPr lang="nl-BE"/>
                        <a:t>12.20-12.30u</a:t>
                      </a:r>
                    </a:p>
                  </a:txBody>
                  <a:tcPr/>
                </a:tc>
                <a:tc>
                  <a:txBody>
                    <a:bodyPr/>
                    <a:lstStyle/>
                    <a:p>
                      <a:r>
                        <a:rPr lang="nl-BE"/>
                        <a:t>Vragen</a:t>
                      </a:r>
                      <a:endParaRPr lang="nl-BE" i="1"/>
                    </a:p>
                  </a:txBody>
                  <a:tcPr/>
                </a:tc>
                <a:extLst>
                  <a:ext uri="{0D108BD9-81ED-4DB2-BD59-A6C34878D82A}">
                    <a16:rowId xmlns:a16="http://schemas.microsoft.com/office/drawing/2014/main" val="335224771"/>
                  </a:ext>
                </a:extLst>
              </a:tr>
              <a:tr h="370840">
                <a:tc>
                  <a:txBody>
                    <a:bodyPr/>
                    <a:lstStyle/>
                    <a:p>
                      <a:r>
                        <a:rPr lang="nl-BE"/>
                        <a:t>12.30u</a:t>
                      </a:r>
                    </a:p>
                  </a:txBody>
                  <a:tcPr/>
                </a:tc>
                <a:tc>
                  <a:txBody>
                    <a:bodyPr/>
                    <a:lstStyle/>
                    <a:p>
                      <a:r>
                        <a:rPr lang="nl-BE"/>
                        <a:t>Broodjeslunch</a:t>
                      </a:r>
                      <a:endParaRPr lang="nl-BE" i="1"/>
                    </a:p>
                  </a:txBody>
                  <a:tcPr/>
                </a:tc>
                <a:extLst>
                  <a:ext uri="{0D108BD9-81ED-4DB2-BD59-A6C34878D82A}">
                    <a16:rowId xmlns:a16="http://schemas.microsoft.com/office/drawing/2014/main" val="2344783770"/>
                  </a:ext>
                </a:extLst>
              </a:tr>
            </a:tbl>
          </a:graphicData>
        </a:graphic>
      </p:graphicFrame>
    </p:spTree>
    <p:extLst>
      <p:ext uri="{BB962C8B-B14F-4D97-AF65-F5344CB8AC3E}">
        <p14:creationId xmlns:p14="http://schemas.microsoft.com/office/powerpoint/2010/main" val="30177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a:xfrm>
            <a:off x="768096" y="585216"/>
            <a:ext cx="7290054" cy="1700784"/>
          </a:xfrm>
        </p:spPr>
        <p:txBody>
          <a:bodyPr>
            <a:normAutofit/>
          </a:bodyPr>
          <a:lstStyle/>
          <a:p>
            <a:pPr eaLnBrk="1" hangingPunct="1"/>
            <a:r>
              <a:rPr lang="nl-BE" altLang="nl-BE" sz="4900"/>
              <a:t>AANVULLENDE WERKINGSTOELAGE EVC-kandidaat</a:t>
            </a:r>
            <a:br>
              <a:rPr lang="nl-BE" altLang="nl-BE"/>
            </a:br>
            <a:r>
              <a:rPr lang="nl-NL" altLang="nl-BE" sz="1700">
                <a:solidFill>
                  <a:srgbClr val="0070C0"/>
                </a:solidFill>
              </a:rPr>
              <a:t>Artikel 108 §5 decreet VWO</a:t>
            </a:r>
          </a:p>
        </p:txBody>
      </p:sp>
      <p:sp>
        <p:nvSpPr>
          <p:cNvPr id="35844" name="Rectangle 3"/>
          <p:cNvSpPr>
            <a:spLocks noGrp="1" noChangeArrowheads="1"/>
          </p:cNvSpPr>
          <p:nvPr>
            <p:ph idx="1"/>
          </p:nvPr>
        </p:nvSpPr>
        <p:spPr/>
        <p:txBody>
          <a:bodyPr/>
          <a:lstStyle/>
          <a:p>
            <a:pPr marL="0" lvl="1" indent="0" eaLnBrk="1" hangingPunct="1">
              <a:lnSpc>
                <a:spcPct val="90000"/>
              </a:lnSpc>
              <a:buClr>
                <a:srgbClr val="0C0C60"/>
              </a:buClr>
              <a:buNone/>
            </a:pPr>
            <a:r>
              <a:rPr lang="nl-NL" sz="2000">
                <a:ea typeface="+mn-ea"/>
                <a:cs typeface="+mn-cs"/>
              </a:rPr>
              <a:t>Een CVO dat evaluaties voor een EVC-traject heeft afgenomen en daarvoor een verminderde financiële bijdrage heeft ontvangen, heeft recht op een aanvullende werkingstoelage</a:t>
            </a:r>
          </a:p>
          <a:p>
            <a:pPr marL="0" lvl="1" indent="0" eaLnBrk="1" hangingPunct="1">
              <a:lnSpc>
                <a:spcPct val="90000"/>
              </a:lnSpc>
              <a:buClr>
                <a:srgbClr val="0C0C60"/>
              </a:buClr>
              <a:buNone/>
            </a:pPr>
            <a:endParaRPr lang="nl-NL" sz="2000">
              <a:ea typeface="+mn-ea"/>
              <a:cs typeface="+mn-cs"/>
            </a:endParaRPr>
          </a:p>
          <a:p>
            <a:pPr marL="0" lvl="1" indent="0" eaLnBrk="1" hangingPunct="1">
              <a:lnSpc>
                <a:spcPct val="90000"/>
              </a:lnSpc>
              <a:buClr>
                <a:srgbClr val="0C0C60"/>
              </a:buClr>
              <a:buNone/>
            </a:pPr>
            <a:r>
              <a:rPr lang="nl-NL" sz="2000"/>
              <a:t>Nieuw:</a:t>
            </a:r>
          </a:p>
          <a:p>
            <a:pPr marL="0" lvl="1" indent="0" eaLnBrk="1" hangingPunct="1">
              <a:lnSpc>
                <a:spcPct val="90000"/>
              </a:lnSpc>
              <a:buClr>
                <a:srgbClr val="0C0C60"/>
              </a:buClr>
              <a:buNone/>
            </a:pPr>
            <a:r>
              <a:rPr lang="nl-NL" sz="2000"/>
              <a:t>d</a:t>
            </a:r>
            <a:r>
              <a:rPr lang="nl-NL" sz="2000">
                <a:ea typeface="+mn-ea"/>
                <a:cs typeface="+mn-cs"/>
              </a:rPr>
              <a:t>e aanvullende werkingstoelage bedraagt de </a:t>
            </a:r>
            <a:r>
              <a:rPr lang="nl-NL" sz="2000" b="1">
                <a:ea typeface="+mn-ea"/>
                <a:cs typeface="+mn-cs"/>
              </a:rPr>
              <a:t>helft</a:t>
            </a:r>
            <a:r>
              <a:rPr lang="nl-NL" sz="2000">
                <a:ea typeface="+mn-ea"/>
                <a:cs typeface="+mn-cs"/>
              </a:rPr>
              <a:t> van de volledige financiële bijdrage voor een EVC-traject</a:t>
            </a:r>
          </a:p>
          <a:p>
            <a:pPr marL="0" lvl="1" indent="0" eaLnBrk="1" hangingPunct="1">
              <a:lnSpc>
                <a:spcPct val="90000"/>
              </a:lnSpc>
              <a:buClr>
                <a:srgbClr val="0C0C60"/>
              </a:buClr>
              <a:buNone/>
            </a:pPr>
            <a:endParaRPr lang="nl-NL" sz="2000">
              <a:solidFill>
                <a:srgbClr val="000000"/>
              </a:solidFill>
            </a:endParaRPr>
          </a:p>
          <a:p>
            <a:pPr marL="0" lvl="1" indent="0" eaLnBrk="1" hangingPunct="1">
              <a:lnSpc>
                <a:spcPct val="90000"/>
              </a:lnSpc>
              <a:buClr>
                <a:srgbClr val="0C0C60"/>
              </a:buClr>
              <a:buNone/>
            </a:pPr>
            <a:endParaRPr lang="nl-NL" sz="2100">
              <a:solidFill>
                <a:srgbClr val="000000"/>
              </a:solidFill>
            </a:endParaRPr>
          </a:p>
          <a:p>
            <a:pPr marL="258365" lvl="1" indent="0" defTabSz="685800" eaLnBrk="1" hangingPunct="1">
              <a:lnSpc>
                <a:spcPct val="90000"/>
              </a:lnSpc>
              <a:buNone/>
              <a:defRPr/>
            </a:pPr>
            <a:endParaRPr lang="nl-BE" sz="1500">
              <a:solidFill>
                <a:srgbClr val="000000"/>
              </a:solidFill>
            </a:endParaRPr>
          </a:p>
          <a:p>
            <a:pPr marL="258365" lvl="1" indent="0" eaLnBrk="1" hangingPunct="1">
              <a:lnSpc>
                <a:spcPct val="90000"/>
              </a:lnSpc>
              <a:buNone/>
            </a:pPr>
            <a:endParaRPr lang="nl-BE" sz="2100">
              <a:solidFill>
                <a:srgbClr val="000000"/>
              </a:solidFill>
            </a:endParaRPr>
          </a:p>
          <a:p>
            <a:pPr marL="520303" lvl="2" indent="0" eaLnBrk="1" hangingPunct="1">
              <a:lnSpc>
                <a:spcPct val="90000"/>
              </a:lnSpc>
              <a:buNone/>
            </a:pPr>
            <a:endParaRPr lang="nl-BE" sz="1800">
              <a:solidFill>
                <a:srgbClr val="000000"/>
              </a:solidFill>
            </a:endParaRPr>
          </a:p>
          <a:p>
            <a:pPr marL="0" indent="0" eaLnBrk="1" hangingPunct="1">
              <a:lnSpc>
                <a:spcPct val="90000"/>
              </a:lnSpc>
              <a:buNone/>
            </a:pPr>
            <a:endParaRPr lang="nl-BE" altLang="nl-BE" sz="1350"/>
          </a:p>
          <a:p>
            <a:pPr marL="0" indent="0" eaLnBrk="1" hangingPunct="1">
              <a:lnSpc>
                <a:spcPct val="90000"/>
              </a:lnSpc>
              <a:buNone/>
            </a:pPr>
            <a:endParaRPr lang="nl-BE" altLang="nl-BE" sz="1350"/>
          </a:p>
          <a:p>
            <a:pPr eaLnBrk="1" hangingPunct="1">
              <a:lnSpc>
                <a:spcPct val="90000"/>
              </a:lnSpc>
            </a:pPr>
            <a:endParaRPr lang="nl-BE" altLang="nl-BE" sz="24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D2FD9D17-8C8F-47A0-B663-805E7CBBF631}"/>
              </a:ext>
            </a:extLst>
          </p:cNvPr>
          <p:cNvSpPr>
            <a:spLocks noGrp="1"/>
          </p:cNvSpPr>
          <p:nvPr>
            <p:ph type="sldNum" sz="quarter" idx="12"/>
          </p:nvPr>
        </p:nvSpPr>
        <p:spPr/>
        <p:txBody>
          <a:bodyPr/>
          <a:lstStyle/>
          <a:p>
            <a:pPr>
              <a:defRPr/>
            </a:pPr>
            <a:fld id="{D2CE5E5D-1AF0-4E0B-AB88-26567C571179}" type="slidenum">
              <a:rPr lang="nl-NL" altLang="en-US" smtClean="0"/>
              <a:pPr>
                <a:defRPr/>
              </a:pPr>
              <a:t>20</a:t>
            </a:fld>
            <a:endParaRPr lang="nl-NL" altLang="en-US"/>
          </a:p>
        </p:txBody>
      </p:sp>
    </p:spTree>
    <p:extLst>
      <p:ext uri="{BB962C8B-B14F-4D97-AF65-F5344CB8AC3E}">
        <p14:creationId xmlns:p14="http://schemas.microsoft.com/office/powerpoint/2010/main" val="425528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Berekening omkadering SJ 24-25</a:t>
            </a:r>
            <a:br>
              <a:rPr lang="nl-BE" altLang="nl-BE"/>
            </a:br>
            <a:r>
              <a:rPr lang="nl-NL" altLang="nl-BE" sz="1500">
                <a:solidFill>
                  <a:srgbClr val="0070C0"/>
                </a:solidFill>
              </a:rPr>
              <a:t>Artikel 85, 87, 90, 98, 105 en 107 decreet VWO</a:t>
            </a:r>
            <a:endParaRPr lang="nl-NL" altLang="nl-BE">
              <a:solidFill>
                <a:srgbClr val="0070C0"/>
              </a:solidFill>
            </a:endParaRPr>
          </a:p>
        </p:txBody>
      </p:sp>
      <p:sp>
        <p:nvSpPr>
          <p:cNvPr id="35844" name="Rectangle 3"/>
          <p:cNvSpPr>
            <a:spLocks noGrp="1" noChangeArrowheads="1"/>
          </p:cNvSpPr>
          <p:nvPr>
            <p:ph idx="1"/>
          </p:nvPr>
        </p:nvSpPr>
        <p:spPr>
          <a:xfrm>
            <a:off x="768096" y="2084832"/>
            <a:ext cx="7521139" cy="4224528"/>
          </a:xfrm>
        </p:spPr>
        <p:txBody>
          <a:bodyPr>
            <a:normAutofit/>
          </a:bodyPr>
          <a:lstStyle/>
          <a:p>
            <a:pPr eaLnBrk="1" hangingPunct="1">
              <a:lnSpc>
                <a:spcPct val="90000"/>
              </a:lnSpc>
            </a:pPr>
            <a:r>
              <a:rPr lang="nl-BE" altLang="nl-BE" sz="2000"/>
              <a:t>Berekening </a:t>
            </a:r>
            <a:r>
              <a:rPr lang="nl-BE" altLang="nl-BE" sz="2000" b="1"/>
              <a:t>groei</a:t>
            </a:r>
            <a:r>
              <a:rPr lang="nl-BE" altLang="nl-BE" sz="2000"/>
              <a:t> VTE/</a:t>
            </a:r>
            <a:r>
              <a:rPr lang="nl-BE" altLang="nl-BE" sz="2000" err="1"/>
              <a:t>LeU</a:t>
            </a:r>
            <a:r>
              <a:rPr lang="nl-BE" altLang="nl-BE" sz="2000"/>
              <a:t> en Pu:</a:t>
            </a:r>
          </a:p>
          <a:p>
            <a:pPr lvl="1" defTabSz="685800" eaLnBrk="1" hangingPunct="1">
              <a:lnSpc>
                <a:spcPct val="90000"/>
              </a:lnSpc>
              <a:defRPr/>
            </a:pPr>
            <a:r>
              <a:rPr lang="nl-NL" altLang="nl-BE" sz="2000">
                <a:solidFill>
                  <a:srgbClr val="000000"/>
                </a:solidFill>
              </a:rPr>
              <a:t>CBE: </a:t>
            </a:r>
            <a:r>
              <a:rPr lang="nl-NL" altLang="nl-BE" sz="2000" b="1" err="1">
                <a:solidFill>
                  <a:srgbClr val="000000"/>
                </a:solidFill>
              </a:rPr>
              <a:t>open-end</a:t>
            </a:r>
            <a:endParaRPr lang="nl-NL" altLang="nl-BE" sz="2000" b="1">
              <a:solidFill>
                <a:srgbClr val="000000"/>
              </a:solidFill>
            </a:endParaRPr>
          </a:p>
          <a:p>
            <a:pPr lvl="1" defTabSz="685800">
              <a:defRPr/>
            </a:pPr>
            <a:r>
              <a:rPr lang="nl-NL" altLang="nl-BE" sz="2000">
                <a:solidFill>
                  <a:srgbClr val="000000"/>
                </a:solidFill>
              </a:rPr>
              <a:t>CVO: </a:t>
            </a:r>
          </a:p>
          <a:p>
            <a:pPr lvl="2">
              <a:buClr>
                <a:srgbClr val="7E9CE8"/>
              </a:buClr>
              <a:buFont typeface="Wingdings" panose="05000000000000000000" pitchFamily="2" charset="2"/>
              <a:buChar char="Ø"/>
              <a:defRPr/>
            </a:pPr>
            <a:r>
              <a:rPr lang="nl-NL" altLang="nl-BE" sz="1800" b="1" err="1">
                <a:solidFill>
                  <a:srgbClr val="000000"/>
                </a:solidFill>
              </a:rPr>
              <a:t>open-end</a:t>
            </a:r>
            <a:r>
              <a:rPr lang="nl-NL" altLang="nl-BE" sz="1800" b="1">
                <a:solidFill>
                  <a:srgbClr val="000000"/>
                </a:solidFill>
              </a:rPr>
              <a:t> </a:t>
            </a:r>
            <a:r>
              <a:rPr lang="nl-NL" altLang="nl-BE" sz="1800">
                <a:solidFill>
                  <a:srgbClr val="000000"/>
                </a:solidFill>
              </a:rPr>
              <a:t>voor de </a:t>
            </a:r>
            <a:r>
              <a:rPr lang="nl-NL" altLang="nl-BE" sz="1800" b="1">
                <a:solidFill>
                  <a:srgbClr val="000000"/>
                </a:solidFill>
              </a:rPr>
              <a:t>NT2</a:t>
            </a:r>
            <a:r>
              <a:rPr lang="nl-NL" altLang="nl-BE" sz="1800">
                <a:solidFill>
                  <a:srgbClr val="000000"/>
                </a:solidFill>
              </a:rPr>
              <a:t> studiegebieden</a:t>
            </a:r>
          </a:p>
          <a:p>
            <a:pPr lvl="2">
              <a:buClr>
                <a:srgbClr val="7E9CE8"/>
              </a:buClr>
              <a:buFont typeface="Wingdings" panose="05000000000000000000" pitchFamily="2" charset="2"/>
              <a:buChar char="Ø"/>
              <a:defRPr/>
            </a:pPr>
            <a:r>
              <a:rPr lang="nl-NL" altLang="nl-BE" sz="1800">
                <a:solidFill>
                  <a:srgbClr val="000000"/>
                </a:solidFill>
              </a:rPr>
              <a:t>beperkt tot </a:t>
            </a:r>
            <a:r>
              <a:rPr lang="nl-NL" altLang="nl-BE" sz="1800" b="1">
                <a:solidFill>
                  <a:srgbClr val="000000"/>
                </a:solidFill>
              </a:rPr>
              <a:t>maximaal 0,8 % </a:t>
            </a:r>
            <a:r>
              <a:rPr lang="nl-NL" altLang="nl-BE" sz="1800">
                <a:solidFill>
                  <a:srgbClr val="000000"/>
                </a:solidFill>
              </a:rPr>
              <a:t>voor de </a:t>
            </a:r>
            <a:r>
              <a:rPr lang="nl-NL" altLang="nl-BE" sz="1800" b="1">
                <a:solidFill>
                  <a:srgbClr val="000000"/>
                </a:solidFill>
              </a:rPr>
              <a:t>niet-NT2 </a:t>
            </a:r>
            <a:r>
              <a:rPr lang="nl-NL" altLang="nl-BE" sz="1800">
                <a:solidFill>
                  <a:srgbClr val="000000"/>
                </a:solidFill>
              </a:rPr>
              <a:t>studiegebieden </a:t>
            </a:r>
          </a:p>
          <a:p>
            <a:pPr eaLnBrk="1" hangingPunct="1">
              <a:lnSpc>
                <a:spcPct val="90000"/>
              </a:lnSpc>
            </a:pPr>
            <a:endParaRPr lang="nl-BE" altLang="nl-BE" sz="2000"/>
          </a:p>
          <a:p>
            <a:pPr eaLnBrk="1" hangingPunct="1">
              <a:lnSpc>
                <a:spcPct val="90000"/>
              </a:lnSpc>
            </a:pPr>
            <a:r>
              <a:rPr lang="nl-BE" altLang="nl-BE" sz="2000"/>
              <a:t>Berekening VTE/</a:t>
            </a:r>
            <a:r>
              <a:rPr lang="nl-BE" altLang="nl-BE" sz="2000" err="1"/>
              <a:t>LeU</a:t>
            </a:r>
            <a:r>
              <a:rPr lang="nl-BE" altLang="nl-BE" sz="2000"/>
              <a:t> en Pu voor een centrum</a:t>
            </a:r>
          </a:p>
          <a:p>
            <a:pPr lvl="1" eaLnBrk="1" hangingPunct="1">
              <a:lnSpc>
                <a:spcPct val="90000"/>
              </a:lnSpc>
            </a:pPr>
            <a:r>
              <a:rPr lang="nl-NL" altLang="nl-BE" sz="2000"/>
              <a:t>op basis van het aandeel van het </a:t>
            </a:r>
            <a:r>
              <a:rPr lang="nl-NL" altLang="nl-BE" sz="2000" b="1"/>
              <a:t>gemiddeld aantal </a:t>
            </a:r>
            <a:r>
              <a:rPr lang="nl-NL" altLang="nl-BE" sz="2000"/>
              <a:t>gewogen FP van </a:t>
            </a:r>
            <a:r>
              <a:rPr lang="nl-NL" altLang="nl-BE" sz="2000" b="1"/>
              <a:t>RF 2021, RF 2022 en RF 2023</a:t>
            </a:r>
          </a:p>
          <a:p>
            <a:pPr marL="0" indent="0" eaLnBrk="1" hangingPunct="1">
              <a:lnSpc>
                <a:spcPct val="90000"/>
              </a:lnSpc>
              <a:buNone/>
            </a:pPr>
            <a:endParaRPr lang="nl-NL" altLang="nl-BE" sz="2100"/>
          </a:p>
        </p:txBody>
      </p:sp>
      <p:sp>
        <p:nvSpPr>
          <p:cNvPr id="2" name="Tijdelijke aanduiding voor dianummer 1">
            <a:extLst>
              <a:ext uri="{FF2B5EF4-FFF2-40B4-BE49-F238E27FC236}">
                <a16:creationId xmlns:a16="http://schemas.microsoft.com/office/drawing/2014/main" id="{81423ABE-7411-4570-A6A8-70C05726902E}"/>
              </a:ext>
            </a:extLst>
          </p:cNvPr>
          <p:cNvSpPr>
            <a:spLocks noGrp="1"/>
          </p:cNvSpPr>
          <p:nvPr>
            <p:ph type="sldNum" sz="quarter" idx="12"/>
          </p:nvPr>
        </p:nvSpPr>
        <p:spPr/>
        <p:txBody>
          <a:bodyPr/>
          <a:lstStyle/>
          <a:p>
            <a:pPr>
              <a:defRPr/>
            </a:pPr>
            <a:fld id="{D2CE5E5D-1AF0-4E0B-AB88-26567C571179}" type="slidenum">
              <a:rPr lang="nl-NL" altLang="en-US" smtClean="0"/>
              <a:pPr>
                <a:defRPr/>
              </a:pPr>
              <a:t>21</a:t>
            </a:fld>
            <a:endParaRPr lang="nl-NL" altLang="en-US"/>
          </a:p>
        </p:txBody>
      </p:sp>
    </p:spTree>
    <p:extLst>
      <p:ext uri="{BB962C8B-B14F-4D97-AF65-F5344CB8AC3E}">
        <p14:creationId xmlns:p14="http://schemas.microsoft.com/office/powerpoint/2010/main" val="178952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24-25</a:t>
            </a:r>
            <a:br>
              <a:rPr lang="nl-BE" altLang="nl-BE"/>
            </a:br>
            <a:r>
              <a:rPr lang="nl-NL" altLang="nl-BE" sz="1500">
                <a:solidFill>
                  <a:srgbClr val="0070C0"/>
                </a:solidFill>
              </a:rPr>
              <a:t>Artikel 89, 108</a:t>
            </a:r>
            <a:r>
              <a:rPr lang="nl-BE" altLang="nl-BE" sz="1500">
                <a:solidFill>
                  <a:srgbClr val="0070C0"/>
                </a:solidFill>
              </a:rPr>
              <a:t> en</a:t>
            </a:r>
            <a:r>
              <a:rPr lang="nl-NL" altLang="nl-BE" sz="1500">
                <a:solidFill>
                  <a:srgbClr val="0070C0"/>
                </a:solidFill>
              </a:rPr>
              <a:t>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a:normAutofit/>
          </a:bodyPr>
          <a:lstStyle/>
          <a:p>
            <a:pPr marL="0" indent="0" eaLnBrk="1" hangingPunct="1">
              <a:lnSpc>
                <a:spcPct val="90000"/>
              </a:lnSpc>
              <a:buNone/>
            </a:pPr>
            <a:endParaRPr lang="nl-BE" altLang="nl-BE" sz="1500"/>
          </a:p>
          <a:p>
            <a:pPr eaLnBrk="1" hangingPunct="1">
              <a:lnSpc>
                <a:spcPct val="90000"/>
              </a:lnSpc>
            </a:pPr>
            <a:r>
              <a:rPr lang="nl-BE" altLang="nl-BE" sz="2000"/>
              <a:t>Berekening werkingsmiddelen schooljaar 2024-2025:</a:t>
            </a:r>
            <a:br>
              <a:rPr lang="nl-BE" altLang="nl-BE" sz="2000"/>
            </a:br>
            <a:br>
              <a:rPr lang="nl-BE" altLang="nl-BE" sz="2000"/>
            </a:br>
            <a:endParaRPr lang="nl-BE" altLang="nl-BE" sz="2000"/>
          </a:p>
          <a:p>
            <a:pPr lvl="1" eaLnBrk="1" hangingPunct="1">
              <a:lnSpc>
                <a:spcPct val="90000"/>
              </a:lnSpc>
            </a:pPr>
            <a:r>
              <a:rPr lang="nl-BE" sz="2000">
                <a:solidFill>
                  <a:srgbClr val="000000"/>
                </a:solidFill>
              </a:rPr>
              <a:t>CBE: gemiddeld aantal LUC </a:t>
            </a:r>
            <a:r>
              <a:rPr lang="nl-BE" sz="2000" b="1">
                <a:solidFill>
                  <a:srgbClr val="000000"/>
                </a:solidFill>
              </a:rPr>
              <a:t>RF 2020, RF 2021 en RF 2022</a:t>
            </a:r>
          </a:p>
          <a:p>
            <a:pPr lvl="1" eaLnBrk="1" hangingPunct="1">
              <a:lnSpc>
                <a:spcPct val="90000"/>
              </a:lnSpc>
            </a:pPr>
            <a:r>
              <a:rPr lang="nl-NL" sz="2000">
                <a:solidFill>
                  <a:srgbClr val="000000"/>
                </a:solidFill>
              </a:rPr>
              <a:t>CVO: </a:t>
            </a:r>
          </a:p>
          <a:p>
            <a:pPr lvl="2">
              <a:buClr>
                <a:srgbClr val="7E9CE8"/>
              </a:buClr>
              <a:buFont typeface="Wingdings" panose="05000000000000000000" pitchFamily="2" charset="2"/>
              <a:buChar char="Ø"/>
            </a:pPr>
            <a:r>
              <a:rPr lang="nl-NL" sz="1800">
                <a:solidFill>
                  <a:srgbClr val="000000"/>
                </a:solidFill>
              </a:rPr>
              <a:t>gemiddeld aantal ongewogen FP/gewogen </a:t>
            </a:r>
            <a:r>
              <a:rPr lang="nl-NL" sz="1800" err="1">
                <a:solidFill>
                  <a:srgbClr val="000000"/>
                </a:solidFill>
              </a:rPr>
              <a:t>FPwm</a:t>
            </a:r>
            <a:r>
              <a:rPr lang="nl-NL" sz="1800">
                <a:solidFill>
                  <a:srgbClr val="000000"/>
                </a:solidFill>
              </a:rPr>
              <a:t> </a:t>
            </a:r>
            <a:r>
              <a:rPr lang="nl-NL" sz="1800" b="1">
                <a:solidFill>
                  <a:srgbClr val="000000"/>
                </a:solidFill>
              </a:rPr>
              <a:t>RF 2020, RF 2021 en RF  2022</a:t>
            </a:r>
          </a:p>
          <a:p>
            <a:pPr lvl="2">
              <a:buClr>
                <a:srgbClr val="7E9CE8"/>
              </a:buClr>
              <a:buFont typeface="Wingdings" panose="05000000000000000000" pitchFamily="2" charset="2"/>
              <a:buChar char="Ø"/>
            </a:pPr>
            <a:r>
              <a:rPr lang="nl-BE" sz="1800">
                <a:solidFill>
                  <a:srgbClr val="000000"/>
                </a:solidFill>
              </a:rPr>
              <a:t>de macro-pot WM voor CVO = toegekende WM SJ 23-24 (33.573.871,40 euro) + groei bepaald o.b.v. </a:t>
            </a:r>
            <a:r>
              <a:rPr lang="nl-NL" sz="1800">
                <a:solidFill>
                  <a:srgbClr val="000000"/>
                </a:solidFill>
              </a:rPr>
              <a:t>evolutie van het gemiddeld aantal gewogen </a:t>
            </a:r>
            <a:r>
              <a:rPr lang="nl-NL" sz="1800" err="1">
                <a:solidFill>
                  <a:srgbClr val="000000"/>
                </a:solidFill>
              </a:rPr>
              <a:t>FPwm</a:t>
            </a:r>
            <a:r>
              <a:rPr lang="nl-NL" sz="1800">
                <a:solidFill>
                  <a:srgbClr val="000000"/>
                </a:solidFill>
              </a:rPr>
              <a:t> in de referteperiodes n-4 tot en met n-2</a:t>
            </a:r>
            <a:endParaRPr lang="nl-BE" sz="1800">
              <a:solidFill>
                <a:srgbClr val="000000"/>
              </a:solidFill>
            </a:endParaRPr>
          </a:p>
          <a:p>
            <a:pPr marL="128016" lvl="1" indent="0" eaLnBrk="1" hangingPunct="1">
              <a:lnSpc>
                <a:spcPct val="90000"/>
              </a:lnSpc>
              <a:buNone/>
            </a:pPr>
            <a:endParaRPr lang="nl-BE" altLang="nl-BE" sz="1200"/>
          </a:p>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4AD6122B-80C7-4EB6-AB1B-CEDB6FA4ACB5}"/>
              </a:ext>
            </a:extLst>
          </p:cNvPr>
          <p:cNvSpPr>
            <a:spLocks noGrp="1"/>
          </p:cNvSpPr>
          <p:nvPr>
            <p:ph type="sldNum" sz="quarter" idx="12"/>
          </p:nvPr>
        </p:nvSpPr>
        <p:spPr/>
        <p:txBody>
          <a:bodyPr/>
          <a:lstStyle/>
          <a:p>
            <a:pPr>
              <a:defRPr/>
            </a:pPr>
            <a:fld id="{D2CE5E5D-1AF0-4E0B-AB88-26567C571179}" type="slidenum">
              <a:rPr lang="nl-NL" altLang="en-US" smtClean="0"/>
              <a:pPr>
                <a:defRPr/>
              </a:pPr>
              <a:t>22</a:t>
            </a:fld>
            <a:endParaRPr lang="nl-NL" altLang="en-US"/>
          </a:p>
        </p:txBody>
      </p:sp>
    </p:spTree>
    <p:extLst>
      <p:ext uri="{BB962C8B-B14F-4D97-AF65-F5344CB8AC3E}">
        <p14:creationId xmlns:p14="http://schemas.microsoft.com/office/powerpoint/2010/main" val="91837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24-25</a:t>
            </a:r>
            <a:br>
              <a:rPr lang="nl-BE" altLang="nl-BE"/>
            </a:br>
            <a:r>
              <a:rPr lang="nl-NL" altLang="nl-BE" sz="1500">
                <a:solidFill>
                  <a:srgbClr val="0070C0"/>
                </a:solidFill>
              </a:rPr>
              <a:t>Artikel 89, 108</a:t>
            </a:r>
            <a:r>
              <a:rPr lang="nl-BE" altLang="nl-BE" sz="1500">
                <a:solidFill>
                  <a:srgbClr val="0070C0"/>
                </a:solidFill>
              </a:rPr>
              <a:t> en</a:t>
            </a:r>
            <a:r>
              <a:rPr lang="nl-NL" altLang="nl-BE" sz="1500">
                <a:solidFill>
                  <a:srgbClr val="0070C0"/>
                </a:solidFill>
              </a:rPr>
              <a:t>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a:lstStyle/>
          <a:p>
            <a:pPr marL="0" indent="0" eaLnBrk="1" hangingPunct="1">
              <a:lnSpc>
                <a:spcPct val="90000"/>
              </a:lnSpc>
              <a:buNone/>
            </a:pPr>
            <a:endParaRPr lang="nl-BE" altLang="nl-BE" sz="1500">
              <a:solidFill>
                <a:srgbClr val="000000"/>
              </a:solidFill>
            </a:endParaRPr>
          </a:p>
          <a:p>
            <a:pPr lvl="0" eaLnBrk="1" hangingPunct="1">
              <a:lnSpc>
                <a:spcPct val="90000"/>
              </a:lnSpc>
            </a:pPr>
            <a:r>
              <a:rPr lang="nl-BE" altLang="nl-BE" sz="2000">
                <a:solidFill>
                  <a:srgbClr val="000000"/>
                </a:solidFill>
              </a:rPr>
              <a:t>Inschrijvingsgelden schooljaar 2024-2025:</a:t>
            </a:r>
          </a:p>
          <a:p>
            <a:pPr lvl="0" eaLnBrk="1" hangingPunct="1">
              <a:lnSpc>
                <a:spcPct val="90000"/>
              </a:lnSpc>
            </a:pPr>
            <a:endParaRPr lang="nl-BE" altLang="nl-BE" sz="2000">
              <a:solidFill>
                <a:srgbClr val="000000"/>
              </a:solidFill>
            </a:endParaRPr>
          </a:p>
          <a:p>
            <a:pPr lvl="1" eaLnBrk="1" hangingPunct="1">
              <a:lnSpc>
                <a:spcPct val="90000"/>
              </a:lnSpc>
            </a:pPr>
            <a:r>
              <a:rPr lang="nl-BE" sz="2000">
                <a:solidFill>
                  <a:srgbClr val="000000"/>
                </a:solidFill>
              </a:rPr>
              <a:t>schijf 1: uiterlijk 31 maart 2025</a:t>
            </a:r>
          </a:p>
          <a:p>
            <a:pPr lvl="2" eaLnBrk="1" hangingPunct="1">
              <a:lnSpc>
                <a:spcPct val="90000"/>
              </a:lnSpc>
              <a:buFont typeface="Wingdings" panose="05000000000000000000" pitchFamily="2" charset="2"/>
              <a:buChar char="Ø"/>
            </a:pPr>
            <a:r>
              <a:rPr lang="nl-BE" sz="1800">
                <a:solidFill>
                  <a:srgbClr val="000000"/>
                </a:solidFill>
              </a:rPr>
              <a:t>berekeningsbasis: door centra in DAVINCI geregistreerde inschrijvingsgelden periode september 2023 – december 2023</a:t>
            </a:r>
          </a:p>
          <a:p>
            <a:pPr marL="310896" lvl="2" indent="0" eaLnBrk="1" hangingPunct="1">
              <a:lnSpc>
                <a:spcPct val="90000"/>
              </a:lnSpc>
              <a:buNone/>
            </a:pPr>
            <a:endParaRPr lang="nl-BE" sz="1500">
              <a:solidFill>
                <a:srgbClr val="000000"/>
              </a:solidFill>
            </a:endParaRPr>
          </a:p>
          <a:p>
            <a:pPr lvl="1" eaLnBrk="1" hangingPunct="1">
              <a:lnSpc>
                <a:spcPct val="90000"/>
              </a:lnSpc>
            </a:pPr>
            <a:r>
              <a:rPr lang="nl-BE" sz="2000">
                <a:solidFill>
                  <a:srgbClr val="000000"/>
                </a:solidFill>
              </a:rPr>
              <a:t>schijf 2: uiterlijk 31 oktober 2025</a:t>
            </a:r>
          </a:p>
          <a:p>
            <a:pPr lvl="2" eaLnBrk="1" hangingPunct="1">
              <a:lnSpc>
                <a:spcPct val="90000"/>
              </a:lnSpc>
              <a:buFont typeface="Wingdings" panose="05000000000000000000" pitchFamily="2" charset="2"/>
              <a:buChar char="Ø"/>
            </a:pPr>
            <a:r>
              <a:rPr lang="nl-BE" sz="1800">
                <a:solidFill>
                  <a:srgbClr val="000000"/>
                </a:solidFill>
              </a:rPr>
              <a:t>berekeningsbasis: door centra in DAVINCI geregistreerde inschrijvingsgelden periode januari 2024 – augustus 2024</a:t>
            </a:r>
            <a:endParaRPr lang="nl-NL" sz="1800">
              <a:solidFill>
                <a:srgbClr val="000000"/>
              </a:solidFill>
              <a:highlight>
                <a:srgbClr val="FFFF00"/>
              </a:highlight>
            </a:endParaRPr>
          </a:p>
          <a:p>
            <a:pPr marL="520303" lvl="2" indent="0" eaLnBrk="1" hangingPunct="1">
              <a:lnSpc>
                <a:spcPct val="90000"/>
              </a:lnSpc>
              <a:buClr>
                <a:srgbClr val="7E9CE8"/>
              </a:buClr>
              <a:buNone/>
            </a:pPr>
            <a:endParaRPr lang="nl-BE" sz="1500">
              <a:solidFill>
                <a:srgbClr val="000000"/>
              </a:solidFill>
            </a:endParaRPr>
          </a:p>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B25240F4-FA48-49C1-9CEF-195F66C62ECB}"/>
              </a:ext>
            </a:extLst>
          </p:cNvPr>
          <p:cNvSpPr>
            <a:spLocks noGrp="1"/>
          </p:cNvSpPr>
          <p:nvPr>
            <p:ph type="sldNum" sz="quarter" idx="12"/>
          </p:nvPr>
        </p:nvSpPr>
        <p:spPr/>
        <p:txBody>
          <a:bodyPr/>
          <a:lstStyle/>
          <a:p>
            <a:pPr>
              <a:defRPr/>
            </a:pPr>
            <a:fld id="{D2CE5E5D-1AF0-4E0B-AB88-26567C571179}" type="slidenum">
              <a:rPr lang="nl-NL" altLang="en-US" smtClean="0"/>
              <a:pPr>
                <a:defRPr/>
              </a:pPr>
              <a:t>23</a:t>
            </a:fld>
            <a:endParaRPr lang="nl-NL" altLang="en-US"/>
          </a:p>
        </p:txBody>
      </p:sp>
    </p:spTree>
    <p:extLst>
      <p:ext uri="{BB962C8B-B14F-4D97-AF65-F5344CB8AC3E}">
        <p14:creationId xmlns:p14="http://schemas.microsoft.com/office/powerpoint/2010/main" val="1899516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Werkingsmiddelen en inschrijvingsgelden SJ 24-25</a:t>
            </a:r>
            <a:br>
              <a:rPr lang="nl-BE" altLang="nl-BE"/>
            </a:br>
            <a:r>
              <a:rPr lang="nl-NL" altLang="nl-BE" sz="1500">
                <a:solidFill>
                  <a:srgbClr val="0070C0"/>
                </a:solidFill>
              </a:rPr>
              <a:t>Artikel 89, 108</a:t>
            </a:r>
            <a:r>
              <a:rPr lang="nl-BE" altLang="nl-BE" sz="1500">
                <a:solidFill>
                  <a:srgbClr val="0070C0"/>
                </a:solidFill>
              </a:rPr>
              <a:t> en</a:t>
            </a:r>
            <a:r>
              <a:rPr lang="nl-NL" altLang="nl-BE" sz="1500">
                <a:solidFill>
                  <a:srgbClr val="0070C0"/>
                </a:solidFill>
              </a:rPr>
              <a:t> 113decies §3 1° decreet VWO</a:t>
            </a:r>
            <a:endParaRPr lang="nl-NL" altLang="nl-BE">
              <a:solidFill>
                <a:srgbClr val="0070C0"/>
              </a:solidFill>
            </a:endParaRPr>
          </a:p>
        </p:txBody>
      </p:sp>
      <p:sp>
        <p:nvSpPr>
          <p:cNvPr id="35844" name="Rectangle 3"/>
          <p:cNvSpPr>
            <a:spLocks noGrp="1" noChangeArrowheads="1"/>
          </p:cNvSpPr>
          <p:nvPr>
            <p:ph idx="1"/>
          </p:nvPr>
        </p:nvSpPr>
        <p:spPr/>
        <p:txBody>
          <a:bodyPr vert="horz" lIns="45720" tIns="45720" rIns="45720" bIns="45720" rtlCol="0" anchor="t">
            <a:normAutofit/>
          </a:bodyPr>
          <a:lstStyle/>
          <a:p>
            <a:pPr marL="0" indent="0" eaLnBrk="1" hangingPunct="1">
              <a:lnSpc>
                <a:spcPct val="90000"/>
              </a:lnSpc>
              <a:buNone/>
            </a:pPr>
            <a:endParaRPr lang="nl-BE" altLang="nl-BE" sz="1500">
              <a:solidFill>
                <a:srgbClr val="000000"/>
              </a:solidFill>
            </a:endParaRPr>
          </a:p>
          <a:p>
            <a:pPr marL="264795" lvl="1" eaLnBrk="1" hangingPunct="1">
              <a:lnSpc>
                <a:spcPct val="90000"/>
              </a:lnSpc>
            </a:pPr>
            <a:r>
              <a:rPr lang="nl-NL" sz="2000">
                <a:solidFill>
                  <a:srgbClr val="000000"/>
                </a:solidFill>
              </a:rPr>
              <a:t>het geïnde inschrijvingsgeld van </a:t>
            </a:r>
            <a:r>
              <a:rPr lang="nl-NL" sz="2000" b="1">
                <a:solidFill>
                  <a:srgbClr val="000000"/>
                </a:solidFill>
              </a:rPr>
              <a:t>elke inschrijving </a:t>
            </a:r>
            <a:r>
              <a:rPr lang="nl-NL" sz="2000">
                <a:solidFill>
                  <a:srgbClr val="000000"/>
                </a:solidFill>
              </a:rPr>
              <a:t>waaraan inschrijvingsgeld is gekoppeld wordt doorgestort</a:t>
            </a:r>
          </a:p>
          <a:p>
            <a:pPr marL="447675" lvl="2" eaLnBrk="1" hangingPunct="1">
              <a:lnSpc>
                <a:spcPct val="90000"/>
              </a:lnSpc>
              <a:buFont typeface="Wingdings" panose="05000000000000000000" pitchFamily="2" charset="2"/>
              <a:buChar char="Ø"/>
            </a:pPr>
            <a:r>
              <a:rPr lang="nl-NL" sz="1800">
                <a:solidFill>
                  <a:srgbClr val="000000"/>
                </a:solidFill>
              </a:rPr>
              <a:t>financierbaar en niet-financierbaar</a:t>
            </a:r>
          </a:p>
          <a:p>
            <a:pPr marL="447675" lvl="2" eaLnBrk="1" hangingPunct="1">
              <a:lnSpc>
                <a:spcPct val="90000"/>
              </a:lnSpc>
              <a:buFont typeface="Wingdings" panose="05000000000000000000" pitchFamily="2" charset="2"/>
              <a:buChar char="Ø"/>
            </a:pPr>
            <a:r>
              <a:rPr lang="nl-NL" sz="1800">
                <a:solidFill>
                  <a:srgbClr val="000000"/>
                </a:solidFill>
              </a:rPr>
              <a:t>voor, op en na het registratiemoment</a:t>
            </a:r>
          </a:p>
          <a:p>
            <a:pPr marL="447675" lvl="2">
              <a:buFont typeface="Wingdings" panose="05000000000000000000" pitchFamily="2" charset="2"/>
              <a:buChar char="Ø"/>
            </a:pPr>
            <a:r>
              <a:rPr lang="nl-NL" sz="1800">
                <a:solidFill>
                  <a:srgbClr val="000000"/>
                </a:solidFill>
              </a:rPr>
              <a:t>alle financieringsbronnen</a:t>
            </a:r>
          </a:p>
          <a:p>
            <a:pPr marL="447675" lvl="2" eaLnBrk="1" hangingPunct="1">
              <a:lnSpc>
                <a:spcPct val="90000"/>
              </a:lnSpc>
              <a:buFont typeface="Wingdings" panose="05000000000000000000" pitchFamily="2" charset="2"/>
              <a:buChar char="Ø"/>
            </a:pPr>
            <a:r>
              <a:rPr lang="nl-NL" sz="1800">
                <a:solidFill>
                  <a:srgbClr val="000000"/>
                </a:solidFill>
              </a:rPr>
              <a:t>decreet: </a:t>
            </a:r>
            <a:r>
              <a:rPr lang="nl-NL" sz="1800" i="1">
                <a:solidFill>
                  <a:srgbClr val="000000"/>
                </a:solidFill>
              </a:rPr>
              <a:t>“elk centrumbestuur betaalt daartoe in het jaar n aan AHOVOKS voor elk van zijn gesubsidieerde of gefinancierde centra in twee schijven een bedrag dat berekend wordt tegen 100 % van de inschrijvingsgelden van de cursisten die ingeschreven waren in het schooljaar n-2/n-1”</a:t>
            </a:r>
          </a:p>
          <a:p>
            <a:pPr marL="520065" lvl="2" indent="0" eaLnBrk="1" hangingPunct="1">
              <a:lnSpc>
                <a:spcPct val="90000"/>
              </a:lnSpc>
              <a:buNone/>
            </a:pPr>
            <a:endParaRPr lang="nl-BE" sz="1500">
              <a:solidFill>
                <a:srgbClr val="000000"/>
              </a:solidFill>
            </a:endParaRPr>
          </a:p>
          <a:p>
            <a:pPr marL="520065" lvl="2" indent="0" eaLnBrk="1" hangingPunct="1">
              <a:lnSpc>
                <a:spcPct val="90000"/>
              </a:lnSpc>
              <a:buClr>
                <a:srgbClr val="7E9CE8"/>
              </a:buClr>
              <a:buNone/>
            </a:pPr>
            <a:endParaRPr lang="nl-BE" sz="1500">
              <a:solidFill>
                <a:srgbClr val="000000"/>
              </a:solidFill>
            </a:endParaRPr>
          </a:p>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B25240F4-FA48-49C1-9CEF-195F66C62ECB}"/>
              </a:ext>
            </a:extLst>
          </p:cNvPr>
          <p:cNvSpPr>
            <a:spLocks noGrp="1"/>
          </p:cNvSpPr>
          <p:nvPr>
            <p:ph type="sldNum" sz="quarter" idx="12"/>
          </p:nvPr>
        </p:nvSpPr>
        <p:spPr/>
        <p:txBody>
          <a:bodyPr/>
          <a:lstStyle/>
          <a:p>
            <a:pPr>
              <a:defRPr/>
            </a:pPr>
            <a:fld id="{D2CE5E5D-1AF0-4E0B-AB88-26567C571179}" type="slidenum">
              <a:rPr lang="nl-NL" altLang="en-US" smtClean="0"/>
              <a:pPr>
                <a:defRPr/>
              </a:pPr>
              <a:t>24</a:t>
            </a:fld>
            <a:endParaRPr lang="nl-NL" altLang="en-US"/>
          </a:p>
        </p:txBody>
      </p:sp>
    </p:spTree>
    <p:extLst>
      <p:ext uri="{BB962C8B-B14F-4D97-AF65-F5344CB8AC3E}">
        <p14:creationId xmlns:p14="http://schemas.microsoft.com/office/powerpoint/2010/main" val="206014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Nooddecreet Oekraïnecrisis V</a:t>
            </a:r>
            <a:br>
              <a:rPr lang="nl-BE" altLang="nl-BE"/>
            </a:br>
            <a:r>
              <a:rPr lang="nl-NL" altLang="nl-BE" sz="1500">
                <a:solidFill>
                  <a:schemeClr val="bg1"/>
                </a:solidFill>
              </a:rPr>
              <a:t>O</a:t>
            </a:r>
            <a:endParaRPr lang="nl-NL" altLang="nl-BE">
              <a:solidFill>
                <a:schemeClr val="bg1"/>
              </a:solidFill>
            </a:endParaRPr>
          </a:p>
        </p:txBody>
      </p:sp>
      <p:sp>
        <p:nvSpPr>
          <p:cNvPr id="35844" name="Rectangle 3"/>
          <p:cNvSpPr>
            <a:spLocks noGrp="1" noChangeArrowheads="1"/>
          </p:cNvSpPr>
          <p:nvPr>
            <p:ph idx="1"/>
          </p:nvPr>
        </p:nvSpPr>
        <p:spPr>
          <a:xfrm>
            <a:off x="646043" y="1898374"/>
            <a:ext cx="7891669" cy="4410986"/>
          </a:xfrm>
        </p:spPr>
        <p:txBody>
          <a:bodyPr>
            <a:normAutofit lnSpcReduction="10000"/>
          </a:bodyPr>
          <a:lstStyle/>
          <a:p>
            <a:pPr lvl="0" eaLnBrk="1" hangingPunct="1">
              <a:lnSpc>
                <a:spcPct val="90000"/>
              </a:lnSpc>
            </a:pPr>
            <a:r>
              <a:rPr lang="nl-BE" altLang="nl-BE">
                <a:solidFill>
                  <a:srgbClr val="000000"/>
                </a:solidFill>
              </a:rPr>
              <a:t>Projectfinanciering Middelen NT2 Oekraïne:</a:t>
            </a:r>
          </a:p>
          <a:p>
            <a:pPr lvl="0" eaLnBrk="1" hangingPunct="1">
              <a:lnSpc>
                <a:spcPct val="90000"/>
              </a:lnSpc>
            </a:pPr>
            <a:endParaRPr lang="nl-BE" altLang="nl-BE">
              <a:solidFill>
                <a:srgbClr val="000000"/>
              </a:solidFill>
            </a:endParaRPr>
          </a:p>
          <a:p>
            <a:pPr lvl="1" eaLnBrk="1" hangingPunct="1">
              <a:lnSpc>
                <a:spcPct val="90000"/>
              </a:lnSpc>
            </a:pPr>
            <a:r>
              <a:rPr lang="nl-BE" sz="2200">
                <a:solidFill>
                  <a:srgbClr val="000000"/>
                </a:solidFill>
              </a:rPr>
              <a:t>wat?</a:t>
            </a:r>
          </a:p>
          <a:p>
            <a:pPr lvl="2" eaLnBrk="1" hangingPunct="1">
              <a:lnSpc>
                <a:spcPct val="90000"/>
              </a:lnSpc>
              <a:buFont typeface="Wingdings" panose="05000000000000000000" pitchFamily="2" charset="2"/>
              <a:buChar char="Ø"/>
            </a:pPr>
            <a:r>
              <a:rPr lang="nl-BE" sz="1800">
                <a:solidFill>
                  <a:srgbClr val="000000"/>
                </a:solidFill>
              </a:rPr>
              <a:t>CBE: </a:t>
            </a:r>
            <a:r>
              <a:rPr lang="nl-NL" sz="1800">
                <a:solidFill>
                  <a:srgbClr val="000000"/>
                </a:solidFill>
              </a:rPr>
              <a:t>44 VTE, 731 Pu en 542.551 euro aan </a:t>
            </a:r>
            <a:r>
              <a:rPr lang="nl-BE" sz="1800">
                <a:solidFill>
                  <a:srgbClr val="000000"/>
                </a:solidFill>
              </a:rPr>
              <a:t>WM</a:t>
            </a:r>
          </a:p>
          <a:p>
            <a:pPr lvl="2" eaLnBrk="1" hangingPunct="1">
              <a:lnSpc>
                <a:spcPct val="90000"/>
              </a:lnSpc>
              <a:buFont typeface="Wingdings" panose="05000000000000000000" pitchFamily="2" charset="2"/>
              <a:buChar char="Ø"/>
            </a:pPr>
            <a:r>
              <a:rPr lang="nl-BE" sz="1800">
                <a:solidFill>
                  <a:srgbClr val="000000"/>
                </a:solidFill>
              </a:rPr>
              <a:t>CVO: </a:t>
            </a:r>
            <a:r>
              <a:rPr lang="nl-NL" sz="1800">
                <a:solidFill>
                  <a:srgbClr val="000000"/>
                </a:solidFill>
              </a:rPr>
              <a:t>10.985 </a:t>
            </a:r>
            <a:r>
              <a:rPr lang="nl-NL" sz="1800" err="1">
                <a:solidFill>
                  <a:srgbClr val="000000"/>
                </a:solidFill>
              </a:rPr>
              <a:t>LeU</a:t>
            </a:r>
            <a:r>
              <a:rPr lang="nl-NL" sz="1800">
                <a:solidFill>
                  <a:srgbClr val="000000"/>
                </a:solidFill>
              </a:rPr>
              <a:t>, 161 Pu en 201.616 euro aan </a:t>
            </a:r>
            <a:r>
              <a:rPr lang="nl-BE" sz="1800">
                <a:solidFill>
                  <a:srgbClr val="000000"/>
                </a:solidFill>
              </a:rPr>
              <a:t>WM</a:t>
            </a:r>
          </a:p>
          <a:p>
            <a:pPr lvl="2" eaLnBrk="1" hangingPunct="1">
              <a:lnSpc>
                <a:spcPct val="90000"/>
              </a:lnSpc>
              <a:buFont typeface="Wingdings" panose="05000000000000000000" pitchFamily="2" charset="2"/>
              <a:buChar char="Ø"/>
            </a:pPr>
            <a:endParaRPr lang="nl-BE" sz="1800">
              <a:solidFill>
                <a:srgbClr val="000000"/>
              </a:solidFill>
            </a:endParaRPr>
          </a:p>
          <a:p>
            <a:pPr lvl="1" eaLnBrk="1" hangingPunct="1">
              <a:lnSpc>
                <a:spcPct val="90000"/>
              </a:lnSpc>
            </a:pPr>
            <a:r>
              <a:rPr lang="nl-BE" sz="2200">
                <a:solidFill>
                  <a:srgbClr val="000000"/>
                </a:solidFill>
              </a:rPr>
              <a:t>verdeling: o.b.v. het </a:t>
            </a:r>
            <a:r>
              <a:rPr lang="nl-NL" sz="2200">
                <a:solidFill>
                  <a:srgbClr val="000000"/>
                </a:solidFill>
              </a:rPr>
              <a:t># unieke cursisten NT2 en alfa NT2 in RF 2022</a:t>
            </a:r>
            <a:endParaRPr lang="nl-BE" sz="2200">
              <a:solidFill>
                <a:srgbClr val="000000"/>
              </a:solidFill>
            </a:endParaRPr>
          </a:p>
          <a:p>
            <a:pPr marL="128016" lvl="1" indent="0" eaLnBrk="1" hangingPunct="1">
              <a:lnSpc>
                <a:spcPct val="90000"/>
              </a:lnSpc>
              <a:buNone/>
            </a:pPr>
            <a:endParaRPr lang="nl-BE" sz="2100">
              <a:solidFill>
                <a:srgbClr val="000000"/>
              </a:solidFill>
              <a:highlight>
                <a:srgbClr val="FF0000"/>
              </a:highlight>
            </a:endParaRPr>
          </a:p>
          <a:p>
            <a:pPr lvl="1" eaLnBrk="1" hangingPunct="1">
              <a:lnSpc>
                <a:spcPct val="90000"/>
              </a:lnSpc>
            </a:pPr>
            <a:r>
              <a:rPr lang="nl-BE" sz="2200">
                <a:solidFill>
                  <a:srgbClr val="000000"/>
                </a:solidFill>
              </a:rPr>
              <a:t>voorwaarden:</a:t>
            </a:r>
          </a:p>
          <a:p>
            <a:pPr lvl="2" eaLnBrk="1" hangingPunct="1">
              <a:lnSpc>
                <a:spcPct val="90000"/>
              </a:lnSpc>
              <a:buFont typeface="Wingdings" panose="05000000000000000000" pitchFamily="2" charset="2"/>
              <a:buChar char="Ø"/>
            </a:pPr>
            <a:r>
              <a:rPr lang="nl-NL" sz="1800">
                <a:solidFill>
                  <a:srgbClr val="000000"/>
                </a:solidFill>
              </a:rPr>
              <a:t>cursus start ten vroegste op 01/07/2023 en eindigt uiterlijk op 31/12/2023</a:t>
            </a:r>
          </a:p>
          <a:p>
            <a:pPr lvl="2" eaLnBrk="1" hangingPunct="1">
              <a:lnSpc>
                <a:spcPct val="90000"/>
              </a:lnSpc>
              <a:buFont typeface="Wingdings" panose="05000000000000000000" pitchFamily="2" charset="2"/>
              <a:buChar char="Ø"/>
            </a:pPr>
            <a:r>
              <a:rPr lang="nl-NL" sz="1800">
                <a:solidFill>
                  <a:srgbClr val="000000"/>
                </a:solidFill>
              </a:rPr>
              <a:t>fotomoment op 16/11/2023</a:t>
            </a:r>
          </a:p>
          <a:p>
            <a:pPr lvl="2" eaLnBrk="1" hangingPunct="1">
              <a:lnSpc>
                <a:spcPct val="90000"/>
              </a:lnSpc>
              <a:buFont typeface="Wingdings" panose="05000000000000000000" pitchFamily="2" charset="2"/>
              <a:buChar char="Ø"/>
            </a:pPr>
            <a:r>
              <a:rPr lang="nl-NL" sz="1800">
                <a:solidFill>
                  <a:srgbClr val="000000"/>
                </a:solidFill>
              </a:rPr>
              <a:t>alle opleidingen binnen de leergebieden NT2 en alfa NT2 en de studiegebieden NT2 RG 1&amp;2 en NT2 RG 3&amp;4</a:t>
            </a:r>
          </a:p>
          <a:p>
            <a:pPr marL="310896" lvl="2" indent="0" eaLnBrk="1" hangingPunct="1">
              <a:lnSpc>
                <a:spcPct val="90000"/>
              </a:lnSpc>
              <a:buNone/>
            </a:pPr>
            <a:endParaRPr lang="nl-BE" sz="1500">
              <a:solidFill>
                <a:srgbClr val="000000"/>
              </a:solidFill>
            </a:endParaRPr>
          </a:p>
          <a:p>
            <a:pPr marL="520303" lvl="2" indent="0" eaLnBrk="1" hangingPunct="1">
              <a:lnSpc>
                <a:spcPct val="90000"/>
              </a:lnSpc>
              <a:buClr>
                <a:srgbClr val="7E9CE8"/>
              </a:buClr>
              <a:buNone/>
            </a:pPr>
            <a:endParaRPr lang="nl-BE" sz="1500">
              <a:solidFill>
                <a:srgbClr val="000000"/>
              </a:solidFill>
            </a:endParaRPr>
          </a:p>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F7AF7BFA-C81C-4ABF-B4BD-3F042169B82A}"/>
              </a:ext>
            </a:extLst>
          </p:cNvPr>
          <p:cNvSpPr>
            <a:spLocks noGrp="1"/>
          </p:cNvSpPr>
          <p:nvPr>
            <p:ph type="sldNum" sz="quarter" idx="12"/>
          </p:nvPr>
        </p:nvSpPr>
        <p:spPr/>
        <p:txBody>
          <a:bodyPr/>
          <a:lstStyle/>
          <a:p>
            <a:pPr>
              <a:defRPr/>
            </a:pPr>
            <a:fld id="{D2CE5E5D-1AF0-4E0B-AB88-26567C571179}" type="slidenum">
              <a:rPr lang="nl-NL" altLang="en-US" smtClean="0"/>
              <a:pPr>
                <a:defRPr/>
              </a:pPr>
              <a:t>25</a:t>
            </a:fld>
            <a:endParaRPr lang="nl-NL" altLang="en-US"/>
          </a:p>
        </p:txBody>
      </p:sp>
    </p:spTree>
    <p:extLst>
      <p:ext uri="{BB962C8B-B14F-4D97-AF65-F5344CB8AC3E}">
        <p14:creationId xmlns:p14="http://schemas.microsoft.com/office/powerpoint/2010/main" val="70037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Nooddecreet Oekraïnecrisis V</a:t>
            </a:r>
            <a:br>
              <a:rPr lang="nl-BE" altLang="nl-BE"/>
            </a:br>
            <a:r>
              <a:rPr lang="nl-NL" altLang="nl-BE" sz="1500">
                <a:solidFill>
                  <a:schemeClr val="bg1"/>
                </a:solidFill>
              </a:rPr>
              <a:t>O</a:t>
            </a:r>
            <a:endParaRPr lang="nl-NL" altLang="nl-BE">
              <a:solidFill>
                <a:schemeClr val="bg1"/>
              </a:solidFill>
            </a:endParaRPr>
          </a:p>
        </p:txBody>
      </p:sp>
      <p:sp>
        <p:nvSpPr>
          <p:cNvPr id="35844" name="Rectangle 3"/>
          <p:cNvSpPr>
            <a:spLocks noGrp="1" noChangeArrowheads="1"/>
          </p:cNvSpPr>
          <p:nvPr>
            <p:ph idx="1"/>
          </p:nvPr>
        </p:nvSpPr>
        <p:spPr>
          <a:xfrm>
            <a:off x="768095" y="2084832"/>
            <a:ext cx="7290055" cy="3276286"/>
          </a:xfrm>
        </p:spPr>
        <p:txBody>
          <a:bodyPr>
            <a:normAutofit/>
          </a:bodyPr>
          <a:lstStyle/>
          <a:p>
            <a:pPr lvl="1" eaLnBrk="1" hangingPunct="1">
              <a:lnSpc>
                <a:spcPct val="90000"/>
              </a:lnSpc>
            </a:pPr>
            <a:r>
              <a:rPr lang="nl-BE" sz="2200">
                <a:solidFill>
                  <a:srgbClr val="000000"/>
                </a:solidFill>
              </a:rPr>
              <a:t>afrekening WM:</a:t>
            </a:r>
          </a:p>
          <a:p>
            <a:pPr lvl="2">
              <a:buFont typeface="Wingdings" panose="05000000000000000000" pitchFamily="2" charset="2"/>
              <a:buChar char="Ø"/>
            </a:pPr>
            <a:r>
              <a:rPr lang="nl-NL" sz="1800">
                <a:solidFill>
                  <a:srgbClr val="000000"/>
                </a:solidFill>
              </a:rPr>
              <a:t>recht op werkingsmiddelen staat in verhouding tot het aantal georganiseerde lessen</a:t>
            </a:r>
          </a:p>
          <a:p>
            <a:pPr lvl="2">
              <a:buFont typeface="Wingdings" panose="05000000000000000000" pitchFamily="2" charset="2"/>
              <a:buChar char="Ø"/>
            </a:pPr>
            <a:r>
              <a:rPr lang="nl-NL" sz="1800">
                <a:solidFill>
                  <a:srgbClr val="000000"/>
                </a:solidFill>
              </a:rPr>
              <a:t>CBE 16,65 euro per lestijd en CVO 8,48 euro per lestijd</a:t>
            </a:r>
          </a:p>
          <a:p>
            <a:pPr lvl="2">
              <a:buFont typeface="Wingdings" panose="05000000000000000000" pitchFamily="2" charset="2"/>
              <a:buChar char="Ø"/>
            </a:pPr>
            <a:r>
              <a:rPr lang="nl-NL" sz="1800">
                <a:solidFill>
                  <a:srgbClr val="000000"/>
                </a:solidFill>
              </a:rPr>
              <a:t>december 2023, op basis van correct geregistreerde gegevens in DAVINCI en EPD</a:t>
            </a:r>
          </a:p>
          <a:p>
            <a:pPr marL="520303" lvl="2" indent="0" eaLnBrk="1" hangingPunct="1">
              <a:lnSpc>
                <a:spcPct val="90000"/>
              </a:lnSpc>
              <a:buNone/>
            </a:pPr>
            <a:endParaRPr lang="nl-BE" sz="1500">
              <a:solidFill>
                <a:srgbClr val="000000"/>
              </a:solidFill>
            </a:endParaRPr>
          </a:p>
          <a:p>
            <a:pPr marL="128016" marR="0" lvl="1" indent="0" algn="l" defTabSz="914400" rtl="0" eaLnBrk="1" fontAlgn="auto" latinLnBrk="0" hangingPunct="1">
              <a:lnSpc>
                <a:spcPct val="90000"/>
              </a:lnSpc>
              <a:spcBef>
                <a:spcPts val="200"/>
              </a:spcBef>
              <a:spcAft>
                <a:spcPts val="400"/>
              </a:spcAft>
              <a:buClr>
                <a:srgbClr val="1CADE4"/>
              </a:buClr>
              <a:buSzTx/>
              <a:buNone/>
              <a:tabLst/>
              <a:defRPr/>
            </a:pPr>
            <a:endParaRPr kumimoji="0" lang="nl-BE" sz="1900" b="0" i="0" u="none" strike="noStrike" kern="1200" cap="none" spc="0" normalizeH="0" baseline="0" noProof="0">
              <a:ln>
                <a:noFill/>
              </a:ln>
              <a:solidFill>
                <a:srgbClr val="000000"/>
              </a:solidFill>
              <a:effectLst/>
              <a:uLnTx/>
              <a:uFillTx/>
              <a:latin typeface="Tw Cen MT" panose="020B0602020104020603"/>
              <a:ea typeface="+mn-ea"/>
              <a:cs typeface="+mn-cs"/>
            </a:endParaRPr>
          </a:p>
          <a:p>
            <a:pPr marL="520303" lvl="2" indent="0" eaLnBrk="1" hangingPunct="1">
              <a:lnSpc>
                <a:spcPct val="90000"/>
              </a:lnSpc>
              <a:buNone/>
            </a:pPr>
            <a:endParaRPr lang="nl-NL" sz="1500">
              <a:solidFill>
                <a:srgbClr val="000000"/>
              </a:solidFill>
            </a:endParaRPr>
          </a:p>
          <a:p>
            <a:pPr marL="520303" lvl="2" indent="0" eaLnBrk="1" hangingPunct="1">
              <a:lnSpc>
                <a:spcPct val="90000"/>
              </a:lnSpc>
              <a:buNone/>
            </a:pPr>
            <a:endParaRPr lang="nl-NL" sz="1500">
              <a:solidFill>
                <a:srgbClr val="000000"/>
              </a:solidFill>
            </a:endParaRPr>
          </a:p>
          <a:p>
            <a:pPr lvl="2" eaLnBrk="1" hangingPunct="1">
              <a:lnSpc>
                <a:spcPct val="90000"/>
              </a:lnSpc>
              <a:buFont typeface="Wingdings" panose="05000000000000000000" pitchFamily="2" charset="2"/>
              <a:buChar char="Ø"/>
            </a:pPr>
            <a:endParaRPr lang="nl-BE" sz="1500">
              <a:solidFill>
                <a:srgbClr val="000000"/>
              </a:solidFill>
            </a:endParaRPr>
          </a:p>
          <a:p>
            <a:pPr marL="520303" lvl="2" indent="0" eaLnBrk="1" hangingPunct="1">
              <a:lnSpc>
                <a:spcPct val="90000"/>
              </a:lnSpc>
              <a:buClr>
                <a:srgbClr val="7E9CE8"/>
              </a:buClr>
              <a:buNone/>
            </a:pPr>
            <a:endParaRPr lang="nl-BE" sz="1500">
              <a:solidFill>
                <a:srgbClr val="000000"/>
              </a:solidFill>
            </a:endParaRPr>
          </a:p>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1581EEF2-EACB-43DF-B2E6-1A8EA63BE233}"/>
              </a:ext>
            </a:extLst>
          </p:cNvPr>
          <p:cNvSpPr>
            <a:spLocks noGrp="1"/>
          </p:cNvSpPr>
          <p:nvPr>
            <p:ph type="sldNum" sz="quarter" idx="12"/>
          </p:nvPr>
        </p:nvSpPr>
        <p:spPr/>
        <p:txBody>
          <a:bodyPr/>
          <a:lstStyle/>
          <a:p>
            <a:pPr>
              <a:defRPr/>
            </a:pPr>
            <a:fld id="{D2CE5E5D-1AF0-4E0B-AB88-26567C571179}" type="slidenum">
              <a:rPr lang="nl-NL" altLang="en-US" smtClean="0"/>
              <a:pPr>
                <a:defRPr/>
              </a:pPr>
              <a:t>26</a:t>
            </a:fld>
            <a:endParaRPr lang="nl-NL" altLang="en-US"/>
          </a:p>
        </p:txBody>
      </p:sp>
    </p:spTree>
    <p:extLst>
      <p:ext uri="{BB962C8B-B14F-4D97-AF65-F5344CB8AC3E}">
        <p14:creationId xmlns:p14="http://schemas.microsoft.com/office/powerpoint/2010/main" val="225928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Nooddecreet Oekraïnecrisis V</a:t>
            </a:r>
            <a:br>
              <a:rPr lang="nl-BE" altLang="nl-BE"/>
            </a:br>
            <a:r>
              <a:rPr lang="nl-NL" altLang="nl-BE" sz="1500">
                <a:solidFill>
                  <a:schemeClr val="bg1"/>
                </a:solidFill>
              </a:rPr>
              <a:t>O</a:t>
            </a:r>
            <a:endParaRPr lang="nl-NL" altLang="nl-BE">
              <a:solidFill>
                <a:schemeClr val="bg1"/>
              </a:solidFill>
            </a:endParaRPr>
          </a:p>
        </p:txBody>
      </p:sp>
      <p:sp>
        <p:nvSpPr>
          <p:cNvPr id="35844" name="Rectangle 3"/>
          <p:cNvSpPr>
            <a:spLocks noGrp="1" noChangeArrowheads="1"/>
          </p:cNvSpPr>
          <p:nvPr>
            <p:ph idx="1"/>
          </p:nvPr>
        </p:nvSpPr>
        <p:spPr/>
        <p:txBody>
          <a:bodyPr>
            <a:normAutofit/>
          </a:bodyPr>
          <a:lstStyle/>
          <a:p>
            <a:pPr lvl="1" eaLnBrk="1" hangingPunct="1">
              <a:lnSpc>
                <a:spcPct val="90000"/>
              </a:lnSpc>
            </a:pPr>
            <a:r>
              <a:rPr lang="nl-BE" sz="2200">
                <a:solidFill>
                  <a:srgbClr val="000000"/>
                </a:solidFill>
              </a:rPr>
              <a:t>registratie DAVINCI:</a:t>
            </a:r>
          </a:p>
          <a:p>
            <a:pPr lvl="2" eaLnBrk="1" hangingPunct="1">
              <a:lnSpc>
                <a:spcPct val="90000"/>
              </a:lnSpc>
              <a:buFont typeface="Wingdings" panose="05000000000000000000" pitchFamily="2" charset="2"/>
              <a:buChar char="Ø"/>
            </a:pPr>
            <a:r>
              <a:rPr lang="nl-NL">
                <a:solidFill>
                  <a:srgbClr val="000000"/>
                </a:solidFill>
              </a:rPr>
              <a:t>financieringsbron = Projectfinanciering Middelen NT2 Oekraïne</a:t>
            </a:r>
          </a:p>
          <a:p>
            <a:pPr lvl="2" eaLnBrk="1" hangingPunct="1">
              <a:lnSpc>
                <a:spcPct val="90000"/>
              </a:lnSpc>
              <a:buFont typeface="Wingdings" panose="05000000000000000000" pitchFamily="2" charset="2"/>
              <a:buChar char="Ø"/>
            </a:pPr>
            <a:r>
              <a:rPr lang="nl-NL" sz="1800">
                <a:solidFill>
                  <a:srgbClr val="000000"/>
                </a:solidFill>
              </a:rPr>
              <a:t>code = PROTOCOL_PROJECTNT2_OEK</a:t>
            </a:r>
            <a:endParaRPr lang="nl-NL" sz="1800">
              <a:solidFill>
                <a:srgbClr val="000000"/>
              </a:solidFill>
              <a:highlight>
                <a:srgbClr val="FF0000"/>
              </a:highlight>
            </a:endParaRPr>
          </a:p>
          <a:p>
            <a:pPr lvl="2" eaLnBrk="1" hangingPunct="1">
              <a:lnSpc>
                <a:spcPct val="90000"/>
              </a:lnSpc>
              <a:buFont typeface="Wingdings" panose="05000000000000000000" pitchFamily="2" charset="2"/>
              <a:buChar char="Ø"/>
            </a:pPr>
            <a:endParaRPr lang="nl-NL" sz="1500">
              <a:solidFill>
                <a:srgbClr val="000000"/>
              </a:solidFill>
            </a:endParaRPr>
          </a:p>
          <a:p>
            <a:pPr lvl="1" eaLnBrk="1" hangingPunct="1">
              <a:lnSpc>
                <a:spcPct val="90000"/>
              </a:lnSpc>
            </a:pPr>
            <a:r>
              <a:rPr lang="nl-BE" sz="2200">
                <a:solidFill>
                  <a:srgbClr val="000000"/>
                </a:solidFill>
              </a:rPr>
              <a:t>registratie EPD:</a:t>
            </a:r>
          </a:p>
          <a:p>
            <a:pPr lvl="2" eaLnBrk="1" hangingPunct="1">
              <a:lnSpc>
                <a:spcPct val="90000"/>
              </a:lnSpc>
              <a:buFont typeface="Wingdings" panose="05000000000000000000" pitchFamily="2" charset="2"/>
              <a:buChar char="Ø"/>
            </a:pPr>
            <a:r>
              <a:rPr lang="nl-NL" sz="1800">
                <a:solidFill>
                  <a:srgbClr val="000000"/>
                </a:solidFill>
              </a:rPr>
              <a:t>OOM-code 40</a:t>
            </a:r>
          </a:p>
          <a:p>
            <a:pPr lvl="2" eaLnBrk="1" hangingPunct="1">
              <a:lnSpc>
                <a:spcPct val="90000"/>
              </a:lnSpc>
              <a:buFont typeface="Wingdings" panose="05000000000000000000" pitchFamily="2" charset="2"/>
              <a:buChar char="Ø"/>
            </a:pPr>
            <a:endParaRPr lang="nl-NL" sz="1500">
              <a:solidFill>
                <a:srgbClr val="000000"/>
              </a:solidFill>
            </a:endParaRPr>
          </a:p>
          <a:p>
            <a:pPr lvl="1" defTabSz="685800" eaLnBrk="1" hangingPunct="1">
              <a:lnSpc>
                <a:spcPct val="90000"/>
              </a:lnSpc>
              <a:defRPr/>
            </a:pPr>
            <a:r>
              <a:rPr lang="nl-NL" sz="2200">
                <a:solidFill>
                  <a:srgbClr val="000000"/>
                </a:solidFill>
              </a:rPr>
              <a:t>deze middelen </a:t>
            </a:r>
            <a:r>
              <a:rPr lang="nl-NL" sz="2200" b="1">
                <a:solidFill>
                  <a:srgbClr val="000000"/>
                </a:solidFill>
              </a:rPr>
              <a:t>genereren geen lesurencursist </a:t>
            </a:r>
            <a:r>
              <a:rPr lang="nl-NL" sz="2200">
                <a:solidFill>
                  <a:srgbClr val="000000"/>
                </a:solidFill>
              </a:rPr>
              <a:t>voor het volgend schooljaar</a:t>
            </a:r>
            <a:endParaRPr lang="nl-BE" altLang="nl-BE" sz="2200">
              <a:solidFill>
                <a:srgbClr val="000000"/>
              </a:solidFill>
            </a:endParaRPr>
          </a:p>
          <a:p>
            <a:pPr marL="520303" lvl="2" indent="0" eaLnBrk="1" hangingPunct="1">
              <a:lnSpc>
                <a:spcPct val="90000"/>
              </a:lnSpc>
              <a:buNone/>
            </a:pPr>
            <a:endParaRPr lang="nl-NL" sz="1500">
              <a:solidFill>
                <a:srgbClr val="000000"/>
              </a:solidFill>
            </a:endParaRPr>
          </a:p>
          <a:p>
            <a:pPr marL="520303" lvl="2" indent="0" eaLnBrk="1" hangingPunct="1">
              <a:lnSpc>
                <a:spcPct val="90000"/>
              </a:lnSpc>
              <a:buNone/>
            </a:pPr>
            <a:endParaRPr lang="nl-NL" sz="1500">
              <a:solidFill>
                <a:srgbClr val="000000"/>
              </a:solidFill>
            </a:endParaRPr>
          </a:p>
          <a:p>
            <a:pPr lvl="2" eaLnBrk="1" hangingPunct="1">
              <a:lnSpc>
                <a:spcPct val="90000"/>
              </a:lnSpc>
              <a:buFont typeface="Wingdings" panose="05000000000000000000" pitchFamily="2" charset="2"/>
              <a:buChar char="Ø"/>
            </a:pPr>
            <a:endParaRPr lang="nl-BE" sz="1500">
              <a:solidFill>
                <a:srgbClr val="000000"/>
              </a:solidFill>
            </a:endParaRPr>
          </a:p>
          <a:p>
            <a:pPr marL="520303" lvl="2" indent="0" eaLnBrk="1" hangingPunct="1">
              <a:lnSpc>
                <a:spcPct val="90000"/>
              </a:lnSpc>
              <a:buClr>
                <a:srgbClr val="7E9CE8"/>
              </a:buClr>
              <a:buNone/>
            </a:pPr>
            <a:endParaRPr lang="nl-BE" sz="1500">
              <a:solidFill>
                <a:srgbClr val="000000"/>
              </a:solidFill>
            </a:endParaRPr>
          </a:p>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1581EEF2-EACB-43DF-B2E6-1A8EA63BE233}"/>
              </a:ext>
            </a:extLst>
          </p:cNvPr>
          <p:cNvSpPr>
            <a:spLocks noGrp="1"/>
          </p:cNvSpPr>
          <p:nvPr>
            <p:ph type="sldNum" sz="quarter" idx="12"/>
          </p:nvPr>
        </p:nvSpPr>
        <p:spPr/>
        <p:txBody>
          <a:bodyPr/>
          <a:lstStyle/>
          <a:p>
            <a:pPr>
              <a:defRPr/>
            </a:pPr>
            <a:fld id="{D2CE5E5D-1AF0-4E0B-AB88-26567C571179}" type="slidenum">
              <a:rPr lang="nl-NL" altLang="en-US" smtClean="0"/>
              <a:pPr>
                <a:defRPr/>
              </a:pPr>
              <a:t>27</a:t>
            </a:fld>
            <a:endParaRPr lang="nl-NL" altLang="en-US"/>
          </a:p>
        </p:txBody>
      </p:sp>
    </p:spTree>
    <p:extLst>
      <p:ext uri="{BB962C8B-B14F-4D97-AF65-F5344CB8AC3E}">
        <p14:creationId xmlns:p14="http://schemas.microsoft.com/office/powerpoint/2010/main" val="2031839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60F01-8025-BD81-3046-E3AE03F61F84}"/>
              </a:ext>
            </a:extLst>
          </p:cNvPr>
          <p:cNvSpPr>
            <a:spLocks noGrp="1"/>
          </p:cNvSpPr>
          <p:nvPr>
            <p:ph type="title"/>
          </p:nvPr>
        </p:nvSpPr>
        <p:spPr/>
        <p:txBody>
          <a:bodyPr>
            <a:normAutofit/>
          </a:bodyPr>
          <a:lstStyle/>
          <a:p>
            <a:r>
              <a:rPr lang="nl-BE"/>
              <a:t>Evaluatie decreet financiering</a:t>
            </a:r>
          </a:p>
        </p:txBody>
      </p:sp>
      <p:sp>
        <p:nvSpPr>
          <p:cNvPr id="3" name="Tijdelijke aanduiding voor inhoud 2">
            <a:extLst>
              <a:ext uri="{FF2B5EF4-FFF2-40B4-BE49-F238E27FC236}">
                <a16:creationId xmlns:a16="http://schemas.microsoft.com/office/drawing/2014/main" id="{F1EAAA8F-F975-F538-D6FE-3D72FF3468B4}"/>
              </a:ext>
            </a:extLst>
          </p:cNvPr>
          <p:cNvSpPr>
            <a:spLocks noGrp="1"/>
          </p:cNvSpPr>
          <p:nvPr>
            <p:ph idx="1"/>
          </p:nvPr>
        </p:nvSpPr>
        <p:spPr/>
        <p:txBody>
          <a:bodyPr>
            <a:normAutofit/>
          </a:bodyPr>
          <a:lstStyle/>
          <a:p>
            <a:pPr>
              <a:buFont typeface="Wingdings" panose="05000000000000000000" pitchFamily="2" charset="2"/>
              <a:buChar char="§"/>
            </a:pPr>
            <a:r>
              <a:rPr lang="nl-NL"/>
              <a:t>Er wordt een enquête uitgestuurd door IDEA Consult, in opdracht van het Departement Onderwijs en Vorming</a:t>
            </a:r>
          </a:p>
          <a:p>
            <a:pPr>
              <a:buFont typeface="Wingdings" panose="05000000000000000000" pitchFamily="2" charset="2"/>
              <a:buChar char="§"/>
            </a:pPr>
            <a:r>
              <a:rPr lang="nl-NL"/>
              <a:t>alle centra voor volwassenenonderwijs (CVO) en centra voor basiseducatie (CBE)</a:t>
            </a:r>
          </a:p>
          <a:p>
            <a:pPr>
              <a:buFont typeface="Wingdings" panose="05000000000000000000" pitchFamily="2" charset="2"/>
              <a:buChar char="§"/>
            </a:pPr>
            <a:r>
              <a:rPr lang="nl-NL"/>
              <a:t>Doel: </a:t>
            </a:r>
          </a:p>
          <a:p>
            <a:pPr lvl="1">
              <a:buFont typeface="Wingdings" panose="05000000000000000000" pitchFamily="2" charset="2"/>
              <a:buChar char="Ø"/>
            </a:pPr>
            <a:r>
              <a:rPr lang="nl-NL"/>
              <a:t>ervaringen van de sector met het nieuwe financieringssysteem</a:t>
            </a:r>
          </a:p>
          <a:p>
            <a:pPr lvl="1">
              <a:buFont typeface="Wingdings" panose="05000000000000000000" pitchFamily="2" charset="2"/>
              <a:buChar char="Ø"/>
            </a:pPr>
            <a:r>
              <a:rPr lang="nl-NL"/>
              <a:t>enquête dient als tussentijdse bevraging</a:t>
            </a:r>
          </a:p>
          <a:p>
            <a:pPr lvl="1">
              <a:buFont typeface="Wingdings" panose="05000000000000000000" pitchFamily="2" charset="2"/>
              <a:buChar char="Ø"/>
            </a:pPr>
            <a:r>
              <a:rPr lang="nl-NL"/>
              <a:t>ervaringen van de sector zullen meegenomen worden in een latere, globale evaluatie</a:t>
            </a:r>
            <a:endParaRPr lang="nl-BE"/>
          </a:p>
        </p:txBody>
      </p:sp>
      <p:sp>
        <p:nvSpPr>
          <p:cNvPr id="4" name="Tijdelijke aanduiding voor dianummer 3">
            <a:extLst>
              <a:ext uri="{FF2B5EF4-FFF2-40B4-BE49-F238E27FC236}">
                <a16:creationId xmlns:a16="http://schemas.microsoft.com/office/drawing/2014/main" id="{986E9A95-3410-6FD8-050D-B41ED31DFA33}"/>
              </a:ext>
            </a:extLst>
          </p:cNvPr>
          <p:cNvSpPr>
            <a:spLocks noGrp="1"/>
          </p:cNvSpPr>
          <p:nvPr>
            <p:ph type="sldNum" sz="quarter" idx="12"/>
          </p:nvPr>
        </p:nvSpPr>
        <p:spPr/>
        <p:txBody>
          <a:bodyPr/>
          <a:lstStyle/>
          <a:p>
            <a:pPr>
              <a:defRPr/>
            </a:pPr>
            <a:fld id="{D2CE5E5D-1AF0-4E0B-AB88-26567C571179}" type="slidenum">
              <a:rPr lang="nl-NL" altLang="en-US" smtClean="0"/>
              <a:pPr>
                <a:defRPr/>
              </a:pPr>
              <a:t>28</a:t>
            </a:fld>
            <a:endParaRPr lang="nl-NL" altLang="en-US"/>
          </a:p>
        </p:txBody>
      </p:sp>
    </p:spTree>
    <p:extLst>
      <p:ext uri="{BB962C8B-B14F-4D97-AF65-F5344CB8AC3E}">
        <p14:creationId xmlns:p14="http://schemas.microsoft.com/office/powerpoint/2010/main" val="277700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Schoolloket toelagen</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sz="1800"/>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121847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welkom</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r>
              <a:rPr lang="nl-BE" sz="1800"/>
              <a:t>Evi Verduyckt</a:t>
            </a:r>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348499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F9515-14F8-303D-AA39-B5AF79C02E3C}"/>
              </a:ext>
            </a:extLst>
          </p:cNvPr>
          <p:cNvSpPr>
            <a:spLocks noGrp="1"/>
          </p:cNvSpPr>
          <p:nvPr>
            <p:ph type="title"/>
          </p:nvPr>
        </p:nvSpPr>
        <p:spPr/>
        <p:txBody>
          <a:bodyPr/>
          <a:lstStyle/>
          <a:p>
            <a:r>
              <a:rPr lang="nl-BE"/>
              <a:t>Schoolloket toelagen</a:t>
            </a:r>
          </a:p>
        </p:txBody>
      </p:sp>
      <p:sp>
        <p:nvSpPr>
          <p:cNvPr id="3" name="Tijdelijke aanduiding voor inhoud 2">
            <a:extLst>
              <a:ext uri="{FF2B5EF4-FFF2-40B4-BE49-F238E27FC236}">
                <a16:creationId xmlns:a16="http://schemas.microsoft.com/office/drawing/2014/main" id="{E4AC46FE-CE5E-6614-EA03-4C8967499E9C}"/>
              </a:ext>
            </a:extLst>
          </p:cNvPr>
          <p:cNvSpPr>
            <a:spLocks noGrp="1"/>
          </p:cNvSpPr>
          <p:nvPr>
            <p:ph idx="1"/>
          </p:nvPr>
        </p:nvSpPr>
        <p:spPr/>
        <p:txBody>
          <a:bodyPr vert="horz" lIns="45720" tIns="45720" rIns="45720" bIns="45720" rtlCol="0" anchor="t">
            <a:normAutofit/>
          </a:bodyPr>
          <a:lstStyle/>
          <a:p>
            <a:pPr>
              <a:buFont typeface="Wingdings" panose="05000000000000000000" pitchFamily="2" charset="2"/>
              <a:buChar char="§"/>
            </a:pPr>
            <a:r>
              <a:rPr lang="nl-BE"/>
              <a:t>Online applicatie voor toezicht op de besteding van toegekende middelen</a:t>
            </a:r>
          </a:p>
          <a:p>
            <a:pPr>
              <a:buFont typeface="Wingdings" panose="05000000000000000000" pitchFamily="2" charset="2"/>
              <a:buChar char="§"/>
            </a:pPr>
            <a:r>
              <a:rPr lang="nl-BE"/>
              <a:t>Reeds in gebruik in leerplichtonderwijs</a:t>
            </a:r>
          </a:p>
          <a:p>
            <a:pPr>
              <a:buFont typeface="Wingdings" panose="05000000000000000000" pitchFamily="2" charset="2"/>
              <a:buChar char="§"/>
            </a:pPr>
            <a:r>
              <a:rPr lang="nl-BE"/>
              <a:t>Vanaf schooljaar 2023-2024 ook voor VWO</a:t>
            </a:r>
          </a:p>
          <a:p>
            <a:pPr>
              <a:buFont typeface="Wingdings" panose="05000000000000000000" pitchFamily="2" charset="2"/>
              <a:buChar char="§"/>
            </a:pPr>
            <a:endParaRPr lang="nl-BE"/>
          </a:p>
          <a:p>
            <a:pPr marL="127635" lvl="1" indent="0">
              <a:buNone/>
            </a:pPr>
            <a:endParaRPr lang="nl-BE"/>
          </a:p>
          <a:p>
            <a:pPr marL="264795" lvl="1">
              <a:buFont typeface="Wingdings" panose="05000000000000000000" pitchFamily="2" charset="2"/>
              <a:buChar char="§"/>
            </a:pPr>
            <a:endParaRPr lang="nl-BE"/>
          </a:p>
          <a:p>
            <a:pPr marL="264795" lvl="1">
              <a:buFont typeface="Wingdings" panose="05000000000000000000" pitchFamily="2" charset="2"/>
              <a:buChar char="§"/>
            </a:pPr>
            <a:endParaRPr lang="nl-BE"/>
          </a:p>
        </p:txBody>
      </p:sp>
      <p:sp>
        <p:nvSpPr>
          <p:cNvPr id="4" name="Tijdelijke aanduiding voor dianummer 3">
            <a:extLst>
              <a:ext uri="{FF2B5EF4-FFF2-40B4-BE49-F238E27FC236}">
                <a16:creationId xmlns:a16="http://schemas.microsoft.com/office/drawing/2014/main" id="{493317FC-00A0-D9B2-557F-7D09A567EBD5}"/>
              </a:ext>
            </a:extLst>
          </p:cNvPr>
          <p:cNvSpPr>
            <a:spLocks noGrp="1"/>
          </p:cNvSpPr>
          <p:nvPr>
            <p:ph type="sldNum" sz="quarter" idx="12"/>
          </p:nvPr>
        </p:nvSpPr>
        <p:spPr/>
        <p:txBody>
          <a:bodyPr/>
          <a:lstStyle/>
          <a:p>
            <a:pPr>
              <a:defRPr/>
            </a:pPr>
            <a:fld id="{D2CE5E5D-1AF0-4E0B-AB88-26567C571179}" type="slidenum">
              <a:rPr lang="nl-NL" altLang="en-US" smtClean="0"/>
              <a:pPr>
                <a:defRPr/>
              </a:pPr>
              <a:t>30</a:t>
            </a:fld>
            <a:endParaRPr lang="nl-NL" altLang="en-US"/>
          </a:p>
        </p:txBody>
      </p:sp>
    </p:spTree>
    <p:extLst>
      <p:ext uri="{BB962C8B-B14F-4D97-AF65-F5344CB8AC3E}">
        <p14:creationId xmlns:p14="http://schemas.microsoft.com/office/powerpoint/2010/main" val="2166514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F9515-14F8-303D-AA39-B5AF79C02E3C}"/>
              </a:ext>
            </a:extLst>
          </p:cNvPr>
          <p:cNvSpPr>
            <a:spLocks noGrp="1"/>
          </p:cNvSpPr>
          <p:nvPr>
            <p:ph type="title"/>
          </p:nvPr>
        </p:nvSpPr>
        <p:spPr/>
        <p:txBody>
          <a:bodyPr/>
          <a:lstStyle/>
          <a:p>
            <a:r>
              <a:rPr lang="nl-BE"/>
              <a:t>Schoolloket toelagen</a:t>
            </a:r>
          </a:p>
        </p:txBody>
      </p:sp>
      <p:sp>
        <p:nvSpPr>
          <p:cNvPr id="3" name="Tijdelijke aanduiding voor inhoud 2">
            <a:extLst>
              <a:ext uri="{FF2B5EF4-FFF2-40B4-BE49-F238E27FC236}">
                <a16:creationId xmlns:a16="http://schemas.microsoft.com/office/drawing/2014/main" id="{E4AC46FE-CE5E-6614-EA03-4C8967499E9C}"/>
              </a:ext>
            </a:extLst>
          </p:cNvPr>
          <p:cNvSpPr>
            <a:spLocks noGrp="1"/>
          </p:cNvSpPr>
          <p:nvPr>
            <p:ph idx="1"/>
          </p:nvPr>
        </p:nvSpPr>
        <p:spPr/>
        <p:txBody>
          <a:bodyPr vert="horz" lIns="45720" tIns="45720" rIns="45720" bIns="45720" rtlCol="0" anchor="t">
            <a:normAutofit/>
          </a:bodyPr>
          <a:lstStyle/>
          <a:p>
            <a:pPr marL="264795" lvl="1">
              <a:buFont typeface="Wingdings" panose="05000000000000000000" pitchFamily="2" charset="2"/>
              <a:buChar char="§"/>
            </a:pPr>
            <a:r>
              <a:rPr lang="nl-BE"/>
              <a:t>Toegang via Mijn Onderwijs: Zie </a:t>
            </a:r>
            <a:r>
              <a:rPr lang="nl-BE">
                <a:hlinkClick r:id="rId3"/>
              </a:rPr>
              <a:t>instructiefilmpje</a:t>
            </a:r>
            <a:r>
              <a:rPr lang="nl-BE"/>
              <a:t> op de website</a:t>
            </a:r>
            <a:endParaRPr lang="nl-NL"/>
          </a:p>
          <a:p>
            <a:pPr marL="127635" lvl="1" indent="0">
              <a:buNone/>
            </a:pPr>
            <a:endParaRPr lang="nl-BE"/>
          </a:p>
          <a:p>
            <a:pPr marL="264795" lvl="1">
              <a:buFont typeface="Wingdings" panose="05000000000000000000" pitchFamily="2" charset="2"/>
              <a:buChar char="§"/>
            </a:pPr>
            <a:r>
              <a:rPr lang="nl-BE"/>
              <a:t>Overzicht van toegekende middelen en uitgaven voor:</a:t>
            </a:r>
          </a:p>
          <a:p>
            <a:pPr marL="447675" lvl="2">
              <a:buFont typeface="Wingdings" panose="05000000000000000000" pitchFamily="2" charset="2"/>
              <a:buChar char="§"/>
            </a:pPr>
            <a:r>
              <a:rPr lang="nl-BE"/>
              <a:t>Gastleraar</a:t>
            </a:r>
          </a:p>
          <a:p>
            <a:pPr marL="447675" lvl="2">
              <a:buFont typeface="Wingdings" panose="05000000000000000000" pitchFamily="2" charset="2"/>
              <a:buChar char="§"/>
            </a:pPr>
            <a:r>
              <a:rPr lang="nl-BE"/>
              <a:t>Nascholingsmiddelen</a:t>
            </a:r>
          </a:p>
          <a:p>
            <a:pPr marL="447675" lvl="2">
              <a:buFont typeface="Wingdings" panose="05000000000000000000" pitchFamily="2" charset="2"/>
              <a:buChar char="§"/>
            </a:pPr>
            <a:r>
              <a:rPr lang="nl-BE"/>
              <a:t>ICT-nascholingsmiddelen (</a:t>
            </a:r>
            <a:r>
              <a:rPr lang="nl-BE" err="1"/>
              <a:t>Edusprong</a:t>
            </a:r>
            <a:r>
              <a:rPr lang="nl-BE"/>
              <a:t>)</a:t>
            </a:r>
          </a:p>
          <a:p>
            <a:pPr marL="447675" lvl="2">
              <a:buFont typeface="Wingdings" panose="05000000000000000000" pitchFamily="2" charset="2"/>
              <a:buChar char="§"/>
            </a:pPr>
            <a:r>
              <a:rPr lang="nl-BE"/>
              <a:t>CO2-meters</a:t>
            </a:r>
          </a:p>
          <a:p>
            <a:pPr marL="447675" lvl="2">
              <a:buFont typeface="Wingdings" panose="05000000000000000000" pitchFamily="2" charset="2"/>
              <a:buChar char="§"/>
            </a:pPr>
            <a:r>
              <a:rPr lang="nl-BE"/>
              <a:t>Woon-werkverkeer</a:t>
            </a:r>
          </a:p>
          <a:p>
            <a:pPr marL="447675" lvl="2">
              <a:buFont typeface="Wingdings" panose="05000000000000000000" pitchFamily="2" charset="2"/>
              <a:buChar char="§"/>
            </a:pPr>
            <a:r>
              <a:rPr lang="nl-BE"/>
              <a:t>Cursistenadministratie (</a:t>
            </a:r>
            <a:r>
              <a:rPr lang="nl-BE" err="1"/>
              <a:t>Edusprong</a:t>
            </a:r>
            <a:r>
              <a:rPr lang="nl-BE"/>
              <a:t>)</a:t>
            </a:r>
          </a:p>
          <a:p>
            <a:pPr marL="264795" lvl="1">
              <a:buFont typeface="Wingdings" panose="05000000000000000000" pitchFamily="2" charset="2"/>
              <a:buChar char="§"/>
            </a:pPr>
            <a:endParaRPr lang="nl-BE"/>
          </a:p>
          <a:p>
            <a:pPr marL="264795" lvl="1">
              <a:buFont typeface="Wingdings" panose="05000000000000000000" pitchFamily="2" charset="2"/>
              <a:buChar char="§"/>
            </a:pPr>
            <a:endParaRPr lang="nl-BE"/>
          </a:p>
        </p:txBody>
      </p:sp>
      <p:sp>
        <p:nvSpPr>
          <p:cNvPr id="4" name="Tijdelijke aanduiding voor dianummer 3">
            <a:extLst>
              <a:ext uri="{FF2B5EF4-FFF2-40B4-BE49-F238E27FC236}">
                <a16:creationId xmlns:a16="http://schemas.microsoft.com/office/drawing/2014/main" id="{493317FC-00A0-D9B2-557F-7D09A567EBD5}"/>
              </a:ext>
            </a:extLst>
          </p:cNvPr>
          <p:cNvSpPr>
            <a:spLocks noGrp="1"/>
          </p:cNvSpPr>
          <p:nvPr>
            <p:ph type="sldNum" sz="quarter" idx="12"/>
          </p:nvPr>
        </p:nvSpPr>
        <p:spPr/>
        <p:txBody>
          <a:bodyPr/>
          <a:lstStyle/>
          <a:p>
            <a:pPr>
              <a:defRPr/>
            </a:pPr>
            <a:fld id="{D2CE5E5D-1AF0-4E0B-AB88-26567C571179}" type="slidenum">
              <a:rPr lang="nl-NL" altLang="en-US" smtClean="0"/>
              <a:pPr>
                <a:defRPr/>
              </a:pPr>
              <a:t>31</a:t>
            </a:fld>
            <a:endParaRPr lang="nl-NL" altLang="en-US"/>
          </a:p>
        </p:txBody>
      </p:sp>
    </p:spTree>
    <p:extLst>
      <p:ext uri="{BB962C8B-B14F-4D97-AF65-F5344CB8AC3E}">
        <p14:creationId xmlns:p14="http://schemas.microsoft.com/office/powerpoint/2010/main" val="199671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632EB-C527-E7B6-06EF-24376F099BDF}"/>
              </a:ext>
            </a:extLst>
          </p:cNvPr>
          <p:cNvSpPr>
            <a:spLocks noGrp="1"/>
          </p:cNvSpPr>
          <p:nvPr>
            <p:ph type="title"/>
          </p:nvPr>
        </p:nvSpPr>
        <p:spPr/>
        <p:txBody>
          <a:bodyPr/>
          <a:lstStyle/>
          <a:p>
            <a:r>
              <a:rPr lang="nl-BE"/>
              <a:t>Schoolloket toelagen</a:t>
            </a:r>
          </a:p>
        </p:txBody>
      </p:sp>
      <p:pic>
        <p:nvPicPr>
          <p:cNvPr id="6" name="Tijdelijke aanduiding voor inhoud 5" descr="Afbeelding met tekst, schermopname, software, nummer&#10;&#10;Automatisch gegenereerde beschrijving">
            <a:extLst>
              <a:ext uri="{FF2B5EF4-FFF2-40B4-BE49-F238E27FC236}">
                <a16:creationId xmlns:a16="http://schemas.microsoft.com/office/drawing/2014/main" id="{A47B6C08-251A-8A67-EB8A-0FA4C7B661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096" y="1964759"/>
            <a:ext cx="7443031" cy="4186705"/>
          </a:xfrm>
        </p:spPr>
      </p:pic>
      <p:sp>
        <p:nvSpPr>
          <p:cNvPr id="4" name="Tijdelijke aanduiding voor dianummer 3">
            <a:extLst>
              <a:ext uri="{FF2B5EF4-FFF2-40B4-BE49-F238E27FC236}">
                <a16:creationId xmlns:a16="http://schemas.microsoft.com/office/drawing/2014/main" id="{9D3A2DB8-F346-790C-4535-2047BF65ECB5}"/>
              </a:ext>
            </a:extLst>
          </p:cNvPr>
          <p:cNvSpPr>
            <a:spLocks noGrp="1"/>
          </p:cNvSpPr>
          <p:nvPr>
            <p:ph type="sldNum" sz="quarter" idx="12"/>
          </p:nvPr>
        </p:nvSpPr>
        <p:spPr/>
        <p:txBody>
          <a:bodyPr/>
          <a:lstStyle/>
          <a:p>
            <a:pPr>
              <a:defRPr/>
            </a:pPr>
            <a:fld id="{D2CE5E5D-1AF0-4E0B-AB88-26567C571179}" type="slidenum">
              <a:rPr lang="nl-NL" altLang="en-US" smtClean="0"/>
              <a:pPr>
                <a:defRPr/>
              </a:pPr>
              <a:t>32</a:t>
            </a:fld>
            <a:endParaRPr lang="nl-NL" altLang="en-US"/>
          </a:p>
        </p:txBody>
      </p:sp>
    </p:spTree>
    <p:extLst>
      <p:ext uri="{BB962C8B-B14F-4D97-AF65-F5344CB8AC3E}">
        <p14:creationId xmlns:p14="http://schemas.microsoft.com/office/powerpoint/2010/main" val="383854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182A9-4C71-39E5-EC7D-724E3A4C0CDA}"/>
              </a:ext>
            </a:extLst>
          </p:cNvPr>
          <p:cNvSpPr>
            <a:spLocks noGrp="1"/>
          </p:cNvSpPr>
          <p:nvPr>
            <p:ph type="title"/>
          </p:nvPr>
        </p:nvSpPr>
        <p:spPr/>
        <p:txBody>
          <a:bodyPr/>
          <a:lstStyle/>
          <a:p>
            <a:r>
              <a:rPr lang="nl-BE"/>
              <a:t>Schoolloket toelagen</a:t>
            </a:r>
          </a:p>
        </p:txBody>
      </p:sp>
      <p:pic>
        <p:nvPicPr>
          <p:cNvPr id="6" name="Tijdelijke aanduiding voor inhoud 5" descr="Afbeelding met tekst, schermopname, software, Computerpictogram&#10;&#10;Automatisch gegenereerde beschrijving">
            <a:extLst>
              <a:ext uri="{FF2B5EF4-FFF2-40B4-BE49-F238E27FC236}">
                <a16:creationId xmlns:a16="http://schemas.microsoft.com/office/drawing/2014/main" id="{7F898495-A509-297C-6948-E7A85B97E8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096" y="1883912"/>
            <a:ext cx="7802440" cy="4388872"/>
          </a:xfrm>
        </p:spPr>
      </p:pic>
      <p:sp>
        <p:nvSpPr>
          <p:cNvPr id="4" name="Tijdelijke aanduiding voor dianummer 3">
            <a:extLst>
              <a:ext uri="{FF2B5EF4-FFF2-40B4-BE49-F238E27FC236}">
                <a16:creationId xmlns:a16="http://schemas.microsoft.com/office/drawing/2014/main" id="{09D3DB73-6AA5-8758-F2B6-17FC819F5095}"/>
              </a:ext>
            </a:extLst>
          </p:cNvPr>
          <p:cNvSpPr>
            <a:spLocks noGrp="1"/>
          </p:cNvSpPr>
          <p:nvPr>
            <p:ph type="sldNum" sz="quarter" idx="12"/>
          </p:nvPr>
        </p:nvSpPr>
        <p:spPr/>
        <p:txBody>
          <a:bodyPr/>
          <a:lstStyle/>
          <a:p>
            <a:pPr>
              <a:defRPr/>
            </a:pPr>
            <a:fld id="{D2CE5E5D-1AF0-4E0B-AB88-26567C571179}" type="slidenum">
              <a:rPr lang="nl-NL" altLang="en-US" smtClean="0"/>
              <a:pPr>
                <a:defRPr/>
              </a:pPr>
              <a:t>33</a:t>
            </a:fld>
            <a:endParaRPr lang="nl-NL" altLang="en-US"/>
          </a:p>
        </p:txBody>
      </p:sp>
    </p:spTree>
    <p:extLst>
      <p:ext uri="{BB962C8B-B14F-4D97-AF65-F5344CB8AC3E}">
        <p14:creationId xmlns:p14="http://schemas.microsoft.com/office/powerpoint/2010/main" val="88944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F9515-14F8-303D-AA39-B5AF79C02E3C}"/>
              </a:ext>
            </a:extLst>
          </p:cNvPr>
          <p:cNvSpPr>
            <a:spLocks noGrp="1"/>
          </p:cNvSpPr>
          <p:nvPr>
            <p:ph type="title"/>
          </p:nvPr>
        </p:nvSpPr>
        <p:spPr/>
        <p:txBody>
          <a:bodyPr/>
          <a:lstStyle/>
          <a:p>
            <a:r>
              <a:rPr lang="nl-BE"/>
              <a:t>Schoolloket toelagen</a:t>
            </a:r>
          </a:p>
        </p:txBody>
      </p:sp>
      <p:sp>
        <p:nvSpPr>
          <p:cNvPr id="3" name="Tijdelijke aanduiding voor inhoud 2">
            <a:extLst>
              <a:ext uri="{FF2B5EF4-FFF2-40B4-BE49-F238E27FC236}">
                <a16:creationId xmlns:a16="http://schemas.microsoft.com/office/drawing/2014/main" id="{E4AC46FE-CE5E-6614-EA03-4C8967499E9C}"/>
              </a:ext>
            </a:extLst>
          </p:cNvPr>
          <p:cNvSpPr>
            <a:spLocks noGrp="1"/>
          </p:cNvSpPr>
          <p:nvPr>
            <p:ph idx="1"/>
          </p:nvPr>
        </p:nvSpPr>
        <p:spPr/>
        <p:txBody>
          <a:bodyPr vert="horz" lIns="45720" tIns="45720" rIns="45720" bIns="45720" rtlCol="0" anchor="t">
            <a:normAutofit/>
          </a:bodyPr>
          <a:lstStyle/>
          <a:p>
            <a:endParaRPr lang="nl-BE"/>
          </a:p>
          <a:p>
            <a:pPr marL="264795" lvl="1">
              <a:buFont typeface="Wingdings" panose="05000000000000000000" pitchFamily="2" charset="2"/>
              <a:buChar char="§"/>
            </a:pPr>
            <a:r>
              <a:rPr lang="nl-BE"/>
              <a:t>Overzicht van </a:t>
            </a:r>
            <a:r>
              <a:rPr lang="nl-BE" b="1"/>
              <a:t>toegekende</a:t>
            </a:r>
            <a:r>
              <a:rPr lang="nl-BE"/>
              <a:t> middelen per categorie</a:t>
            </a:r>
          </a:p>
          <a:p>
            <a:pPr marL="264795" lvl="1">
              <a:buFont typeface="Wingdings" panose="05000000000000000000" pitchFamily="2" charset="2"/>
              <a:buChar char="§"/>
            </a:pPr>
            <a:r>
              <a:rPr lang="nl-BE"/>
              <a:t>Overzicht van </a:t>
            </a:r>
            <a:r>
              <a:rPr lang="nl-BE" b="1"/>
              <a:t>bestedingen</a:t>
            </a:r>
            <a:r>
              <a:rPr lang="nl-BE"/>
              <a:t> per categorie (opgeladen bewijsstukken)</a:t>
            </a:r>
          </a:p>
          <a:p>
            <a:pPr marL="264795" lvl="1">
              <a:buFont typeface="Wingdings" panose="05000000000000000000" pitchFamily="2" charset="2"/>
              <a:buChar char="§"/>
            </a:pPr>
            <a:r>
              <a:rPr lang="nl-BE"/>
              <a:t>Mogelijkheid voor IBT om op afstand bestedingen voor toegekende middelen te controleren</a:t>
            </a:r>
          </a:p>
          <a:p>
            <a:pPr marL="127635" lvl="1" indent="0">
              <a:buNone/>
            </a:pPr>
            <a:endParaRPr lang="nl-BE"/>
          </a:p>
          <a:p>
            <a:pPr marL="264795" lvl="1">
              <a:buFont typeface="Wingdings" panose="05000000000000000000" pitchFamily="2" charset="2"/>
              <a:buChar char="Ø"/>
            </a:pPr>
            <a:r>
              <a:rPr lang="nl-BE" sz="2200"/>
              <a:t>Enkel op vraag van IBT bewijsstukken opladen</a:t>
            </a:r>
          </a:p>
          <a:p>
            <a:pPr marL="264795" lvl="1">
              <a:buFont typeface="Wingdings" panose="05000000000000000000" pitchFamily="2" charset="2"/>
              <a:buChar char="Ø"/>
            </a:pPr>
            <a:r>
              <a:rPr lang="nl-BE" sz="2200" err="1"/>
              <a:t>Steekproefgewijze</a:t>
            </a:r>
            <a:r>
              <a:rPr lang="nl-BE" sz="2200"/>
              <a:t> controle: niet nodig om alle bewijsstukken op te laden</a:t>
            </a:r>
          </a:p>
          <a:p>
            <a:pPr marL="264795" lvl="1">
              <a:buFont typeface="Wingdings" panose="05000000000000000000" pitchFamily="2" charset="2"/>
              <a:buChar char="Ø"/>
            </a:pPr>
            <a:r>
              <a:rPr lang="nl-BE" sz="2200"/>
              <a:t>Infosessie in oktober vóór eerste gebruik van het schoolloket</a:t>
            </a:r>
          </a:p>
        </p:txBody>
      </p:sp>
      <p:sp>
        <p:nvSpPr>
          <p:cNvPr id="4" name="Tijdelijke aanduiding voor dianummer 3">
            <a:extLst>
              <a:ext uri="{FF2B5EF4-FFF2-40B4-BE49-F238E27FC236}">
                <a16:creationId xmlns:a16="http://schemas.microsoft.com/office/drawing/2014/main" id="{493317FC-00A0-D9B2-557F-7D09A567EBD5}"/>
              </a:ext>
            </a:extLst>
          </p:cNvPr>
          <p:cNvSpPr>
            <a:spLocks noGrp="1"/>
          </p:cNvSpPr>
          <p:nvPr>
            <p:ph type="sldNum" sz="quarter" idx="12"/>
          </p:nvPr>
        </p:nvSpPr>
        <p:spPr/>
        <p:txBody>
          <a:bodyPr/>
          <a:lstStyle/>
          <a:p>
            <a:pPr>
              <a:defRPr/>
            </a:pPr>
            <a:fld id="{D2CE5E5D-1AF0-4E0B-AB88-26567C571179}" type="slidenum">
              <a:rPr lang="nl-NL" altLang="en-US" smtClean="0"/>
              <a:pPr>
                <a:defRPr/>
              </a:pPr>
              <a:t>34</a:t>
            </a:fld>
            <a:endParaRPr lang="nl-NL" altLang="en-US"/>
          </a:p>
        </p:txBody>
      </p:sp>
    </p:spTree>
    <p:extLst>
      <p:ext uri="{BB962C8B-B14F-4D97-AF65-F5344CB8AC3E}">
        <p14:creationId xmlns:p14="http://schemas.microsoft.com/office/powerpoint/2010/main" val="2858724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DUAAL LEREN</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r>
              <a:rPr lang="nl-BE" sz="1800"/>
              <a:t>Joachim Van der Fraenen (Departement WSE)</a:t>
            </a:r>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3873549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1121071" y="326630"/>
            <a:ext cx="7416000" cy="659332"/>
          </a:xfrm>
        </p:spPr>
        <p:txBody>
          <a:bodyPr/>
          <a:lstStyle/>
          <a:p>
            <a:pPr algn="ctr"/>
            <a:r>
              <a:rPr lang="nl-BE">
                <a:latin typeface="FlandersArtSans-Bold"/>
              </a:rPr>
              <a:t>Duaal leren in een notendop</a:t>
            </a:r>
            <a:endParaRPr lang="en-US">
              <a:latin typeface="FlandersArtSans-Bold"/>
            </a:endParaRPr>
          </a:p>
        </p:txBody>
      </p:sp>
      <p:sp>
        <p:nvSpPr>
          <p:cNvPr id="3" name="Tijdelijke aanduiding voor inhoud 2">
            <a:extLst>
              <a:ext uri="{FF2B5EF4-FFF2-40B4-BE49-F238E27FC236}">
                <a16:creationId xmlns:a16="http://schemas.microsoft.com/office/drawing/2014/main" id="{E89D69A5-3446-4C27-A9B5-F50C8C3E9F30}"/>
              </a:ext>
            </a:extLst>
          </p:cNvPr>
          <p:cNvSpPr>
            <a:spLocks noGrp="1"/>
          </p:cNvSpPr>
          <p:nvPr>
            <p:ph idx="1"/>
          </p:nvPr>
        </p:nvSpPr>
        <p:spPr>
          <a:xfrm>
            <a:off x="606929" y="976686"/>
            <a:ext cx="8156071" cy="5940176"/>
          </a:xfrm>
        </p:spPr>
        <p:txBody>
          <a:bodyPr vert="horz" lIns="0" tIns="0" rIns="0" bIns="0" rtlCol="0" anchor="t">
            <a:noAutofit/>
          </a:bodyPr>
          <a:lstStyle/>
          <a:p>
            <a:pPr marL="863600" lvl="2" indent="0">
              <a:buNone/>
            </a:pPr>
            <a:endParaRPr lang="nl-BE" sz="1400"/>
          </a:p>
          <a:p>
            <a:pPr marL="285750" indent="-285750">
              <a:buFont typeface="Wingdings" panose="05000000000000000000" pitchFamily="2" charset="2"/>
              <a:buChar char="Ø"/>
            </a:pPr>
            <a:r>
              <a:rPr lang="nl-BE" sz="1800">
                <a:latin typeface="+mn-lt"/>
              </a:rPr>
              <a:t>Beroepsopleiding van het secundair volwassenenonderwijs, waarin cursisten de competenties die leiden naar een beroepskwalificatie:</a:t>
            </a:r>
          </a:p>
          <a:p>
            <a:pPr marL="575945" lvl="1" indent="-287655">
              <a:buFont typeface="Arial" panose="020B0604020202020204" pitchFamily="34" charset="0"/>
              <a:buChar char="•"/>
            </a:pPr>
            <a:r>
              <a:rPr lang="nl-BE" sz="1800">
                <a:latin typeface="+mn-lt"/>
              </a:rPr>
              <a:t>deels verwerven in het CVO (onderwijsinstellingscomponent)</a:t>
            </a:r>
          </a:p>
          <a:p>
            <a:pPr marL="575945" lvl="1" indent="-287655">
              <a:buFont typeface="Arial" panose="020B0604020202020204" pitchFamily="34" charset="0"/>
              <a:buChar char="•"/>
            </a:pPr>
            <a:r>
              <a:rPr lang="nl-BE" sz="1800">
                <a:latin typeface="+mn-lt"/>
              </a:rPr>
              <a:t>deels op de werkplek (de werkplekcomponent)</a:t>
            </a:r>
          </a:p>
          <a:p>
            <a:pPr marL="287655" lvl="1" indent="0">
              <a:buNone/>
            </a:pPr>
            <a:endParaRPr lang="nl-BE" sz="1800">
              <a:latin typeface="+mn-lt"/>
            </a:endParaRPr>
          </a:p>
          <a:p>
            <a:pPr marL="287655" lvl="1" indent="0">
              <a:buNone/>
            </a:pPr>
            <a:r>
              <a:rPr lang="nl-BE" sz="1800">
                <a:latin typeface="+mn-lt"/>
              </a:rPr>
              <a:t>Minimum 50% van de lestijd vindt op de werkvloer plaats</a:t>
            </a:r>
          </a:p>
          <a:p>
            <a:pPr marL="287655" lvl="1" indent="0">
              <a:buNone/>
            </a:pPr>
            <a:endParaRPr lang="nl-BE" sz="1800">
              <a:latin typeface="+mn-lt"/>
            </a:endParaRPr>
          </a:p>
          <a:p>
            <a:pPr marL="287655" indent="-287655">
              <a:buFont typeface="Wingdings" panose="05000000000000000000" pitchFamily="2" charset="2"/>
              <a:buChar char="Ø"/>
            </a:pPr>
            <a:r>
              <a:rPr lang="nl-BE" sz="1800">
                <a:latin typeface="+mn-lt"/>
              </a:rPr>
              <a:t>Duaal leren is mogelijk </a:t>
            </a:r>
            <a:r>
              <a:rPr lang="nl-BE" sz="1800">
                <a:latin typeface="+mn-lt"/>
                <a:hlinkClick r:id="rId3"/>
              </a:rPr>
              <a:t>bij 91 opleidingsprofielen</a:t>
            </a:r>
          </a:p>
          <a:p>
            <a:pPr marL="287655" indent="-287655">
              <a:buFont typeface="Wingdings" panose="05000000000000000000" pitchFamily="2" charset="2"/>
              <a:buChar char="Ø"/>
            </a:pPr>
            <a:endParaRPr lang="nl-BE" sz="1800">
              <a:latin typeface="+mn-lt"/>
            </a:endParaRPr>
          </a:p>
          <a:p>
            <a:pPr marL="0" indent="0">
              <a:buNone/>
            </a:pPr>
            <a:endParaRPr lang="nl-BE" sz="1800">
              <a:latin typeface="+mn-lt"/>
            </a:endParaRPr>
          </a:p>
          <a:p>
            <a:pPr marL="287655" indent="-287655">
              <a:buFont typeface="Wingdings" panose="05000000000000000000" pitchFamily="2" charset="2"/>
              <a:buChar char="Ø"/>
            </a:pPr>
            <a:r>
              <a:rPr lang="nl-BE" sz="1800" b="1">
                <a:latin typeface="+mn-lt"/>
              </a:rPr>
              <a:t>Minstens 20 u./week op werkvloer =&gt; overeenkomst duale opleiding statuut (ODOS)</a:t>
            </a:r>
          </a:p>
          <a:p>
            <a:pPr marL="288000" lvl="1" indent="0">
              <a:buNone/>
            </a:pPr>
            <a:r>
              <a:rPr lang="nl-BE" sz="1800">
                <a:latin typeface="+mn-lt"/>
              </a:rPr>
              <a:t>Cursist krijgt leervergoeding voor uren werkplek- én onderwijsinstellingscomponent</a:t>
            </a:r>
          </a:p>
          <a:p>
            <a:pPr marL="287655" indent="-287655">
              <a:buFont typeface="Wingdings" panose="05000000000000000000" pitchFamily="2" charset="2"/>
              <a:buChar char="Ø"/>
            </a:pPr>
            <a:endParaRPr lang="nl-BE" sz="1800">
              <a:latin typeface="+mn-lt"/>
            </a:endParaRPr>
          </a:p>
          <a:p>
            <a:pPr marL="287655" indent="-287655">
              <a:buFont typeface="Wingdings" panose="05000000000000000000" pitchFamily="2" charset="2"/>
              <a:buChar char="Ø"/>
            </a:pPr>
            <a:r>
              <a:rPr lang="nl-BE" sz="1800" b="1">
                <a:latin typeface="+mn-lt"/>
              </a:rPr>
              <a:t>Minder dan 20 u./week op werkvloer =&gt; overeenkomst duale opleiding (ODO)</a:t>
            </a:r>
          </a:p>
          <a:p>
            <a:pPr marL="288000" lvl="1" indent="0">
              <a:buNone/>
            </a:pPr>
            <a:r>
              <a:rPr lang="nl-BE" sz="1800">
                <a:latin typeface="+mn-lt"/>
              </a:rPr>
              <a:t>Enkel uren op de werkplek worden vergoed</a:t>
            </a:r>
          </a:p>
          <a:p>
            <a:pPr marL="0" indent="0">
              <a:buNone/>
            </a:pPr>
            <a:endParaRPr lang="nl-BE" sz="1800">
              <a:latin typeface="+mn-lt"/>
            </a:endParaRPr>
          </a:p>
          <a:p>
            <a:pPr marL="287655" indent="-287655">
              <a:buFont typeface="Wingdings" panose="05000000000000000000" pitchFamily="2" charset="2"/>
              <a:buChar char="Ø"/>
            </a:pPr>
            <a:r>
              <a:rPr lang="nl-BE" sz="1800" b="1">
                <a:latin typeface="+mn-lt"/>
              </a:rPr>
              <a:t>Ook een werkende cursist kan in eigen onderneming de werkplekcomponent van duale opleiding uitoefenen (ODO(W)) </a:t>
            </a:r>
            <a:r>
              <a:rPr lang="nl-BE" sz="1800">
                <a:latin typeface="+mn-lt"/>
              </a:rPr>
              <a:t>=&gt; geen leervergoeding</a:t>
            </a:r>
          </a:p>
        </p:txBody>
      </p:sp>
    </p:spTree>
    <p:extLst>
      <p:ext uri="{BB962C8B-B14F-4D97-AF65-F5344CB8AC3E}">
        <p14:creationId xmlns:p14="http://schemas.microsoft.com/office/powerpoint/2010/main" val="2138342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1121071" y="326630"/>
            <a:ext cx="7416000" cy="659332"/>
          </a:xfrm>
        </p:spPr>
        <p:txBody>
          <a:bodyPr/>
          <a:lstStyle/>
          <a:p>
            <a:pPr algn="ctr"/>
            <a:r>
              <a:rPr lang="nl-BE">
                <a:latin typeface="FlandersArtSans-Bold"/>
              </a:rPr>
              <a:t>Voordelen duaal leren</a:t>
            </a:r>
            <a:endParaRPr lang="en-US">
              <a:latin typeface="FlandersArtSans-Bold"/>
            </a:endParaRPr>
          </a:p>
        </p:txBody>
      </p:sp>
      <p:sp>
        <p:nvSpPr>
          <p:cNvPr id="3" name="Tijdelijke aanduiding voor inhoud 2">
            <a:extLst>
              <a:ext uri="{FF2B5EF4-FFF2-40B4-BE49-F238E27FC236}">
                <a16:creationId xmlns:a16="http://schemas.microsoft.com/office/drawing/2014/main" id="{E89D69A5-3446-4C27-A9B5-F50C8C3E9F30}"/>
              </a:ext>
            </a:extLst>
          </p:cNvPr>
          <p:cNvSpPr>
            <a:spLocks noGrp="1"/>
          </p:cNvSpPr>
          <p:nvPr>
            <p:ph idx="1"/>
          </p:nvPr>
        </p:nvSpPr>
        <p:spPr>
          <a:xfrm>
            <a:off x="698500" y="1511300"/>
            <a:ext cx="7747000" cy="4381500"/>
          </a:xfrm>
        </p:spPr>
        <p:txBody>
          <a:bodyPr vert="horz" lIns="0" tIns="0" rIns="0" bIns="0" rtlCol="0" anchor="t">
            <a:noAutofit/>
          </a:bodyPr>
          <a:lstStyle/>
          <a:p>
            <a:pPr marL="512100" indent="-342900">
              <a:lnSpc>
                <a:spcPct val="100000"/>
              </a:lnSpc>
              <a:spcBef>
                <a:spcPts val="0"/>
              </a:spcBef>
              <a:buSzTx/>
              <a:buFont typeface="Arial" panose="020B0604020202020204" pitchFamily="34" charset="0"/>
              <a:buChar char="•"/>
              <a:defRPr/>
            </a:pP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Cursisten hebben recht op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leervergoeding</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 (ODO en ODOS) en kunnen dit cumuleren met uitkering (mits vrijstelling)</a:t>
            </a:r>
          </a:p>
          <a:p>
            <a:pPr marL="512100" indent="-342900">
              <a:lnSpc>
                <a:spcPct val="100000"/>
              </a:lnSpc>
              <a:spcBef>
                <a:spcPts val="0"/>
              </a:spcBef>
              <a:buSzTx/>
              <a:buFont typeface="Arial" panose="020B0604020202020204" pitchFamily="34" charset="0"/>
              <a:buChar char="•"/>
              <a:defRPr/>
            </a:pP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Kwaliteitsgaranties</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 (erkenningsvoorwaarden/ waaronder mentoropleiding)</a:t>
            </a:r>
          </a:p>
          <a:p>
            <a:pPr marL="512100" indent="-342900">
              <a:lnSpc>
                <a:spcPct val="100000"/>
              </a:lnSpc>
              <a:spcBef>
                <a:spcPts val="0"/>
              </a:spcBef>
              <a:buSzTx/>
              <a:buFont typeface="Arial" panose="020B0604020202020204" pitchFamily="34" charset="0"/>
              <a:buChar char="•"/>
              <a:defRPr/>
            </a:pP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Cursisten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engageren</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 zich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om volledige opleiding </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te volgen =&gt; voor ondernemingen kans op instroom van goed opgeleide werknemers</a:t>
            </a:r>
          </a:p>
          <a:p>
            <a:pPr marL="512100" indent="-342900">
              <a:lnSpc>
                <a:spcPct val="100000"/>
              </a:lnSpc>
              <a:spcBef>
                <a:spcPts val="0"/>
              </a:spcBef>
              <a:buSzTx/>
              <a:buFont typeface="Arial" panose="020B0604020202020204" pitchFamily="34" charset="0"/>
              <a:buChar char="•"/>
              <a:defRPr/>
            </a:pP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Duaal leren past in het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levenslang leren’-</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verhaal van </a:t>
            </a:r>
            <a:r>
              <a:rPr kumimoji="0" lang="nl-BE" sz="2400" b="0" i="0" u="none" strike="noStrike" kern="1200" cap="none" spc="0" normalizeH="0" baseline="0" noProof="0" err="1">
                <a:ln>
                  <a:noFill/>
                </a:ln>
                <a:solidFill>
                  <a:srgbClr val="373636"/>
                </a:solidFill>
                <a:effectLst/>
                <a:uLnTx/>
                <a:uFillTx/>
                <a:latin typeface="+mn-lt"/>
                <a:ea typeface="Calibri" panose="020F0502020204030204" pitchFamily="34" charset="0"/>
                <a:cs typeface="+mn-cs"/>
              </a:rPr>
              <a:t>CVO’s</a:t>
            </a:r>
            <a:endPar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endParaRPr>
          </a:p>
          <a:p>
            <a:pPr marL="511810" indent="-342900">
              <a:lnSpc>
                <a:spcPct val="100000"/>
              </a:lnSpc>
              <a:spcBef>
                <a:spcPts val="0"/>
              </a:spcBef>
              <a:buSzTx/>
              <a:buFont typeface="Arial" panose="020B0604020202020204" pitchFamily="34" charset="0"/>
              <a:buChar char="•"/>
              <a:defRPr/>
            </a:pP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Nauwe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samenwerking</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 en gedeelde verantwoordelijkheid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onderwijs –arbeidsmarkt</a:t>
            </a:r>
            <a:endParaRPr lang="nl-BE" sz="2400" b="1" i="0" u="none" strike="noStrike" kern="1200" cap="none" spc="0" normalizeH="0" baseline="0" noProof="0">
              <a:ln>
                <a:noFill/>
              </a:ln>
              <a:solidFill>
                <a:srgbClr val="373636"/>
              </a:solidFill>
              <a:effectLst/>
              <a:uLnTx/>
              <a:uFillTx/>
              <a:latin typeface="+mn-lt"/>
              <a:ea typeface="Calibri" panose="020F0502020204030204" pitchFamily="34" charset="0"/>
            </a:endParaRPr>
          </a:p>
          <a:p>
            <a:pPr marL="863600" lvl="2" indent="0">
              <a:buNone/>
            </a:pPr>
            <a:endParaRPr lang="nl-BE" sz="1400"/>
          </a:p>
        </p:txBody>
      </p:sp>
    </p:spTree>
    <p:extLst>
      <p:ext uri="{BB962C8B-B14F-4D97-AF65-F5344CB8AC3E}">
        <p14:creationId xmlns:p14="http://schemas.microsoft.com/office/powerpoint/2010/main" val="3873005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1121071" y="326630"/>
            <a:ext cx="7416000" cy="659332"/>
          </a:xfrm>
        </p:spPr>
        <p:txBody>
          <a:bodyPr/>
          <a:lstStyle/>
          <a:p>
            <a:pPr algn="ctr"/>
            <a:r>
              <a:rPr lang="nl-BE">
                <a:latin typeface="FlandersArtSans-Bold"/>
              </a:rPr>
              <a:t>Ondersteuning door sectoren</a:t>
            </a:r>
            <a:endParaRPr lang="en-US">
              <a:latin typeface="FlandersArtSans-Bold"/>
            </a:endParaRPr>
          </a:p>
        </p:txBody>
      </p:sp>
      <p:sp>
        <p:nvSpPr>
          <p:cNvPr id="3" name="Tijdelijke aanduiding voor inhoud 2">
            <a:extLst>
              <a:ext uri="{FF2B5EF4-FFF2-40B4-BE49-F238E27FC236}">
                <a16:creationId xmlns:a16="http://schemas.microsoft.com/office/drawing/2014/main" id="{E89D69A5-3446-4C27-A9B5-F50C8C3E9F30}"/>
              </a:ext>
            </a:extLst>
          </p:cNvPr>
          <p:cNvSpPr>
            <a:spLocks noGrp="1"/>
          </p:cNvSpPr>
          <p:nvPr>
            <p:ph idx="1"/>
          </p:nvPr>
        </p:nvSpPr>
        <p:spPr>
          <a:xfrm>
            <a:off x="762000" y="1286270"/>
            <a:ext cx="7975600" cy="5245100"/>
          </a:xfrm>
        </p:spPr>
        <p:txBody>
          <a:bodyPr vert="horz" lIns="0" tIns="0" rIns="0" bIns="0" rtlCol="0" anchor="t">
            <a:noAutofit/>
          </a:bodyPr>
          <a:lstStyle/>
          <a:p>
            <a:pPr marL="512100" indent="-342900">
              <a:lnSpc>
                <a:spcPct val="100000"/>
              </a:lnSpc>
              <a:spcBef>
                <a:spcPts val="0"/>
              </a:spcBef>
              <a:buSzTx/>
              <a:buFont typeface="Arial" panose="020B0604020202020204" pitchFamily="34" charset="0"/>
              <a:buChar char="•"/>
              <a:defRPr/>
            </a:pP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Net als bij duaal leren in secundair onderwijs spelen </a:t>
            </a:r>
            <a:r>
              <a:rPr kumimoji="0" lang="nl-BE" sz="2400" b="1" i="0" u="none" strike="noStrike" kern="1200" cap="none" spc="0" normalizeH="0" baseline="0" noProof="0">
                <a:ln>
                  <a:noFill/>
                </a:ln>
                <a:solidFill>
                  <a:srgbClr val="373636"/>
                </a:solidFill>
                <a:effectLst/>
                <a:uLnTx/>
                <a:uFillTx/>
                <a:latin typeface="+mn-lt"/>
                <a:ea typeface="Calibri" panose="020F0502020204030204" pitchFamily="34" charset="0"/>
                <a:cs typeface="+mn-cs"/>
              </a:rPr>
              <a:t>sectoren</a:t>
            </a:r>
            <a:r>
              <a:rPr kumimoji="0" lang="nl-BE" sz="2400" b="0" i="0" u="none" strike="noStrike" kern="1200" cap="none" spc="0" normalizeH="0" baseline="0" noProof="0">
                <a:ln>
                  <a:noFill/>
                </a:ln>
                <a:solidFill>
                  <a:srgbClr val="373636"/>
                </a:solidFill>
                <a:effectLst/>
                <a:uLnTx/>
                <a:uFillTx/>
                <a:latin typeface="+mn-lt"/>
                <a:ea typeface="Calibri" panose="020F0502020204030204" pitchFamily="34" charset="0"/>
                <a:cs typeface="+mn-cs"/>
              </a:rPr>
              <a:t> ook in duaal leren VWO een belangrijke rol</a:t>
            </a:r>
          </a:p>
          <a:p>
            <a:pPr marL="512100" indent="-342900">
              <a:lnSpc>
                <a:spcPct val="100000"/>
              </a:lnSpc>
              <a:spcBef>
                <a:spcPts val="0"/>
              </a:spcBef>
              <a:buSzTx/>
              <a:buFont typeface="Arial" panose="020B0604020202020204" pitchFamily="34" charset="0"/>
              <a:buChar char="•"/>
              <a:defRPr/>
            </a:pPr>
            <a:endParaRPr lang="nl-BE" sz="2400">
              <a:solidFill>
                <a:srgbClr val="373636"/>
              </a:solidFill>
              <a:latin typeface="+mn-lt"/>
            </a:endParaRPr>
          </a:p>
          <a:p>
            <a:pPr marL="512100" indent="-342900">
              <a:lnSpc>
                <a:spcPct val="100000"/>
              </a:lnSpc>
              <a:spcBef>
                <a:spcPts val="0"/>
              </a:spcBef>
              <a:buSzTx/>
              <a:buFont typeface="Arial" panose="020B0604020202020204" pitchFamily="34" charset="0"/>
              <a:buChar char="•"/>
              <a:defRPr/>
            </a:pPr>
            <a:r>
              <a:rPr lang="nl-BE" sz="2400">
                <a:latin typeface="+mn-lt"/>
                <a:cs typeface="Calibri" panose="020F0502020204030204" pitchFamily="34" charset="0"/>
              </a:rPr>
              <a:t>Sectoren </a:t>
            </a:r>
            <a:r>
              <a:rPr lang="nl-BE" sz="2400" b="1">
                <a:latin typeface="+mn-lt"/>
                <a:cs typeface="Calibri" panose="020F0502020204030204" pitchFamily="34" charset="0"/>
              </a:rPr>
              <a:t>erkennen leerwerkplekken</a:t>
            </a:r>
            <a:endParaRPr lang="nl-BE" sz="2400">
              <a:latin typeface="+mn-lt"/>
              <a:cs typeface="Calibri" panose="020F0502020204030204" pitchFamily="34" charset="0"/>
            </a:endParaRPr>
          </a:p>
          <a:p>
            <a:pPr marL="800100" lvl="1" indent="-342900">
              <a:lnSpc>
                <a:spcPct val="100000"/>
              </a:lnSpc>
              <a:spcBef>
                <a:spcPts val="0"/>
              </a:spcBef>
              <a:buSzTx/>
              <a:buFont typeface="Symbol" panose="05050102010706020507" pitchFamily="18" charset="2"/>
              <a:buChar char="Þ"/>
              <a:defRPr/>
            </a:pPr>
            <a:r>
              <a:rPr lang="nl-BE" sz="2400" b="1">
                <a:solidFill>
                  <a:schemeClr val="tx1"/>
                </a:solidFill>
                <a:latin typeface="+mn-lt"/>
                <a:cs typeface="Calibri" panose="020F0502020204030204" pitchFamily="34" charset="0"/>
                <a:hlinkClick r:id="rId3"/>
              </a:rPr>
              <a:t>5000 erkende vestigingen duaal leren VWO</a:t>
            </a:r>
            <a:endParaRPr lang="nl-BE" sz="2400" b="1">
              <a:solidFill>
                <a:schemeClr val="tx1"/>
              </a:solidFill>
              <a:latin typeface="+mn-lt"/>
              <a:cs typeface="Calibri" panose="020F0502020204030204" pitchFamily="34" charset="0"/>
            </a:endParaRPr>
          </a:p>
          <a:p>
            <a:pPr marL="457200" lvl="1" indent="0">
              <a:lnSpc>
                <a:spcPct val="100000"/>
              </a:lnSpc>
              <a:spcBef>
                <a:spcPts val="0"/>
              </a:spcBef>
              <a:buSzTx/>
              <a:buNone/>
              <a:defRPr/>
            </a:pPr>
            <a:endParaRPr lang="nl-BE" sz="2400" b="1">
              <a:solidFill>
                <a:schemeClr val="tx1"/>
              </a:solidFill>
              <a:latin typeface="+mn-lt"/>
              <a:cs typeface="Calibri" panose="020F0502020204030204" pitchFamily="34" charset="0"/>
            </a:endParaRPr>
          </a:p>
          <a:p>
            <a:pPr marL="457200" lvl="1" indent="0">
              <a:lnSpc>
                <a:spcPct val="100000"/>
              </a:lnSpc>
              <a:spcBef>
                <a:spcPts val="0"/>
              </a:spcBef>
              <a:buSzTx/>
              <a:buNone/>
              <a:defRPr/>
            </a:pPr>
            <a:endParaRPr lang="nl-BE" sz="2400" b="1">
              <a:solidFill>
                <a:schemeClr val="tx1"/>
              </a:solidFill>
              <a:latin typeface="+mn-lt"/>
              <a:cs typeface="Calibri" panose="020F0502020204030204" pitchFamily="34" charset="0"/>
            </a:endParaRPr>
          </a:p>
          <a:p>
            <a:pPr marL="512100" indent="-342900">
              <a:lnSpc>
                <a:spcPct val="100000"/>
              </a:lnSpc>
              <a:spcBef>
                <a:spcPts val="0"/>
              </a:spcBef>
              <a:buSzTx/>
              <a:buFont typeface="Arial" panose="020B0604020202020204" pitchFamily="34" charset="0"/>
              <a:buChar char="•"/>
              <a:defRPr/>
            </a:pPr>
            <a:r>
              <a:rPr lang="nl-BE" sz="2400">
                <a:solidFill>
                  <a:schemeClr val="tx1"/>
                </a:solidFill>
                <a:latin typeface="+mn-lt"/>
                <a:cs typeface="Calibri" panose="020F0502020204030204" pitchFamily="34" charset="0"/>
              </a:rPr>
              <a:t>Sectoren hebben </a:t>
            </a:r>
            <a:r>
              <a:rPr lang="nl-BE" sz="2400">
                <a:solidFill>
                  <a:schemeClr val="tx1"/>
                </a:solidFill>
                <a:latin typeface="+mn-lt"/>
                <a:cs typeface="Calibri" panose="020F0502020204030204" pitchFamily="34" charset="0"/>
                <a:hlinkClick r:id="rId4"/>
              </a:rPr>
              <a:t>een uitgebreid ondersteuningsaanbod </a:t>
            </a:r>
            <a:r>
              <a:rPr lang="nl-BE" sz="2400">
                <a:solidFill>
                  <a:schemeClr val="tx1"/>
                </a:solidFill>
                <a:latin typeface="+mn-lt"/>
                <a:cs typeface="Calibri" panose="020F0502020204030204" pitchFamily="34" charset="0"/>
              </a:rPr>
              <a:t>voor duaal leren in SO en staan er voor open om dit uit te breiden voor duaal leren VWO</a:t>
            </a:r>
          </a:p>
          <a:p>
            <a:pPr marL="512100" indent="-342900">
              <a:lnSpc>
                <a:spcPct val="100000"/>
              </a:lnSpc>
              <a:spcBef>
                <a:spcPts val="0"/>
              </a:spcBef>
              <a:buSzTx/>
              <a:buFont typeface="Arial" panose="020B0604020202020204" pitchFamily="34" charset="0"/>
              <a:buChar char="•"/>
              <a:defRPr/>
            </a:pPr>
            <a:endParaRPr lang="nl-BE" sz="2400">
              <a:latin typeface="Calibri" panose="020F0502020204030204" pitchFamily="34" charset="0"/>
              <a:cs typeface="Calibri" panose="020F0502020204030204" pitchFamily="34" charset="0"/>
            </a:endParaRPr>
          </a:p>
          <a:p>
            <a:pPr marL="169200" indent="0">
              <a:lnSpc>
                <a:spcPct val="100000"/>
              </a:lnSpc>
              <a:spcBef>
                <a:spcPts val="0"/>
              </a:spcBef>
              <a:buSzTx/>
              <a:buNone/>
              <a:defRPr/>
            </a:pPr>
            <a:endParaRPr lang="nl-BE" sz="24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6851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795962" y="419097"/>
            <a:ext cx="7747000" cy="659332"/>
          </a:xfrm>
        </p:spPr>
        <p:txBody>
          <a:bodyPr/>
          <a:lstStyle/>
          <a:p>
            <a:pPr algn="ctr"/>
            <a:r>
              <a:rPr lang="nl-BE"/>
              <a:t>Premie kwalificerend werkplekleren</a:t>
            </a:r>
            <a:endParaRPr lang="en-US"/>
          </a:p>
        </p:txBody>
      </p:sp>
      <p:sp>
        <p:nvSpPr>
          <p:cNvPr id="6" name="Tijdelijke aanduiding voor inhoud 2">
            <a:extLst>
              <a:ext uri="{FF2B5EF4-FFF2-40B4-BE49-F238E27FC236}">
                <a16:creationId xmlns:a16="http://schemas.microsoft.com/office/drawing/2014/main" id="{29B1930A-41D9-F692-4AF6-8AF61F6FCFA2}"/>
              </a:ext>
            </a:extLst>
          </p:cNvPr>
          <p:cNvSpPr>
            <a:spLocks noGrp="1"/>
          </p:cNvSpPr>
          <p:nvPr>
            <p:ph idx="1"/>
          </p:nvPr>
        </p:nvSpPr>
        <p:spPr>
          <a:xfrm>
            <a:off x="626724" y="1993187"/>
            <a:ext cx="8085476" cy="3594813"/>
          </a:xfrm>
        </p:spPr>
        <p:txBody>
          <a:bodyPr vert="horz" lIns="0" tIns="0" rIns="0" bIns="0" rtlCol="0" anchor="t">
            <a:noAutofit/>
          </a:bodyPr>
          <a:lstStyle/>
          <a:p>
            <a:pPr marL="342900" indent="-342900">
              <a:buFont typeface="Wingdings" panose="05000000000000000000" pitchFamily="2" charset="2"/>
              <a:buChar char="Ø"/>
            </a:pPr>
            <a:r>
              <a:rPr lang="nl-BE" sz="2400" b="1">
                <a:latin typeface="FlandersArtSerif-Regular" panose="00000500000000000000" pitchFamily="2" charset="0"/>
              </a:rPr>
              <a:t>Ter vervanging van de maatregelen:</a:t>
            </a:r>
          </a:p>
          <a:p>
            <a:pPr marL="2569210" lvl="5" indent="-342900"/>
            <a:r>
              <a:rPr lang="nl-BE" sz="2400">
                <a:latin typeface="FlandersArtSerif-Regular" panose="00000500000000000000" pitchFamily="2" charset="0"/>
              </a:rPr>
              <a:t>Stagebonus</a:t>
            </a:r>
          </a:p>
          <a:p>
            <a:pPr marL="2569210" lvl="5" indent="-342900"/>
            <a:r>
              <a:rPr lang="nl-BE" sz="2400">
                <a:latin typeface="FlandersArtSerif-Regular" panose="00000500000000000000" pitchFamily="2" charset="0"/>
              </a:rPr>
              <a:t>Mentorkorting (RSZ)</a:t>
            </a:r>
          </a:p>
          <a:p>
            <a:pPr marL="2569210" lvl="5" indent="-342900"/>
            <a:r>
              <a:rPr lang="nl-BE" sz="2400">
                <a:latin typeface="FlandersArtSerif-Regular" panose="00000500000000000000" pitchFamily="2" charset="0"/>
              </a:rPr>
              <a:t>RSZ-korting jongeren duaal/ deeltijds werkenden</a:t>
            </a:r>
          </a:p>
          <a:p>
            <a:pPr marL="2569210" lvl="5" indent="-342900"/>
            <a:endParaRPr lang="nl-BE" sz="2400">
              <a:latin typeface="FlandersArtSerif-Regular" panose="00000500000000000000" pitchFamily="2" charset="0"/>
            </a:endParaRPr>
          </a:p>
          <a:p>
            <a:pPr>
              <a:buFont typeface="Wingdings" panose="05000000000000000000" pitchFamily="2" charset="2"/>
              <a:buChar char="Ø"/>
            </a:pPr>
            <a:r>
              <a:rPr lang="nl-BE" sz="2400" b="1">
                <a:latin typeface="FlandersArtSerif-Regular" panose="00000500000000000000" pitchFamily="2" charset="0"/>
              </a:rPr>
              <a:t>Bedrag:</a:t>
            </a:r>
            <a:endParaRPr lang="en-US" sz="2400" b="1">
              <a:latin typeface="FlandersArtSerif-Regular" panose="00000500000000000000" pitchFamily="2" charset="0"/>
            </a:endParaRPr>
          </a:p>
          <a:p>
            <a:pPr marL="575945" lvl="1" indent="-287655"/>
            <a:r>
              <a:rPr lang="nl-BE" sz="2400">
                <a:solidFill>
                  <a:schemeClr val="tx1"/>
                </a:solidFill>
                <a:latin typeface="FlandersArtSerif-Regular" panose="00000500000000000000" pitchFamily="2" charset="0"/>
              </a:rPr>
              <a:t>€1.000: als de cursist een leervergoeding ontvangt;</a:t>
            </a:r>
            <a:endParaRPr lang="en-US" sz="2400">
              <a:solidFill>
                <a:schemeClr val="tx1"/>
              </a:solidFill>
              <a:latin typeface="FlandersArtSerif-Regular" panose="00000500000000000000" pitchFamily="2" charset="0"/>
            </a:endParaRPr>
          </a:p>
          <a:p>
            <a:pPr marL="575945" lvl="1" indent="-287655"/>
            <a:r>
              <a:rPr lang="nl-BE" sz="2400">
                <a:solidFill>
                  <a:schemeClr val="tx1"/>
                </a:solidFill>
                <a:latin typeface="FlandersArtSerif-Regular" panose="00000500000000000000" pitchFamily="2" charset="0"/>
              </a:rPr>
              <a:t>€600: als de cursist geen leervergoeding ontvangt.</a:t>
            </a:r>
            <a:endParaRPr lang="en-US" sz="2400">
              <a:solidFill>
                <a:schemeClr val="tx1"/>
              </a:solidFill>
              <a:latin typeface="FlandersArtSerif-Regular" panose="00000500000000000000" pitchFamily="2" charset="0"/>
            </a:endParaRPr>
          </a:p>
          <a:p>
            <a:pPr marL="2226310" lvl="5" indent="0">
              <a:buNone/>
            </a:pPr>
            <a:endParaRPr lang="nl-BE" sz="2400">
              <a:latin typeface="FlandersArtSerif-Regular" panose="00000500000000000000" pitchFamily="2" charset="0"/>
            </a:endParaRPr>
          </a:p>
          <a:p>
            <a:pPr marL="287655" indent="-287655">
              <a:buNone/>
            </a:pPr>
            <a:endParaRPr lang="nl-BE" sz="2400">
              <a:solidFill>
                <a:srgbClr val="373636"/>
              </a:solidFill>
              <a:latin typeface="FlandersArtSerif-Regular" panose="00000500000000000000" pitchFamily="2" charset="0"/>
            </a:endParaRPr>
          </a:p>
          <a:p>
            <a:pPr marL="0" indent="0">
              <a:buNone/>
            </a:pPr>
            <a:endParaRPr lang="nl-BE" b="1">
              <a:solidFill>
                <a:srgbClr val="373636"/>
              </a:solidFill>
            </a:endParaRPr>
          </a:p>
          <a:p>
            <a:pPr marL="287655" lvl="1" indent="0">
              <a:buNone/>
            </a:pPr>
            <a:endParaRPr lang="nl-BE">
              <a:solidFill>
                <a:srgbClr val="7F7F7F"/>
              </a:solidFill>
            </a:endParaRPr>
          </a:p>
          <a:p>
            <a:pPr marL="287655" lvl="1" indent="0">
              <a:buNone/>
            </a:pPr>
            <a:endParaRPr lang="nl-BE">
              <a:solidFill>
                <a:srgbClr val="7F7F7F"/>
              </a:solidFill>
            </a:endParaRPr>
          </a:p>
          <a:p>
            <a:pPr marL="287655" indent="-287655">
              <a:buNone/>
            </a:pPr>
            <a:endParaRPr lang="nl-NL" i="1"/>
          </a:p>
          <a:p>
            <a:pPr marL="287655" indent="-287655">
              <a:buNone/>
            </a:pPr>
            <a:endParaRPr lang="nl-NL" i="1"/>
          </a:p>
          <a:p>
            <a:pPr marL="287655" indent="-287655">
              <a:buNone/>
            </a:pPr>
            <a:endParaRPr lang="nl-BE" i="1"/>
          </a:p>
          <a:p>
            <a:pPr marL="287655" indent="-287655">
              <a:buNone/>
            </a:pPr>
            <a:endParaRPr lang="nl-BE"/>
          </a:p>
        </p:txBody>
      </p:sp>
    </p:spTree>
    <p:extLst>
      <p:ext uri="{BB962C8B-B14F-4D97-AF65-F5344CB8AC3E}">
        <p14:creationId xmlns:p14="http://schemas.microsoft.com/office/powerpoint/2010/main" val="172784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Financiering</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r>
              <a:rPr lang="nl-BE" sz="1800"/>
              <a:t>Rik Vercammen</a:t>
            </a:r>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1372702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852756" y="326629"/>
            <a:ext cx="7684316" cy="1173397"/>
          </a:xfrm>
        </p:spPr>
        <p:txBody>
          <a:bodyPr/>
          <a:lstStyle/>
          <a:p>
            <a:pPr algn="ctr"/>
            <a:r>
              <a:rPr lang="nl-BE" sz="3600">
                <a:latin typeface="FlandersArtSans-Bold"/>
              </a:rPr>
              <a:t>Meer informatie</a:t>
            </a:r>
            <a:endParaRPr lang="en-US" sz="3600">
              <a:latin typeface="FlandersArtSans-Bold"/>
            </a:endParaRPr>
          </a:p>
        </p:txBody>
      </p:sp>
      <p:sp>
        <p:nvSpPr>
          <p:cNvPr id="3" name="Tijdelijke aanduiding voor inhoud 2">
            <a:extLst>
              <a:ext uri="{FF2B5EF4-FFF2-40B4-BE49-F238E27FC236}">
                <a16:creationId xmlns:a16="http://schemas.microsoft.com/office/drawing/2014/main" id="{E89D69A5-3446-4C27-A9B5-F50C8C3E9F30}"/>
              </a:ext>
            </a:extLst>
          </p:cNvPr>
          <p:cNvSpPr>
            <a:spLocks noGrp="1"/>
          </p:cNvSpPr>
          <p:nvPr>
            <p:ph idx="1"/>
          </p:nvPr>
        </p:nvSpPr>
        <p:spPr>
          <a:xfrm>
            <a:off x="762000" y="1387012"/>
            <a:ext cx="7975600" cy="5144358"/>
          </a:xfrm>
        </p:spPr>
        <p:txBody>
          <a:bodyPr vert="horz" lIns="0" tIns="0" rIns="0" bIns="0" rtlCol="0" anchor="t">
            <a:noAutofit/>
          </a:bodyPr>
          <a:lstStyle/>
          <a:p>
            <a:pPr marL="169200" indent="0">
              <a:lnSpc>
                <a:spcPct val="100000"/>
              </a:lnSpc>
              <a:spcBef>
                <a:spcPts val="0"/>
              </a:spcBef>
              <a:buSzTx/>
              <a:buNone/>
              <a:defRPr/>
            </a:pPr>
            <a:endParaRPr lang="nl-BE" sz="2400">
              <a:latin typeface="Calibri" panose="020F0502020204030204" pitchFamily="34" charset="0"/>
              <a:cs typeface="Calibri" panose="020F0502020204030204" pitchFamily="34" charset="0"/>
            </a:endParaRPr>
          </a:p>
          <a:p>
            <a:pPr marL="457200" lvl="1" indent="0">
              <a:lnSpc>
                <a:spcPct val="100000"/>
              </a:lnSpc>
              <a:spcBef>
                <a:spcPts val="0"/>
              </a:spcBef>
              <a:buSzTx/>
              <a:buNone/>
              <a:defRPr/>
            </a:pPr>
            <a:endParaRPr lang="nl-BE" sz="2400">
              <a:solidFill>
                <a:schemeClr val="accent1">
                  <a:lumMod val="75000"/>
                </a:schemeClr>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endParaRPr>
          </a:p>
          <a:p>
            <a:pPr marL="512100" indent="-342900">
              <a:lnSpc>
                <a:spcPct val="100000"/>
              </a:lnSpc>
              <a:spcBef>
                <a:spcPts val="0"/>
              </a:spcBef>
              <a:buSzTx/>
              <a:buFont typeface="Wingdings" panose="05000000000000000000" pitchFamily="2" charset="2"/>
              <a:buChar char="Ø"/>
              <a:defRPr/>
            </a:pPr>
            <a:r>
              <a:rPr lang="nl-BE" sz="2400" b="1" u="sng">
                <a:solidFill>
                  <a:schemeClr val="accent5"/>
                </a:solidFill>
                <a:latin typeface="+mn-lt"/>
                <a:hlinkClick r:id="rId4">
                  <a:extLst>
                    <a:ext uri="{A12FA001-AC4F-418D-AE19-62706E023703}">
                      <ahyp:hlinkClr xmlns:ahyp="http://schemas.microsoft.com/office/drawing/2018/hyperlinkcolor" val="tx"/>
                    </a:ext>
                  </a:extLst>
                </a:hlinkClick>
              </a:rPr>
              <a:t>www.vlaanderen.be/premie-kwalificerend-werkplekleren</a:t>
            </a:r>
            <a:r>
              <a:rPr lang="nl-BE" sz="2400" b="1" u="sng">
                <a:solidFill>
                  <a:schemeClr val="accent5"/>
                </a:solidFill>
                <a:latin typeface="+mn-lt"/>
              </a:rPr>
              <a:t> </a:t>
            </a:r>
          </a:p>
          <a:p>
            <a:pPr marL="342900" indent="-342900">
              <a:buFont typeface="Wingdings" panose="05000000000000000000" pitchFamily="2" charset="2"/>
              <a:buChar char="Ø"/>
            </a:pPr>
            <a:endParaRPr lang="nl-BE" sz="2400">
              <a:latin typeface="+mn-lt"/>
            </a:endParaRPr>
          </a:p>
          <a:p>
            <a:pPr marL="630900" lvl="1" indent="-342900">
              <a:buFont typeface="Wingdings" panose="05000000000000000000" pitchFamily="2" charset="2"/>
              <a:buChar char="Ø"/>
            </a:pPr>
            <a:r>
              <a:rPr lang="nl-BE" sz="2400">
                <a:latin typeface="+mn-lt"/>
              </a:rPr>
              <a:t>Met vragen kunt u terecht bij </a:t>
            </a:r>
            <a:r>
              <a:rPr lang="nl-BE" sz="2400" b="1">
                <a:latin typeface="+mn-lt"/>
                <a:hlinkClick r:id="rId5"/>
              </a:rPr>
              <a:t>premiewerkplekleren@vlaanderen.be</a:t>
            </a:r>
            <a:endParaRPr lang="nl-BE" sz="2400" b="1">
              <a:latin typeface="+mn-lt"/>
            </a:endParaRPr>
          </a:p>
          <a:p>
            <a:pPr marL="342900" indent="-342900">
              <a:buFont typeface="Wingdings" panose="05000000000000000000" pitchFamily="2" charset="2"/>
              <a:buChar char="Ø"/>
            </a:pPr>
            <a:endParaRPr lang="nl-BE" sz="2400">
              <a:latin typeface="+mn-lt"/>
            </a:endParaRPr>
          </a:p>
          <a:p>
            <a:pPr marL="630900" lvl="1" indent="-342900">
              <a:buFont typeface="Wingdings" panose="05000000000000000000" pitchFamily="2" charset="2"/>
              <a:buChar char="Ø"/>
            </a:pPr>
            <a:r>
              <a:rPr lang="nl-BE" sz="2400">
                <a:solidFill>
                  <a:srgbClr val="333332"/>
                </a:solidFill>
                <a:latin typeface="+mn-lt"/>
              </a:rPr>
              <a:t>Toelichting tijdens de informatiesessies </a:t>
            </a:r>
          </a:p>
          <a:p>
            <a:pPr marL="169200" indent="0">
              <a:lnSpc>
                <a:spcPct val="100000"/>
              </a:lnSpc>
              <a:spcBef>
                <a:spcPts val="0"/>
              </a:spcBef>
              <a:buSzTx/>
              <a:buNone/>
              <a:defRPr/>
            </a:pPr>
            <a:endParaRPr lang="nl-BE" sz="24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957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1108371" y="301230"/>
            <a:ext cx="7416000" cy="659332"/>
          </a:xfrm>
        </p:spPr>
        <p:txBody>
          <a:bodyPr/>
          <a:lstStyle/>
          <a:p>
            <a:pPr algn="ctr"/>
            <a:r>
              <a:rPr lang="nl-BE">
                <a:latin typeface="FlandersArtSans-Bold"/>
              </a:rPr>
              <a:t>Ondersteuning door DWSE </a:t>
            </a:r>
            <a:r>
              <a:rPr lang="nl-BE" sz="3200">
                <a:latin typeface="FlandersArtSans-Bold"/>
              </a:rPr>
              <a:t>(werkplekcomponent)</a:t>
            </a:r>
            <a:endParaRPr lang="en-US" sz="3200">
              <a:latin typeface="FlandersArtSans-Bold"/>
            </a:endParaRPr>
          </a:p>
        </p:txBody>
      </p:sp>
      <p:sp>
        <p:nvSpPr>
          <p:cNvPr id="3" name="Tijdelijke aanduiding voor inhoud 2">
            <a:extLst>
              <a:ext uri="{FF2B5EF4-FFF2-40B4-BE49-F238E27FC236}">
                <a16:creationId xmlns:a16="http://schemas.microsoft.com/office/drawing/2014/main" id="{E89D69A5-3446-4C27-A9B5-F50C8C3E9F30}"/>
              </a:ext>
            </a:extLst>
          </p:cNvPr>
          <p:cNvSpPr>
            <a:spLocks noGrp="1"/>
          </p:cNvSpPr>
          <p:nvPr>
            <p:ph idx="1"/>
          </p:nvPr>
        </p:nvSpPr>
        <p:spPr>
          <a:xfrm>
            <a:off x="698500" y="1168400"/>
            <a:ext cx="7975600" cy="5486400"/>
          </a:xfrm>
        </p:spPr>
        <p:txBody>
          <a:bodyPr vert="horz" lIns="0" tIns="0" rIns="0" bIns="0" rtlCol="0" anchor="t">
            <a:noAutofit/>
          </a:bodyPr>
          <a:lstStyle/>
          <a:p>
            <a:pPr marL="511810" indent="-342900">
              <a:lnSpc>
                <a:spcPct val="100000"/>
              </a:lnSpc>
              <a:spcBef>
                <a:spcPts val="0"/>
              </a:spcBef>
              <a:buSzTx/>
              <a:buFont typeface="Arial" panose="020B0604020202020204" pitchFamily="34" charset="0"/>
              <a:buChar char="•"/>
              <a:defRPr/>
            </a:pPr>
            <a:endParaRPr lang="nl-BE" sz="2400">
              <a:latin typeface="Calibri" panose="020F0502020204030204" pitchFamily="34" charset="0"/>
              <a:cs typeface="Calibri" panose="020F0502020204030204" pitchFamily="34" charset="0"/>
            </a:endParaRPr>
          </a:p>
          <a:p>
            <a:pPr marL="511810" indent="-342900">
              <a:lnSpc>
                <a:spcPct val="100000"/>
              </a:lnSpc>
              <a:spcBef>
                <a:spcPts val="0"/>
              </a:spcBef>
              <a:buSzTx/>
              <a:buFont typeface="Arial" panose="020B0604020202020204" pitchFamily="34" charset="0"/>
              <a:buChar char="•"/>
              <a:defRPr/>
            </a:pPr>
            <a:r>
              <a:rPr lang="nl-BE" sz="2400">
                <a:latin typeface="+mn-lt"/>
                <a:cs typeface="Calibri"/>
                <a:hlinkClick r:id="rId3"/>
              </a:rPr>
              <a:t>Handig stappenplan</a:t>
            </a:r>
            <a:r>
              <a:rPr lang="nl-BE" sz="2400">
                <a:latin typeface="+mn-lt"/>
                <a:cs typeface="Calibri"/>
              </a:rPr>
              <a:t> over begeleiding van de cursist bij de werkplekcomponent</a:t>
            </a:r>
          </a:p>
          <a:p>
            <a:pPr marL="168910" indent="0">
              <a:lnSpc>
                <a:spcPct val="100000"/>
              </a:lnSpc>
              <a:spcBef>
                <a:spcPts val="0"/>
              </a:spcBef>
              <a:buSzTx/>
              <a:buNone/>
              <a:defRPr/>
            </a:pPr>
            <a:endParaRPr lang="nl-BE" sz="2400">
              <a:solidFill>
                <a:schemeClr val="tx1"/>
              </a:solidFill>
              <a:latin typeface="+mn-lt"/>
              <a:cs typeface="Calibri" panose="020F0502020204030204" pitchFamily="34" charset="0"/>
            </a:endParaRPr>
          </a:p>
          <a:p>
            <a:pPr marL="511810" indent="-342900">
              <a:lnSpc>
                <a:spcPct val="100000"/>
              </a:lnSpc>
              <a:spcBef>
                <a:spcPts val="0"/>
              </a:spcBef>
              <a:buSzTx/>
              <a:buFont typeface="Arial" panose="020B0604020202020204" pitchFamily="34" charset="0"/>
              <a:buChar char="•"/>
              <a:defRPr/>
            </a:pPr>
            <a:r>
              <a:rPr lang="nl-BE" sz="2400">
                <a:solidFill>
                  <a:schemeClr val="tx1"/>
                </a:solidFill>
                <a:latin typeface="+mn-lt"/>
                <a:cs typeface="Calibri" panose="020F0502020204030204" pitchFamily="34" charset="0"/>
                <a:hlinkClick r:id="rId4"/>
              </a:rPr>
              <a:t>Ondersteuningsaanbod</a:t>
            </a:r>
            <a:r>
              <a:rPr lang="nl-BE" sz="2400">
                <a:solidFill>
                  <a:schemeClr val="tx1"/>
                </a:solidFill>
                <a:latin typeface="+mn-lt"/>
                <a:cs typeface="Calibri" panose="020F0502020204030204" pitchFamily="34" charset="0"/>
              </a:rPr>
              <a:t> voor trajectbegeleiders in duaal leren VWO:</a:t>
            </a:r>
          </a:p>
          <a:p>
            <a:pPr marL="800100" lvl="1" indent="-342900">
              <a:lnSpc>
                <a:spcPct val="100000"/>
              </a:lnSpc>
              <a:spcBef>
                <a:spcPts val="0"/>
              </a:spcBef>
              <a:buSzTx/>
              <a:buFont typeface="Courier New" panose="02070309020205020404" pitchFamily="49" charset="0"/>
              <a:buChar char="o"/>
              <a:defRPr/>
            </a:pPr>
            <a:r>
              <a:rPr lang="nl-BE" sz="2400">
                <a:solidFill>
                  <a:schemeClr val="tx1"/>
                </a:solidFill>
                <a:latin typeface="+mn-lt"/>
                <a:cs typeface="Calibri" panose="020F0502020204030204" pitchFamily="34" charset="0"/>
              </a:rPr>
              <a:t>Infofiches en </a:t>
            </a:r>
            <a:r>
              <a:rPr lang="nl-BE" sz="2400" err="1">
                <a:solidFill>
                  <a:schemeClr val="tx1"/>
                </a:solidFill>
                <a:latin typeface="+mn-lt"/>
                <a:cs typeface="Calibri" panose="020F0502020204030204" pitchFamily="34" charset="0"/>
              </a:rPr>
              <a:t>webinars</a:t>
            </a:r>
            <a:endParaRPr lang="nl-BE" sz="2400">
              <a:solidFill>
                <a:schemeClr val="tx1"/>
              </a:solidFill>
              <a:latin typeface="+mn-lt"/>
              <a:cs typeface="Calibri" panose="020F0502020204030204" pitchFamily="34" charset="0"/>
            </a:endParaRPr>
          </a:p>
          <a:p>
            <a:pPr marL="800100" lvl="1" indent="-342900">
              <a:lnSpc>
                <a:spcPct val="100000"/>
              </a:lnSpc>
              <a:spcBef>
                <a:spcPts val="0"/>
              </a:spcBef>
              <a:buSzTx/>
              <a:buFont typeface="Courier New" panose="02070309020205020404" pitchFamily="49" charset="0"/>
              <a:buChar char="o"/>
              <a:defRPr/>
            </a:pPr>
            <a:r>
              <a:rPr lang="nl-BE" sz="2400">
                <a:solidFill>
                  <a:schemeClr val="tx1"/>
                </a:solidFill>
                <a:latin typeface="+mn-lt"/>
                <a:cs typeface="Calibri" panose="020F0502020204030204" pitchFamily="34" charset="0"/>
              </a:rPr>
              <a:t>Presentaties van inspiratiemomenten</a:t>
            </a:r>
          </a:p>
          <a:p>
            <a:pPr marL="800100" lvl="1" indent="-342900">
              <a:lnSpc>
                <a:spcPct val="100000"/>
              </a:lnSpc>
              <a:spcBef>
                <a:spcPts val="0"/>
              </a:spcBef>
              <a:buSzTx/>
              <a:buFont typeface="Courier New" panose="02070309020205020404" pitchFamily="49" charset="0"/>
              <a:buChar char="o"/>
              <a:defRPr/>
            </a:pPr>
            <a:r>
              <a:rPr lang="nl-BE" sz="2400">
                <a:solidFill>
                  <a:schemeClr val="tx1"/>
                </a:solidFill>
                <a:latin typeface="+mn-lt"/>
                <a:cs typeface="Calibri" panose="020F0502020204030204" pitchFamily="34" charset="0"/>
              </a:rPr>
              <a:t>Ondersteuning bij het vinden van (erkende) werkplekken</a:t>
            </a:r>
          </a:p>
          <a:p>
            <a:pPr marL="1087755" lvl="2" indent="-342900">
              <a:lnSpc>
                <a:spcPct val="100000"/>
              </a:lnSpc>
              <a:spcBef>
                <a:spcPts val="0"/>
              </a:spcBef>
              <a:buSzTx/>
              <a:buFont typeface="Wingdings" panose="05000000000000000000" pitchFamily="2" charset="2"/>
              <a:buChar char="§"/>
              <a:defRPr/>
            </a:pPr>
            <a:r>
              <a:rPr lang="nl-BE" sz="2200">
                <a:latin typeface="+mn-lt"/>
                <a:cs typeface="Calibri" panose="020F0502020204030204" pitchFamily="34" charset="0"/>
              </a:rPr>
              <a:t>Je kan een erkenning voordragen voor erkenning</a:t>
            </a:r>
          </a:p>
          <a:p>
            <a:pPr marL="1087755" lvl="2" indent="-342900">
              <a:lnSpc>
                <a:spcPct val="100000"/>
              </a:lnSpc>
              <a:spcBef>
                <a:spcPts val="0"/>
              </a:spcBef>
              <a:buSzTx/>
              <a:buFont typeface="Wingdings" panose="05000000000000000000" pitchFamily="2" charset="2"/>
              <a:buChar char="§"/>
              <a:defRPr/>
            </a:pPr>
            <a:r>
              <a:rPr lang="nl-BE" sz="2200">
                <a:solidFill>
                  <a:schemeClr val="tx1"/>
                </a:solidFill>
                <a:latin typeface="+mn-lt"/>
                <a:cs typeface="Calibri" panose="020F0502020204030204" pitchFamily="34" charset="0"/>
              </a:rPr>
              <a:t>Je k</a:t>
            </a:r>
            <a:r>
              <a:rPr lang="nl-BE" sz="2200">
                <a:latin typeface="+mn-lt"/>
                <a:cs typeface="Calibri" panose="020F0502020204030204" pitchFamily="34" charset="0"/>
              </a:rPr>
              <a:t>an een werkplektekort signaleren</a:t>
            </a:r>
          </a:p>
          <a:p>
            <a:pPr marL="1087755" lvl="2" indent="-342900">
              <a:lnSpc>
                <a:spcPct val="100000"/>
              </a:lnSpc>
              <a:spcBef>
                <a:spcPts val="0"/>
              </a:spcBef>
              <a:buSzTx/>
              <a:buFont typeface="Wingdings" panose="05000000000000000000" pitchFamily="2" charset="2"/>
              <a:buChar char="§"/>
              <a:defRPr/>
            </a:pPr>
            <a:endParaRPr lang="nl-BE" sz="2200">
              <a:latin typeface="+mn-lt"/>
              <a:cs typeface="Calibri" panose="020F0502020204030204" pitchFamily="34" charset="0"/>
            </a:endParaRPr>
          </a:p>
          <a:p>
            <a:pPr marL="511810" indent="-342900">
              <a:lnSpc>
                <a:spcPct val="100000"/>
              </a:lnSpc>
              <a:spcBef>
                <a:spcPts val="0"/>
              </a:spcBef>
              <a:buSzTx/>
              <a:buFont typeface="Arial" panose="020B0604020202020204" pitchFamily="34" charset="0"/>
              <a:buChar char="•"/>
              <a:defRPr/>
            </a:pPr>
            <a:r>
              <a:rPr lang="nl-BE" sz="2400">
                <a:latin typeface="+mn-lt"/>
                <a:cs typeface="Calibri" panose="020F0502020204030204" pitchFamily="34" charset="0"/>
              </a:rPr>
              <a:t>Digitaal loket </a:t>
            </a:r>
            <a:r>
              <a:rPr lang="nl-BE" sz="2400" err="1">
                <a:latin typeface="+mn-lt"/>
                <a:cs typeface="Calibri" panose="020F0502020204030204" pitchFamily="34" charset="0"/>
              </a:rPr>
              <a:t>werkplekduaal</a:t>
            </a:r>
            <a:r>
              <a:rPr lang="nl-BE" sz="2400">
                <a:latin typeface="+mn-lt"/>
                <a:cs typeface="Calibri" panose="020F0502020204030204" pitchFamily="34" charset="0"/>
              </a:rPr>
              <a:t> voor registreren van overeenkomsten: </a:t>
            </a:r>
            <a:r>
              <a:rPr lang="nl-BE" sz="2400" b="1">
                <a:latin typeface="+mn-lt"/>
                <a:cs typeface="Calibri" panose="020F0502020204030204" pitchFamily="34" charset="0"/>
              </a:rPr>
              <a:t>app.werkplekduaal.be</a:t>
            </a:r>
          </a:p>
          <a:p>
            <a:pPr marL="511810" indent="-342900">
              <a:lnSpc>
                <a:spcPct val="100000"/>
              </a:lnSpc>
              <a:spcBef>
                <a:spcPts val="0"/>
              </a:spcBef>
              <a:buSzTx/>
              <a:buFont typeface="Arial" panose="020B0604020202020204" pitchFamily="34" charset="0"/>
              <a:buChar char="•"/>
              <a:defRPr/>
            </a:pPr>
            <a:endParaRPr lang="nl-BE" sz="2400">
              <a:latin typeface="Calibri" panose="020F0502020204030204" pitchFamily="34" charset="0"/>
              <a:cs typeface="Calibri" panose="020F0502020204030204" pitchFamily="34" charset="0"/>
            </a:endParaRPr>
          </a:p>
          <a:p>
            <a:pPr marL="511810" indent="-342900">
              <a:lnSpc>
                <a:spcPct val="100000"/>
              </a:lnSpc>
              <a:spcBef>
                <a:spcPts val="0"/>
              </a:spcBef>
              <a:buSzTx/>
              <a:buFont typeface="Arial" panose="020B0604020202020204" pitchFamily="34" charset="0"/>
              <a:buChar char="•"/>
              <a:defRPr/>
            </a:pPr>
            <a:endParaRPr lang="nl-BE"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78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E533D-9CA8-4C71-9CC2-6A2368767865}"/>
              </a:ext>
            </a:extLst>
          </p:cNvPr>
          <p:cNvSpPr>
            <a:spLocks noGrp="1"/>
          </p:cNvSpPr>
          <p:nvPr>
            <p:ph type="title"/>
          </p:nvPr>
        </p:nvSpPr>
        <p:spPr>
          <a:xfrm>
            <a:off x="864000" y="514890"/>
            <a:ext cx="7416000" cy="1116000"/>
          </a:xfrm>
        </p:spPr>
        <p:txBody>
          <a:bodyPr anchor="t">
            <a:normAutofit/>
          </a:bodyPr>
          <a:lstStyle/>
          <a:p>
            <a:pPr algn="ctr"/>
            <a:r>
              <a:rPr lang="nl-BE"/>
              <a:t>Ondersteuning door DWSE (werkplekcomponent)</a:t>
            </a:r>
            <a:endParaRPr lang="en-US"/>
          </a:p>
        </p:txBody>
      </p:sp>
      <p:pic>
        <p:nvPicPr>
          <p:cNvPr id="1028" name="Picture 4" descr="save-the-date - WTC Maarssen">
            <a:extLst>
              <a:ext uri="{FF2B5EF4-FFF2-40B4-BE49-F238E27FC236}">
                <a16:creationId xmlns:a16="http://schemas.microsoft.com/office/drawing/2014/main" id="{814BCE0F-9FC6-16FC-DF40-414C6D708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48300" y="3606800"/>
            <a:ext cx="2433600" cy="1669824"/>
          </a:xfrm>
          <a:prstGeom prst="rect">
            <a:avLst/>
          </a:prstGeom>
          <a:solidFill>
            <a:srgbClr val="FFFFFF"/>
          </a:solidFill>
        </p:spPr>
      </p:pic>
      <p:sp>
        <p:nvSpPr>
          <p:cNvPr id="3" name="Tijdelijke aanduiding voor inhoud 2">
            <a:extLst>
              <a:ext uri="{FF2B5EF4-FFF2-40B4-BE49-F238E27FC236}">
                <a16:creationId xmlns:a16="http://schemas.microsoft.com/office/drawing/2014/main" id="{E89D69A5-3446-4C27-A9B5-F50C8C3E9F30}"/>
              </a:ext>
            </a:extLst>
          </p:cNvPr>
          <p:cNvSpPr>
            <a:spLocks noGrp="1"/>
          </p:cNvSpPr>
          <p:nvPr>
            <p:ph sz="half" idx="13"/>
          </p:nvPr>
        </p:nvSpPr>
        <p:spPr>
          <a:xfrm>
            <a:off x="762100" y="2047700"/>
            <a:ext cx="7619800" cy="4295410"/>
          </a:xfrm>
        </p:spPr>
        <p:txBody>
          <a:bodyPr vert="horz" lIns="0" tIns="0" rIns="0" bIns="0" rtlCol="0">
            <a:normAutofit/>
          </a:bodyPr>
          <a:lstStyle/>
          <a:p>
            <a:pPr marL="512100" indent="-342900">
              <a:spcBef>
                <a:spcPts val="0"/>
              </a:spcBef>
              <a:buSzTx/>
              <a:buFont typeface="Arial" panose="020B0604020202020204" pitchFamily="34" charset="0"/>
              <a:buChar char="•"/>
              <a:defRPr/>
            </a:pPr>
            <a:r>
              <a:rPr lang="nl-BE" sz="2400" b="1">
                <a:latin typeface="+mn-lt"/>
                <a:cs typeface="Calibri" panose="020F0502020204030204" pitchFamily="34" charset="0"/>
              </a:rPr>
              <a:t>Online vormingen:</a:t>
            </a:r>
          </a:p>
          <a:p>
            <a:pPr lvl="1">
              <a:buFont typeface="Wingdings" panose="05000000000000000000" pitchFamily="2" charset="2"/>
              <a:buChar char="§"/>
            </a:pPr>
            <a:r>
              <a:rPr lang="nl-BE" sz="2400">
                <a:solidFill>
                  <a:schemeClr val="tx1"/>
                </a:solidFill>
                <a:effectLst/>
                <a:latin typeface="+mn-lt"/>
                <a:cs typeface="Calibri" panose="020F0502020204030204" pitchFamily="34" charset="0"/>
              </a:rPr>
              <a:t>05/09: basis (13u30 tot 15u)</a:t>
            </a:r>
          </a:p>
          <a:p>
            <a:pPr lvl="1">
              <a:buFont typeface="Wingdings" panose="05000000000000000000" pitchFamily="2" charset="2"/>
              <a:buChar char="§"/>
            </a:pPr>
            <a:r>
              <a:rPr lang="nl-BE" sz="2400">
                <a:solidFill>
                  <a:schemeClr val="tx1"/>
                </a:solidFill>
                <a:effectLst/>
                <a:latin typeface="+mn-lt"/>
                <a:cs typeface="Calibri" panose="020F0502020204030204" pitchFamily="34" charset="0"/>
              </a:rPr>
              <a:t>14/09: uitbreiding (10u tot 11u30)</a:t>
            </a:r>
          </a:p>
          <a:p>
            <a:pPr lvl="1">
              <a:buFont typeface="Wingdings" panose="05000000000000000000" pitchFamily="2" charset="2"/>
              <a:buChar char="§"/>
            </a:pPr>
            <a:endParaRPr lang="nl-BE" sz="2400">
              <a:solidFill>
                <a:schemeClr val="tx1"/>
              </a:solidFill>
              <a:latin typeface="+mn-lt"/>
              <a:cs typeface="Calibri" panose="020F0502020204030204" pitchFamily="34" charset="0"/>
            </a:endParaRPr>
          </a:p>
          <a:p>
            <a:pPr lvl="1">
              <a:buFont typeface="Wingdings" panose="05000000000000000000" pitchFamily="2" charset="2"/>
              <a:buChar char="§"/>
            </a:pPr>
            <a:r>
              <a:rPr lang="nl-BE" sz="2400" b="1">
                <a:solidFill>
                  <a:schemeClr val="tx1"/>
                </a:solidFill>
                <a:effectLst/>
                <a:latin typeface="+mn-lt"/>
                <a:cs typeface="Calibri" panose="020F0502020204030204" pitchFamily="34" charset="0"/>
              </a:rPr>
              <a:t>7/05/2024 </a:t>
            </a:r>
            <a:r>
              <a:rPr lang="nl-BE" sz="2400" b="1" err="1">
                <a:solidFill>
                  <a:schemeClr val="tx1"/>
                </a:solidFill>
                <a:effectLst/>
                <a:latin typeface="+mn-lt"/>
                <a:cs typeface="Calibri" panose="020F0502020204030204" pitchFamily="34" charset="0"/>
              </a:rPr>
              <a:t>Inspiratiedag</a:t>
            </a:r>
            <a:r>
              <a:rPr lang="nl-BE" sz="2400" b="1">
                <a:solidFill>
                  <a:schemeClr val="tx1"/>
                </a:solidFill>
                <a:effectLst/>
                <a:latin typeface="+mn-lt"/>
                <a:cs typeface="Calibri" panose="020F0502020204030204" pitchFamily="34" charset="0"/>
              </a:rPr>
              <a:t> duaal leren in VWO</a:t>
            </a:r>
          </a:p>
          <a:p>
            <a:pPr lvl="1">
              <a:buFont typeface="Wingdings" panose="05000000000000000000" pitchFamily="2" charset="2"/>
              <a:buChar char="§"/>
            </a:pPr>
            <a:endParaRPr lang="nl-BE" sz="2400" b="1">
              <a:solidFill>
                <a:schemeClr val="tx1"/>
              </a:solidFill>
              <a:latin typeface="+mn-lt"/>
              <a:cs typeface="Calibri" panose="020F0502020204030204" pitchFamily="34" charset="0"/>
            </a:endParaRPr>
          </a:p>
          <a:p>
            <a:pPr lvl="1">
              <a:buFont typeface="Wingdings" panose="05000000000000000000" pitchFamily="2" charset="2"/>
              <a:buChar char="§"/>
            </a:pPr>
            <a:endParaRPr lang="nl-BE" sz="2400" b="1">
              <a:solidFill>
                <a:schemeClr val="tx1"/>
              </a:solidFill>
              <a:effectLst/>
              <a:latin typeface="+mn-lt"/>
              <a:cs typeface="Calibri" panose="020F0502020204030204" pitchFamily="34" charset="0"/>
            </a:endParaRPr>
          </a:p>
          <a:p>
            <a:pPr marL="288000" lvl="1" indent="0">
              <a:buNone/>
            </a:pPr>
            <a:endParaRPr lang="nl-BE" sz="2400" b="1">
              <a:solidFill>
                <a:schemeClr val="tx1"/>
              </a:solidFill>
              <a:latin typeface="+mn-lt"/>
              <a:cs typeface="Calibri" panose="020F0502020204030204" pitchFamily="34" charset="0"/>
            </a:endParaRPr>
          </a:p>
          <a:p>
            <a:pPr marL="288000" lvl="1" indent="0">
              <a:buNone/>
            </a:pPr>
            <a:endParaRPr lang="nl-BE" sz="2400" b="1">
              <a:solidFill>
                <a:schemeClr val="tx1"/>
              </a:solidFill>
              <a:effectLst/>
              <a:latin typeface="+mn-lt"/>
              <a:cs typeface="Calibri" panose="020F0502020204030204" pitchFamily="34" charset="0"/>
            </a:endParaRPr>
          </a:p>
          <a:p>
            <a:pPr marL="288000" lvl="1" indent="0">
              <a:buNone/>
            </a:pPr>
            <a:r>
              <a:rPr lang="nl-BE" sz="2400" b="1">
                <a:solidFill>
                  <a:schemeClr val="tx1"/>
                </a:solidFill>
                <a:effectLst/>
                <a:latin typeface="+mn-lt"/>
                <a:cs typeface="Calibri" panose="020F0502020204030204" pitchFamily="34" charset="0"/>
              </a:rPr>
              <a:t>Vragen? </a:t>
            </a:r>
            <a:r>
              <a:rPr lang="nl-BE" sz="2400" b="1">
                <a:solidFill>
                  <a:schemeClr val="tx1"/>
                </a:solidFill>
                <a:effectLst/>
                <a:latin typeface="+mn-lt"/>
                <a:cs typeface="Calibri" panose="020F0502020204030204" pitchFamily="34" charset="0"/>
                <a:hlinkClick r:id="rId4"/>
              </a:rPr>
              <a:t>werkplekduaal@vlaanderen.be</a:t>
            </a:r>
            <a:endParaRPr lang="nl-BE" sz="2400" b="1">
              <a:solidFill>
                <a:schemeClr val="tx1"/>
              </a:solidFill>
              <a:effectLst/>
              <a:latin typeface="+mn-lt"/>
              <a:cs typeface="Calibri" panose="020F0502020204030204" pitchFamily="34" charset="0"/>
            </a:endParaRPr>
          </a:p>
          <a:p>
            <a:pPr marL="288000" lvl="1" indent="0">
              <a:buNone/>
            </a:pPr>
            <a:endParaRPr lang="nl-BE" sz="2400" b="1">
              <a:solidFill>
                <a:schemeClr val="tx1"/>
              </a:solidFill>
              <a:effectLst/>
              <a:latin typeface="+mn-lt"/>
              <a:cs typeface="Calibri" panose="020F0502020204030204" pitchFamily="34" charset="0"/>
            </a:endParaRPr>
          </a:p>
          <a:p>
            <a:pPr marL="169200" indent="0">
              <a:spcBef>
                <a:spcPts val="0"/>
              </a:spcBef>
              <a:buSzTx/>
              <a:buNone/>
              <a:defRPr/>
            </a:pPr>
            <a:endParaRPr lang="nl-BE" sz="2400" b="1">
              <a:latin typeface="Calibri" panose="020F0502020204030204" pitchFamily="34" charset="0"/>
              <a:cs typeface="Calibri" panose="020F0502020204030204" pitchFamily="34" charset="0"/>
            </a:endParaRPr>
          </a:p>
          <a:p>
            <a:pPr marL="169200" indent="0">
              <a:spcBef>
                <a:spcPts val="0"/>
              </a:spcBef>
              <a:buSzTx/>
              <a:buNone/>
              <a:defRPr/>
            </a:pPr>
            <a:endParaRPr lang="nl-BE"/>
          </a:p>
          <a:p>
            <a:pPr marL="169200" indent="0">
              <a:spcBef>
                <a:spcPts val="0"/>
              </a:spcBef>
              <a:buSzTx/>
              <a:buNone/>
              <a:defRPr/>
            </a:pPr>
            <a:endParaRPr lang="nl-BE"/>
          </a:p>
        </p:txBody>
      </p:sp>
    </p:spTree>
    <p:extLst>
      <p:ext uri="{BB962C8B-B14F-4D97-AF65-F5344CB8AC3E}">
        <p14:creationId xmlns:p14="http://schemas.microsoft.com/office/powerpoint/2010/main" val="3124101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err="1"/>
              <a:t>edusprong</a:t>
            </a:r>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
        <p:nvSpPr>
          <p:cNvPr id="5" name="Ondertitel 2">
            <a:extLst>
              <a:ext uri="{FF2B5EF4-FFF2-40B4-BE49-F238E27FC236}">
                <a16:creationId xmlns:a16="http://schemas.microsoft.com/office/drawing/2014/main" id="{0730EA87-1F89-7907-DA93-131F9EE26342}"/>
              </a:ext>
            </a:extLst>
          </p:cNvPr>
          <p:cNvSpPr txBox="1">
            <a:spLocks/>
          </p:cNvSpPr>
          <p:nvPr/>
        </p:nvSpPr>
        <p:spPr>
          <a:xfrm>
            <a:off x="2392549" y="4018200"/>
            <a:ext cx="5354606" cy="1053708"/>
          </a:xfrm>
          <a:prstGeom prst="rect">
            <a:avLst/>
          </a:prstGeom>
        </p:spPr>
        <p:txBody>
          <a:bodyPr vert="horz" lIns="45720" tIns="45720" rIns="45720" bIns="0" rtlCol="0">
            <a:noAutofit/>
          </a:bodyPr>
          <a:lstStyle>
            <a:lvl1pPr marL="0" indent="0" algn="l" defTabSz="914400" rtl="0" eaLnBrk="1" latinLnBrk="0" hangingPunct="1">
              <a:lnSpc>
                <a:spcPts val="1760"/>
              </a:lnSpc>
              <a:spcBef>
                <a:spcPts val="1200"/>
              </a:spcBef>
              <a:spcAft>
                <a:spcPts val="200"/>
              </a:spcAft>
              <a:buClr>
                <a:schemeClr val="accent1"/>
              </a:buClr>
              <a:buSzPct val="100000"/>
              <a:buFont typeface="Tw Cen MT" panose="020B0602020104020603" pitchFamily="34" charset="0"/>
              <a:buNone/>
              <a:defRPr sz="158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pPr fontAlgn="auto"/>
            <a:r>
              <a:rPr lang="nl-BE" sz="1800" b="0"/>
              <a:t>Jeroen Boel en Els De Saeger</a:t>
            </a:r>
          </a:p>
        </p:txBody>
      </p:sp>
    </p:spTree>
    <p:extLst>
      <p:ext uri="{BB962C8B-B14F-4D97-AF65-F5344CB8AC3E}">
        <p14:creationId xmlns:p14="http://schemas.microsoft.com/office/powerpoint/2010/main" val="2011291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6319-C3DB-2FCD-703A-63536FB1AF4F}"/>
              </a:ext>
            </a:extLst>
          </p:cNvPr>
          <p:cNvSpPr>
            <a:spLocks noGrp="1"/>
          </p:cNvSpPr>
          <p:nvPr>
            <p:ph type="title"/>
          </p:nvPr>
        </p:nvSpPr>
        <p:spPr/>
        <p:txBody>
          <a:bodyPr/>
          <a:lstStyle/>
          <a:p>
            <a:r>
              <a:rPr lang="nl-BE"/>
              <a:t>Edusprong overzicht</a:t>
            </a:r>
          </a:p>
        </p:txBody>
      </p:sp>
      <p:sp>
        <p:nvSpPr>
          <p:cNvPr id="4" name="Tijdelijke aanduiding voor dianummer 3">
            <a:extLst>
              <a:ext uri="{FF2B5EF4-FFF2-40B4-BE49-F238E27FC236}">
                <a16:creationId xmlns:a16="http://schemas.microsoft.com/office/drawing/2014/main" id="{57D03E22-3167-20B4-09A8-A6B6BCD215D3}"/>
              </a:ext>
            </a:extLst>
          </p:cNvPr>
          <p:cNvSpPr>
            <a:spLocks noGrp="1"/>
          </p:cNvSpPr>
          <p:nvPr>
            <p:ph type="sldNum" sz="quarter" idx="12"/>
          </p:nvPr>
        </p:nvSpPr>
        <p:spPr/>
        <p:txBody>
          <a:bodyPr/>
          <a:lstStyle/>
          <a:p>
            <a:pPr>
              <a:defRPr/>
            </a:pPr>
            <a:fld id="{D2CE5E5D-1AF0-4E0B-AB88-26567C571179}" type="slidenum">
              <a:rPr lang="nl-NL" altLang="en-US" smtClean="0"/>
              <a:pPr>
                <a:defRPr/>
              </a:pPr>
              <a:t>44</a:t>
            </a:fld>
            <a:endParaRPr lang="nl-NL" altLang="en-US"/>
          </a:p>
        </p:txBody>
      </p:sp>
      <p:sp>
        <p:nvSpPr>
          <p:cNvPr id="8" name="Tijdelijke aanduiding voor tekst 2">
            <a:extLst>
              <a:ext uri="{FF2B5EF4-FFF2-40B4-BE49-F238E27FC236}">
                <a16:creationId xmlns:a16="http://schemas.microsoft.com/office/drawing/2014/main" id="{53BC65D8-A6C9-8F00-86A5-5428907C2D67}"/>
              </a:ext>
            </a:extLst>
          </p:cNvPr>
          <p:cNvSpPr txBox="1">
            <a:spLocks/>
          </p:cNvSpPr>
          <p:nvPr/>
        </p:nvSpPr>
        <p:spPr>
          <a:xfrm>
            <a:off x="374998" y="2531927"/>
            <a:ext cx="2786843" cy="3144452"/>
          </a:xfrm>
          <a:prstGeom prst="rect">
            <a:avLst/>
          </a:prstGeom>
          <a:ln>
            <a:solidFill>
              <a:srgbClr val="429492"/>
            </a:solidFill>
          </a:ln>
        </p:spPr>
        <p:txBody>
          <a:bodyPr/>
          <a:lstStyle>
            <a:lvl1pPr marL="304838" indent="-304838" algn="l" defTabSz="1219352" rtl="0" eaLnBrk="1" latinLnBrk="0" hangingPunct="1">
              <a:lnSpc>
                <a:spcPct val="90000"/>
              </a:lnSpc>
              <a:spcBef>
                <a:spcPts val="1334"/>
              </a:spcBef>
              <a:buFont typeface="Arial" panose="020B0604020202020204" pitchFamily="34" charset="0"/>
              <a:buChar char="•"/>
              <a:defRPr sz="3734" kern="1200">
                <a:solidFill>
                  <a:schemeClr val="tx1"/>
                </a:solidFill>
                <a:latin typeface="+mn-lt"/>
                <a:ea typeface="+mn-ea"/>
                <a:cs typeface="+mn-cs"/>
              </a:defRPr>
            </a:lvl1pPr>
            <a:lvl2pPr marL="914514" indent="-304838" algn="l" defTabSz="1219352"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4191" indent="-304838" algn="l" defTabSz="1219352"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867"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543"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l-BE" sz="1400" b="0">
                <a:solidFill>
                  <a:srgbClr val="429492"/>
                </a:solidFill>
                <a:latin typeface="FlandersArtSans-Medium" panose="00000600000000000000" pitchFamily="2" charset="0"/>
              </a:rPr>
              <a:t>68 lokale projecten (PO I &amp; II)</a:t>
            </a:r>
          </a:p>
          <a:p>
            <a:r>
              <a:rPr lang="nl-BE" sz="1400" b="0" err="1">
                <a:solidFill>
                  <a:srgbClr val="429492"/>
                </a:solidFill>
                <a:latin typeface="FlandersArtSans-Medium" panose="00000600000000000000" pitchFamily="2" charset="0"/>
              </a:rPr>
              <a:t>Vlaanderenbrede</a:t>
            </a:r>
            <a:r>
              <a:rPr lang="nl-BE" sz="1400" b="0">
                <a:solidFill>
                  <a:srgbClr val="429492"/>
                </a:solidFill>
                <a:latin typeface="FlandersArtSans-Medium" panose="00000600000000000000" pitchFamily="2" charset="0"/>
              </a:rPr>
              <a:t> campagne</a:t>
            </a:r>
          </a:p>
          <a:p>
            <a:r>
              <a:rPr lang="nl-BE" sz="1400" b="0">
                <a:solidFill>
                  <a:srgbClr val="429492"/>
                </a:solidFill>
                <a:latin typeface="FlandersArtSans-Medium" panose="00000600000000000000" pitchFamily="2" charset="0"/>
              </a:rPr>
              <a:t>Opleidingskompas</a:t>
            </a:r>
          </a:p>
          <a:p>
            <a:r>
              <a:rPr lang="nl-BE" sz="1400" b="0">
                <a:solidFill>
                  <a:srgbClr val="429492"/>
                </a:solidFill>
                <a:latin typeface="FlandersArtSans-Medium" panose="00000600000000000000" pitchFamily="2" charset="0"/>
              </a:rPr>
              <a:t>Leerloopbaanbegeleiding</a:t>
            </a:r>
          </a:p>
          <a:p>
            <a:r>
              <a:rPr lang="nl-BE" sz="1400" b="0">
                <a:solidFill>
                  <a:srgbClr val="429492"/>
                </a:solidFill>
                <a:latin typeface="FlandersArtSans-Medium" panose="00000600000000000000" pitchFamily="2" charset="0"/>
              </a:rPr>
              <a:t>Begeleiding EVC-kandidaten</a:t>
            </a:r>
          </a:p>
          <a:p>
            <a:endParaRPr lang="nl-BE" sz="3200" b="0"/>
          </a:p>
        </p:txBody>
      </p:sp>
      <p:sp>
        <p:nvSpPr>
          <p:cNvPr id="9" name="Stroomdiagram: Alternatief proces 8">
            <a:extLst>
              <a:ext uri="{FF2B5EF4-FFF2-40B4-BE49-F238E27FC236}">
                <a16:creationId xmlns:a16="http://schemas.microsoft.com/office/drawing/2014/main" id="{C775D439-02F1-BD78-D2AB-876C273AD873}"/>
              </a:ext>
            </a:extLst>
          </p:cNvPr>
          <p:cNvSpPr/>
          <p:nvPr/>
        </p:nvSpPr>
        <p:spPr>
          <a:xfrm>
            <a:off x="374997" y="1751955"/>
            <a:ext cx="2820513" cy="665754"/>
          </a:xfrm>
          <a:prstGeom prst="flowChartAlternateProcess">
            <a:avLst/>
          </a:prstGeom>
          <a:solidFill>
            <a:srgbClr val="429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0">
                <a:solidFill>
                  <a:schemeClr val="bg1"/>
                </a:solidFill>
                <a:latin typeface="FlandersArtSans-Medium" panose="00000600000000000000" pitchFamily="2" charset="0"/>
              </a:rPr>
              <a:t>Bekendheid &amp; begeleiding</a:t>
            </a:r>
          </a:p>
        </p:txBody>
      </p:sp>
      <p:sp>
        <p:nvSpPr>
          <p:cNvPr id="10" name="Stroomdiagram: Alternatief proces 9">
            <a:extLst>
              <a:ext uri="{FF2B5EF4-FFF2-40B4-BE49-F238E27FC236}">
                <a16:creationId xmlns:a16="http://schemas.microsoft.com/office/drawing/2014/main" id="{0AA533FC-0321-237C-3427-BE026471E418}"/>
              </a:ext>
            </a:extLst>
          </p:cNvPr>
          <p:cNvSpPr/>
          <p:nvPr/>
        </p:nvSpPr>
        <p:spPr>
          <a:xfrm>
            <a:off x="3235036" y="1751955"/>
            <a:ext cx="2874979" cy="665754"/>
          </a:xfrm>
          <a:prstGeom prst="flowChartAlternateProcess">
            <a:avLst/>
          </a:prstGeom>
          <a:solidFill>
            <a:srgbClr val="3E4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0">
                <a:solidFill>
                  <a:schemeClr val="bg1"/>
                </a:solidFill>
                <a:latin typeface="FlandersArtSans-Medium" panose="00000600000000000000" pitchFamily="2" charset="0"/>
              </a:rPr>
              <a:t>Trajecten &amp; competenties</a:t>
            </a:r>
          </a:p>
        </p:txBody>
      </p:sp>
      <p:sp>
        <p:nvSpPr>
          <p:cNvPr id="11" name="Stroomdiagram: Alternatief proces 10">
            <a:extLst>
              <a:ext uri="{FF2B5EF4-FFF2-40B4-BE49-F238E27FC236}">
                <a16:creationId xmlns:a16="http://schemas.microsoft.com/office/drawing/2014/main" id="{470CCCCA-4AD9-CD93-BD4E-BD96011D68B6}"/>
              </a:ext>
            </a:extLst>
          </p:cNvPr>
          <p:cNvSpPr/>
          <p:nvPr/>
        </p:nvSpPr>
        <p:spPr>
          <a:xfrm>
            <a:off x="6183210" y="1751955"/>
            <a:ext cx="2874978" cy="665754"/>
          </a:xfrm>
          <a:prstGeom prst="flowChartAlternateProcess">
            <a:avLst/>
          </a:prstGeom>
          <a:solidFill>
            <a:srgbClr val="4F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0">
                <a:solidFill>
                  <a:schemeClr val="bg1"/>
                </a:solidFill>
                <a:latin typeface="FlandersArtSans-Medium" panose="00000600000000000000" pitchFamily="2" charset="0"/>
              </a:rPr>
              <a:t>Organisatieondersteuning</a:t>
            </a:r>
          </a:p>
        </p:txBody>
      </p:sp>
      <p:sp>
        <p:nvSpPr>
          <p:cNvPr id="12" name="Tijdelijke aanduiding voor tekst 2">
            <a:extLst>
              <a:ext uri="{FF2B5EF4-FFF2-40B4-BE49-F238E27FC236}">
                <a16:creationId xmlns:a16="http://schemas.microsoft.com/office/drawing/2014/main" id="{7C7F86FF-4C81-25F5-D225-F6A8683571FB}"/>
              </a:ext>
            </a:extLst>
          </p:cNvPr>
          <p:cNvSpPr txBox="1">
            <a:spLocks/>
          </p:cNvSpPr>
          <p:nvPr/>
        </p:nvSpPr>
        <p:spPr>
          <a:xfrm>
            <a:off x="5155107" y="2531926"/>
            <a:ext cx="3331128" cy="3450961"/>
          </a:xfrm>
          <a:prstGeom prst="rect">
            <a:avLst/>
          </a:prstGeom>
        </p:spPr>
        <p:txBody>
          <a:bodyPr vert="horz" lIns="91440" tIns="45720" rIns="91440" bIns="45720" rtlCol="0">
            <a:normAutofit/>
          </a:bodyPr>
          <a:lstStyle>
            <a:lvl1pPr marL="0" indent="0" algn="l" defTabSz="914400" rtl="0" eaLnBrk="1" latinLnBrk="0" hangingPunct="1">
              <a:lnSpc>
                <a:spcPts val="2400"/>
              </a:lnSpc>
              <a:spcBef>
                <a:spcPts val="1000"/>
              </a:spcBef>
              <a:buClr>
                <a:srgbClr val="2A8AB3"/>
              </a:buClr>
              <a:buFont typeface="Arial" panose="020B0604020202020204" pitchFamily="34" charset="0"/>
              <a:buNone/>
              <a:defRPr sz="1800" kern="1200">
                <a:solidFill>
                  <a:srgbClr val="443939"/>
                </a:solidFill>
                <a:latin typeface="FlandersArtSans-Light" panose="00000400000000000000" pitchFamily="2" charset="0"/>
                <a:ea typeface="+mn-ea"/>
                <a:cs typeface="+mn-cs"/>
              </a:defRPr>
            </a:lvl1pPr>
            <a:lvl2pPr marL="601200" indent="-180000" algn="l" defTabSz="914400" rtl="0" eaLnBrk="1" latinLnBrk="0" hangingPunct="1">
              <a:lnSpc>
                <a:spcPts val="2400"/>
              </a:lnSpc>
              <a:spcBef>
                <a:spcPts val="500"/>
              </a:spcBef>
              <a:buClr>
                <a:srgbClr val="2A8AB3"/>
              </a:buClr>
              <a:buFont typeface="Arial" panose="020B0604020202020204" pitchFamily="34" charset="0"/>
              <a:buChar char="•"/>
              <a:defRPr sz="1600" kern="1200">
                <a:solidFill>
                  <a:srgbClr val="443939"/>
                </a:solidFill>
                <a:latin typeface="FlandersArtSans-Light" panose="00000400000000000000" pitchFamily="2" charset="0"/>
                <a:ea typeface="+mn-ea"/>
                <a:cs typeface="+mn-cs"/>
              </a:defRPr>
            </a:lvl2pPr>
            <a:lvl3pPr marL="1058400" indent="-180000" algn="l" defTabSz="914400" rtl="0" eaLnBrk="1" latinLnBrk="0" hangingPunct="1">
              <a:lnSpc>
                <a:spcPts val="2400"/>
              </a:lnSpc>
              <a:spcBef>
                <a:spcPts val="500"/>
              </a:spcBef>
              <a:buClr>
                <a:srgbClr val="2A8AB3"/>
              </a:buClr>
              <a:buFont typeface="Arial" panose="020B0604020202020204" pitchFamily="34" charset="0"/>
              <a:buChar char="•"/>
              <a:defRPr sz="1400" kern="1200">
                <a:solidFill>
                  <a:srgbClr val="443939"/>
                </a:solidFill>
                <a:latin typeface="FlandersArtSans-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landersArtSans-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landersArtSans-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sp>
        <p:nvSpPr>
          <p:cNvPr id="13" name="Tijdelijke aanduiding voor tekst 2">
            <a:extLst>
              <a:ext uri="{FF2B5EF4-FFF2-40B4-BE49-F238E27FC236}">
                <a16:creationId xmlns:a16="http://schemas.microsoft.com/office/drawing/2014/main" id="{C98656A9-A755-3FD2-AC45-10593950E937}"/>
              </a:ext>
            </a:extLst>
          </p:cNvPr>
          <p:cNvSpPr txBox="1">
            <a:spLocks/>
          </p:cNvSpPr>
          <p:nvPr/>
        </p:nvSpPr>
        <p:spPr>
          <a:xfrm>
            <a:off x="9921256" y="2531926"/>
            <a:ext cx="3331128" cy="3450961"/>
          </a:xfrm>
          <a:prstGeom prst="rect">
            <a:avLst/>
          </a:prstGeom>
        </p:spPr>
        <p:txBody>
          <a:bodyPr vert="horz" lIns="91440" tIns="45720" rIns="91440" bIns="45720" rtlCol="0">
            <a:normAutofit/>
          </a:bodyPr>
          <a:lstStyle>
            <a:lvl1pPr marL="0" indent="0" algn="l" defTabSz="914400" rtl="0" eaLnBrk="1" latinLnBrk="0" hangingPunct="1">
              <a:lnSpc>
                <a:spcPts val="2400"/>
              </a:lnSpc>
              <a:spcBef>
                <a:spcPts val="1000"/>
              </a:spcBef>
              <a:buClr>
                <a:srgbClr val="2A8AB3"/>
              </a:buClr>
              <a:buFont typeface="Arial" panose="020B0604020202020204" pitchFamily="34" charset="0"/>
              <a:buNone/>
              <a:defRPr sz="1800" kern="1200">
                <a:solidFill>
                  <a:srgbClr val="443939"/>
                </a:solidFill>
                <a:latin typeface="FlandersArtSans-Light" panose="00000400000000000000" pitchFamily="2" charset="0"/>
                <a:ea typeface="+mn-ea"/>
                <a:cs typeface="+mn-cs"/>
              </a:defRPr>
            </a:lvl1pPr>
            <a:lvl2pPr marL="601200" indent="-180000" algn="l" defTabSz="914400" rtl="0" eaLnBrk="1" latinLnBrk="0" hangingPunct="1">
              <a:lnSpc>
                <a:spcPts val="2400"/>
              </a:lnSpc>
              <a:spcBef>
                <a:spcPts val="500"/>
              </a:spcBef>
              <a:buClr>
                <a:srgbClr val="2A8AB3"/>
              </a:buClr>
              <a:buFont typeface="Arial" panose="020B0604020202020204" pitchFamily="34" charset="0"/>
              <a:buChar char="•"/>
              <a:defRPr sz="1600" kern="1200">
                <a:solidFill>
                  <a:srgbClr val="443939"/>
                </a:solidFill>
                <a:latin typeface="FlandersArtSans-Light" panose="00000400000000000000" pitchFamily="2" charset="0"/>
                <a:ea typeface="+mn-ea"/>
                <a:cs typeface="+mn-cs"/>
              </a:defRPr>
            </a:lvl2pPr>
            <a:lvl3pPr marL="1058400" indent="-180000" algn="l" defTabSz="914400" rtl="0" eaLnBrk="1" latinLnBrk="0" hangingPunct="1">
              <a:lnSpc>
                <a:spcPts val="2400"/>
              </a:lnSpc>
              <a:spcBef>
                <a:spcPts val="500"/>
              </a:spcBef>
              <a:buClr>
                <a:srgbClr val="2A8AB3"/>
              </a:buClr>
              <a:buFont typeface="Arial" panose="020B0604020202020204" pitchFamily="34" charset="0"/>
              <a:buChar char="•"/>
              <a:defRPr sz="1400" kern="1200">
                <a:solidFill>
                  <a:srgbClr val="443939"/>
                </a:solidFill>
                <a:latin typeface="FlandersArtSans-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landersArtSans-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landersArtSans-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sp>
        <p:nvSpPr>
          <p:cNvPr id="14" name="Tijdelijke aanduiding voor tekst 2">
            <a:extLst>
              <a:ext uri="{FF2B5EF4-FFF2-40B4-BE49-F238E27FC236}">
                <a16:creationId xmlns:a16="http://schemas.microsoft.com/office/drawing/2014/main" id="{E53B850B-946D-EA71-9404-D4423C97537E}"/>
              </a:ext>
            </a:extLst>
          </p:cNvPr>
          <p:cNvSpPr txBox="1">
            <a:spLocks/>
          </p:cNvSpPr>
          <p:nvPr/>
        </p:nvSpPr>
        <p:spPr>
          <a:xfrm>
            <a:off x="3235036" y="2531926"/>
            <a:ext cx="2874979" cy="3146263"/>
          </a:xfrm>
          <a:prstGeom prst="rect">
            <a:avLst/>
          </a:prstGeom>
          <a:ln>
            <a:solidFill>
              <a:srgbClr val="3E4DA0"/>
            </a:solidFill>
          </a:ln>
        </p:spPr>
        <p:txBody>
          <a:bodyPr vert="horz" lIns="91440" tIns="45720" rIns="91440" bIns="45720" rtlCol="0">
            <a:noAutofit/>
          </a:bodyPr>
          <a:lstStyle>
            <a:lvl1pPr marL="0" indent="0" algn="l" defTabSz="914400" rtl="0" eaLnBrk="1" latinLnBrk="0" hangingPunct="1">
              <a:lnSpc>
                <a:spcPts val="2400"/>
              </a:lnSpc>
              <a:spcBef>
                <a:spcPts val="1000"/>
              </a:spcBef>
              <a:buClr>
                <a:srgbClr val="2A8AB3"/>
              </a:buClr>
              <a:buFont typeface="Arial" panose="020B0604020202020204" pitchFamily="34" charset="0"/>
              <a:buNone/>
              <a:defRPr sz="1800" kern="1200">
                <a:solidFill>
                  <a:srgbClr val="443939"/>
                </a:solidFill>
                <a:latin typeface="FlandersArtSans-Light" panose="00000400000000000000" pitchFamily="2" charset="0"/>
                <a:ea typeface="+mn-ea"/>
                <a:cs typeface="+mn-cs"/>
              </a:defRPr>
            </a:lvl1pPr>
            <a:lvl2pPr marL="601200" indent="-180000" algn="l" defTabSz="914400" rtl="0" eaLnBrk="1" latinLnBrk="0" hangingPunct="1">
              <a:lnSpc>
                <a:spcPts val="2400"/>
              </a:lnSpc>
              <a:spcBef>
                <a:spcPts val="500"/>
              </a:spcBef>
              <a:buClr>
                <a:srgbClr val="2A8AB3"/>
              </a:buClr>
              <a:buFont typeface="Arial" panose="020B0604020202020204" pitchFamily="34" charset="0"/>
              <a:buChar char="•"/>
              <a:defRPr sz="1600" kern="1200">
                <a:solidFill>
                  <a:srgbClr val="443939"/>
                </a:solidFill>
                <a:latin typeface="FlandersArtSans-Light" panose="00000400000000000000" pitchFamily="2" charset="0"/>
                <a:ea typeface="+mn-ea"/>
                <a:cs typeface="+mn-cs"/>
              </a:defRPr>
            </a:lvl2pPr>
            <a:lvl3pPr marL="1058400" indent="-180000" algn="l" defTabSz="914400" rtl="0" eaLnBrk="1" latinLnBrk="0" hangingPunct="1">
              <a:lnSpc>
                <a:spcPts val="2400"/>
              </a:lnSpc>
              <a:spcBef>
                <a:spcPts val="500"/>
              </a:spcBef>
              <a:buClr>
                <a:srgbClr val="2A8AB3"/>
              </a:buClr>
              <a:buFont typeface="Arial" panose="020B0604020202020204" pitchFamily="34" charset="0"/>
              <a:buChar char="•"/>
              <a:defRPr sz="1400" kern="1200">
                <a:solidFill>
                  <a:srgbClr val="443939"/>
                </a:solidFill>
                <a:latin typeface="FlandersArtSans-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landersArtSans-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landersArtSans-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400" b="0">
                <a:solidFill>
                  <a:srgbClr val="3D4D9F"/>
                </a:solidFill>
                <a:latin typeface="FlandersArtSans-Medium" panose="00000600000000000000" pitchFamily="2" charset="0"/>
              </a:rPr>
              <a:t>93 lokale projecten (PO I &amp; II)</a:t>
            </a:r>
          </a:p>
          <a:p>
            <a:pPr marL="285750" indent="-285750">
              <a:buFont typeface="Arial" panose="020B0604020202020204" pitchFamily="34" charset="0"/>
              <a:buChar char="•"/>
            </a:pPr>
            <a:r>
              <a:rPr lang="nl-BE" sz="1400" b="0">
                <a:solidFill>
                  <a:srgbClr val="3D4D9F"/>
                </a:solidFill>
                <a:latin typeface="FlandersArtSans-Medium" panose="00000600000000000000" pitchFamily="2" charset="0"/>
              </a:rPr>
              <a:t>Vrijstellingsproeven en vrijstellingenkader</a:t>
            </a:r>
          </a:p>
          <a:p>
            <a:pPr marL="285750" indent="-285750">
              <a:buFont typeface="Arial" panose="020B0604020202020204" pitchFamily="34" charset="0"/>
              <a:buChar char="•"/>
            </a:pPr>
            <a:r>
              <a:rPr lang="nl-BE" sz="1400" b="0">
                <a:solidFill>
                  <a:srgbClr val="3D4D9F"/>
                </a:solidFill>
                <a:latin typeface="FlandersArtSans-Medium" panose="00000600000000000000" pitchFamily="2" charset="0"/>
              </a:rPr>
              <a:t>Registratie van competenties</a:t>
            </a:r>
          </a:p>
          <a:p>
            <a:pPr marL="285750" indent="-285750">
              <a:buFont typeface="Arial" panose="020B0604020202020204" pitchFamily="34" charset="0"/>
              <a:buChar char="•"/>
            </a:pPr>
            <a:r>
              <a:rPr lang="nl-BE" sz="1400" b="0">
                <a:solidFill>
                  <a:srgbClr val="3D4D9F"/>
                </a:solidFill>
                <a:latin typeface="FlandersArtSans-Medium" panose="00000600000000000000" pitchFamily="2" charset="0"/>
              </a:rPr>
              <a:t>Opleidingsprofielen</a:t>
            </a:r>
          </a:p>
          <a:p>
            <a:pPr marL="285750" indent="-285750">
              <a:buFont typeface="Arial" panose="020B0604020202020204" pitchFamily="34" charset="0"/>
              <a:buChar char="•"/>
            </a:pPr>
            <a:r>
              <a:rPr lang="nl-BE" sz="1400" b="0">
                <a:solidFill>
                  <a:srgbClr val="3D4D9F"/>
                </a:solidFill>
                <a:latin typeface="FlandersArtSans-Medium" panose="00000600000000000000" pitchFamily="2" charset="0"/>
              </a:rPr>
              <a:t>Samenwerking CVO en Examencommissie</a:t>
            </a:r>
          </a:p>
          <a:p>
            <a:pPr marL="285750" indent="-285750">
              <a:buFont typeface="Arial" panose="020B0604020202020204" pitchFamily="34" charset="0"/>
              <a:buChar char="•"/>
            </a:pPr>
            <a:r>
              <a:rPr lang="nl-BE" sz="1400" b="0">
                <a:solidFill>
                  <a:srgbClr val="3D4D9F"/>
                </a:solidFill>
                <a:latin typeface="FlandersArtSans-Medium" panose="00000600000000000000" pitchFamily="2" charset="0"/>
              </a:rPr>
              <a:t>Uitbreiding EVC-instrumenten</a:t>
            </a:r>
          </a:p>
        </p:txBody>
      </p:sp>
      <p:sp>
        <p:nvSpPr>
          <p:cNvPr id="15" name="Tijdelijke aanduiding voor tekst 2">
            <a:extLst>
              <a:ext uri="{FF2B5EF4-FFF2-40B4-BE49-F238E27FC236}">
                <a16:creationId xmlns:a16="http://schemas.microsoft.com/office/drawing/2014/main" id="{EFE19FF0-6E2A-44A0-272C-1109DBD1D1CE}"/>
              </a:ext>
            </a:extLst>
          </p:cNvPr>
          <p:cNvSpPr txBox="1">
            <a:spLocks/>
          </p:cNvSpPr>
          <p:nvPr/>
        </p:nvSpPr>
        <p:spPr>
          <a:xfrm>
            <a:off x="6183210" y="2531926"/>
            <a:ext cx="2874978" cy="3144452"/>
          </a:xfrm>
          <a:prstGeom prst="rect">
            <a:avLst/>
          </a:prstGeom>
          <a:ln>
            <a:solidFill>
              <a:srgbClr val="4F82AB"/>
            </a:solidFill>
          </a:ln>
        </p:spPr>
        <p:txBody>
          <a:bodyPr vert="horz" lIns="91440" tIns="45720" rIns="91440" bIns="45720" rtlCol="0">
            <a:normAutofit/>
          </a:bodyPr>
          <a:lstStyle>
            <a:lvl1pPr marL="0" indent="0" algn="l" defTabSz="914400" rtl="0" eaLnBrk="1" latinLnBrk="0" hangingPunct="1">
              <a:lnSpc>
                <a:spcPts val="2400"/>
              </a:lnSpc>
              <a:spcBef>
                <a:spcPts val="1000"/>
              </a:spcBef>
              <a:buClr>
                <a:srgbClr val="2A8AB3"/>
              </a:buClr>
              <a:buFont typeface="Arial" panose="020B0604020202020204" pitchFamily="34" charset="0"/>
              <a:buNone/>
              <a:defRPr sz="1800" kern="1200">
                <a:solidFill>
                  <a:srgbClr val="443939"/>
                </a:solidFill>
                <a:latin typeface="FlandersArtSans-Light" panose="00000400000000000000" pitchFamily="2" charset="0"/>
                <a:ea typeface="+mn-ea"/>
                <a:cs typeface="+mn-cs"/>
              </a:defRPr>
            </a:lvl1pPr>
            <a:lvl2pPr marL="601200" indent="-180000" algn="l" defTabSz="914400" rtl="0" eaLnBrk="1" latinLnBrk="0" hangingPunct="1">
              <a:lnSpc>
                <a:spcPts val="2400"/>
              </a:lnSpc>
              <a:spcBef>
                <a:spcPts val="500"/>
              </a:spcBef>
              <a:buClr>
                <a:srgbClr val="2A8AB3"/>
              </a:buClr>
              <a:buFont typeface="Arial" panose="020B0604020202020204" pitchFamily="34" charset="0"/>
              <a:buChar char="•"/>
              <a:defRPr sz="1600" kern="1200">
                <a:solidFill>
                  <a:srgbClr val="443939"/>
                </a:solidFill>
                <a:latin typeface="FlandersArtSans-Light" panose="00000400000000000000" pitchFamily="2" charset="0"/>
                <a:ea typeface="+mn-ea"/>
                <a:cs typeface="+mn-cs"/>
              </a:defRPr>
            </a:lvl2pPr>
            <a:lvl3pPr marL="1058400" indent="-180000" algn="l" defTabSz="914400" rtl="0" eaLnBrk="1" latinLnBrk="0" hangingPunct="1">
              <a:lnSpc>
                <a:spcPts val="2400"/>
              </a:lnSpc>
              <a:spcBef>
                <a:spcPts val="500"/>
              </a:spcBef>
              <a:buClr>
                <a:srgbClr val="2A8AB3"/>
              </a:buClr>
              <a:buFont typeface="Arial" panose="020B0604020202020204" pitchFamily="34" charset="0"/>
              <a:buChar char="•"/>
              <a:defRPr sz="1400" kern="1200">
                <a:solidFill>
                  <a:srgbClr val="443939"/>
                </a:solidFill>
                <a:latin typeface="FlandersArtSans-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landersArtSans-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landersArtSans-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400" b="0">
                <a:solidFill>
                  <a:srgbClr val="4F82AB"/>
                </a:solidFill>
                <a:latin typeface="FlandersArtSans-Medium" panose="00000600000000000000" pitchFamily="2" charset="0"/>
              </a:rPr>
              <a:t>21 lokale projecten (PO I &amp; II)</a:t>
            </a:r>
          </a:p>
          <a:p>
            <a:pPr marL="285750" indent="-285750">
              <a:buFont typeface="Arial" panose="020B0604020202020204" pitchFamily="34" charset="0"/>
              <a:buChar char="•"/>
            </a:pPr>
            <a:r>
              <a:rPr lang="nl-BE" sz="1400" b="0">
                <a:solidFill>
                  <a:srgbClr val="4F82AB"/>
                </a:solidFill>
                <a:latin typeface="FlandersArtSans-Medium" panose="00000600000000000000" pitchFamily="2" charset="0"/>
              </a:rPr>
              <a:t>Regioscan</a:t>
            </a:r>
          </a:p>
          <a:p>
            <a:pPr marL="285750" indent="-285750">
              <a:buFont typeface="Arial" panose="020B0604020202020204" pitchFamily="34" charset="0"/>
              <a:buChar char="•"/>
            </a:pPr>
            <a:r>
              <a:rPr lang="nl-BE" sz="1400" b="0">
                <a:solidFill>
                  <a:srgbClr val="4F82AB"/>
                </a:solidFill>
                <a:latin typeface="FlandersArtSans-Medium" panose="00000600000000000000" pitchFamily="2" charset="0"/>
              </a:rPr>
              <a:t>Regelluw kader</a:t>
            </a:r>
          </a:p>
          <a:p>
            <a:pPr marL="285750" indent="-285750">
              <a:buFont typeface="Arial" panose="020B0604020202020204" pitchFamily="34" charset="0"/>
              <a:buChar char="•"/>
            </a:pPr>
            <a:r>
              <a:rPr lang="nl-BE" sz="1400" b="0">
                <a:solidFill>
                  <a:srgbClr val="4F82AB"/>
                </a:solidFill>
                <a:latin typeface="FlandersArtSans-Medium" panose="00000600000000000000" pitchFamily="2" charset="0"/>
              </a:rPr>
              <a:t>Optimalisatie van de cursistenadministratie</a:t>
            </a:r>
          </a:p>
          <a:p>
            <a:pPr marL="285750" indent="-285750">
              <a:buFont typeface="Arial" panose="020B0604020202020204" pitchFamily="34" charset="0"/>
              <a:buChar char="•"/>
            </a:pPr>
            <a:endParaRPr lang="nl-BE" sz="1400" b="0"/>
          </a:p>
          <a:p>
            <a:endParaRPr lang="nl-BE" sz="1400" b="0"/>
          </a:p>
        </p:txBody>
      </p:sp>
      <p:sp>
        <p:nvSpPr>
          <p:cNvPr id="16" name="Stroomdiagram: Alternatief proces 15">
            <a:extLst>
              <a:ext uri="{FF2B5EF4-FFF2-40B4-BE49-F238E27FC236}">
                <a16:creationId xmlns:a16="http://schemas.microsoft.com/office/drawing/2014/main" id="{7B05F403-0BA2-6501-BA16-DD505630BE01}"/>
              </a:ext>
            </a:extLst>
          </p:cNvPr>
          <p:cNvSpPr/>
          <p:nvPr/>
        </p:nvSpPr>
        <p:spPr>
          <a:xfrm>
            <a:off x="6257426" y="5678189"/>
            <a:ext cx="2660343" cy="904408"/>
          </a:xfrm>
          <a:prstGeom prst="flowChartAlternateProcess">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nl-NL" sz="1600">
                <a:solidFill>
                  <a:srgbClr val="0070C0"/>
                </a:solidFill>
              </a:rPr>
              <a:t>Nascholingsmiddelen</a:t>
            </a:r>
          </a:p>
          <a:p>
            <a:pPr marL="285750" indent="-285750">
              <a:buFont typeface="Arial" panose="020B0604020202020204" pitchFamily="34" charset="0"/>
              <a:buChar char="•"/>
            </a:pPr>
            <a:r>
              <a:rPr lang="nl-NL" sz="1600">
                <a:solidFill>
                  <a:srgbClr val="0070C0"/>
                </a:solidFill>
              </a:rPr>
              <a:t>ICT-coördinatoren</a:t>
            </a:r>
            <a:endParaRPr lang="nl-BE" sz="1600">
              <a:solidFill>
                <a:srgbClr val="0070C0"/>
              </a:solidFill>
            </a:endParaRPr>
          </a:p>
        </p:txBody>
      </p:sp>
    </p:spTree>
    <p:extLst>
      <p:ext uri="{BB962C8B-B14F-4D97-AF65-F5344CB8AC3E}">
        <p14:creationId xmlns:p14="http://schemas.microsoft.com/office/powerpoint/2010/main" val="2896821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CA30A-518C-8155-E19E-186B9512AAC8}"/>
              </a:ext>
            </a:extLst>
          </p:cNvPr>
          <p:cNvSpPr>
            <a:spLocks noGrp="1"/>
          </p:cNvSpPr>
          <p:nvPr>
            <p:ph type="title"/>
          </p:nvPr>
        </p:nvSpPr>
        <p:spPr/>
        <p:txBody>
          <a:bodyPr/>
          <a:lstStyle/>
          <a:p>
            <a:r>
              <a:rPr lang="nl-NL"/>
              <a:t>Optimalisatie cursistenadministratie</a:t>
            </a:r>
          </a:p>
        </p:txBody>
      </p:sp>
      <p:sp>
        <p:nvSpPr>
          <p:cNvPr id="3" name="Tijdelijke aanduiding voor inhoud 2">
            <a:extLst>
              <a:ext uri="{FF2B5EF4-FFF2-40B4-BE49-F238E27FC236}">
                <a16:creationId xmlns:a16="http://schemas.microsoft.com/office/drawing/2014/main" id="{B20DF5A0-4586-FF34-4047-11C8219BC11C}"/>
              </a:ext>
            </a:extLst>
          </p:cNvPr>
          <p:cNvSpPr>
            <a:spLocks noGrp="1"/>
          </p:cNvSpPr>
          <p:nvPr>
            <p:ph idx="1"/>
          </p:nvPr>
        </p:nvSpPr>
        <p:spPr>
          <a:xfrm>
            <a:off x="768096" y="2285999"/>
            <a:ext cx="8090154" cy="4263887"/>
          </a:xfrm>
        </p:spPr>
        <p:txBody>
          <a:bodyPr vert="horz" lIns="45720" tIns="45720" rIns="45720" bIns="45720" rtlCol="0" anchor="t">
            <a:normAutofit/>
          </a:bodyPr>
          <a:lstStyle/>
          <a:p>
            <a:pPr marL="0" indent="0">
              <a:buNone/>
            </a:pPr>
            <a:r>
              <a:rPr lang="nl-NL" b="1"/>
              <a:t>WAT</a:t>
            </a:r>
            <a:br>
              <a:rPr lang="nl-NL" b="1"/>
            </a:br>
            <a:r>
              <a:rPr lang="nl-NL"/>
              <a:t>Analyse en implementatie van</a:t>
            </a:r>
            <a:r>
              <a:rPr lang="nl-NL">
                <a:ea typeface="+mn-lt"/>
                <a:cs typeface="+mn-lt"/>
              </a:rPr>
              <a:t> een efficiëntere en meer gebruiksvriendelijke cursistenadministratie.</a:t>
            </a:r>
          </a:p>
          <a:p>
            <a:pPr marL="0" indent="0">
              <a:buNone/>
            </a:pPr>
            <a:r>
              <a:rPr lang="nl-NL" b="1"/>
              <a:t>STATUS </a:t>
            </a:r>
          </a:p>
          <a:p>
            <a:pPr marL="0" indent="0">
              <a:buNone/>
            </a:pPr>
            <a:r>
              <a:rPr lang="nl-NL"/>
              <a:t>Behoefteanalyse en ondersteuning implementatie door KPMG voltooid </a:t>
            </a:r>
            <a:r>
              <a:rPr lang="nl-NL">
                <a:sym typeface="Wingdings" panose="05000000000000000000" pitchFamily="2" charset="2"/>
              </a:rPr>
              <a:t></a:t>
            </a:r>
            <a:r>
              <a:rPr lang="nl-NL"/>
              <a:t>10 prioritaire initiatieven</a:t>
            </a:r>
          </a:p>
          <a:p>
            <a:pPr marL="0" indent="0">
              <a:buNone/>
            </a:pPr>
            <a:r>
              <a:rPr lang="nl-NL" b="1"/>
              <a:t>BELANGRIJKE DATA</a:t>
            </a:r>
          </a:p>
          <a:p>
            <a:pPr>
              <a:buFont typeface="Wingdings" panose="05000000000000000000" pitchFamily="2" charset="2"/>
              <a:buChar char="§"/>
            </a:pPr>
            <a:r>
              <a:rPr lang="nl-NL"/>
              <a:t>Besteding middelen door de centra kan tot juni 2024</a:t>
            </a:r>
          </a:p>
          <a:p>
            <a:pPr>
              <a:buFont typeface="Wingdings" panose="05000000000000000000" pitchFamily="2" charset="2"/>
              <a:buChar char="§"/>
            </a:pPr>
            <a:r>
              <a:rPr lang="nl-NL"/>
              <a:t>Twee eindverslagen ten laatste op 30 september 2024</a:t>
            </a:r>
            <a:endParaRPr lang="nl-NL" b="1"/>
          </a:p>
          <a:p>
            <a:pPr marL="0" indent="0">
              <a:buNone/>
            </a:pPr>
            <a:r>
              <a:rPr lang="nl-NL" b="1"/>
              <a:t>WIE	</a:t>
            </a:r>
            <a:r>
              <a:rPr lang="nl-NL"/>
              <a:t>AHOVOKS (Luk Verbeke) |</a:t>
            </a:r>
            <a:r>
              <a:rPr lang="nl-NL" b="1"/>
              <a:t> </a:t>
            </a:r>
            <a:r>
              <a:rPr lang="nl-NL"/>
              <a:t>KPMG</a:t>
            </a:r>
            <a:r>
              <a:rPr lang="nl-NL" b="1"/>
              <a:t> </a:t>
            </a:r>
            <a:r>
              <a:rPr lang="nl-NL"/>
              <a:t>|Centra</a:t>
            </a:r>
          </a:p>
        </p:txBody>
      </p:sp>
      <p:sp>
        <p:nvSpPr>
          <p:cNvPr id="6" name="Tijdelijke aanduiding voor dianummer 5">
            <a:extLst>
              <a:ext uri="{FF2B5EF4-FFF2-40B4-BE49-F238E27FC236}">
                <a16:creationId xmlns:a16="http://schemas.microsoft.com/office/drawing/2014/main" id="{B7069997-8217-40F7-9497-D063E6B90CE8}"/>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45</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2676812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40DB8-8154-83A6-1951-605B643040C3}"/>
              </a:ext>
            </a:extLst>
          </p:cNvPr>
          <p:cNvSpPr>
            <a:spLocks noGrp="1"/>
          </p:cNvSpPr>
          <p:nvPr>
            <p:ph type="title"/>
          </p:nvPr>
        </p:nvSpPr>
        <p:spPr/>
        <p:txBody>
          <a:bodyPr/>
          <a:lstStyle/>
          <a:p>
            <a:r>
              <a:rPr lang="nl-NL"/>
              <a:t>Ontwikkeling opleidingskompas</a:t>
            </a:r>
          </a:p>
        </p:txBody>
      </p:sp>
      <p:sp>
        <p:nvSpPr>
          <p:cNvPr id="13" name="Tijdelijke aanduiding voor inhoud 2">
            <a:extLst>
              <a:ext uri="{FF2B5EF4-FFF2-40B4-BE49-F238E27FC236}">
                <a16:creationId xmlns:a16="http://schemas.microsoft.com/office/drawing/2014/main" id="{B9F754F4-FA77-4D17-69FC-40C2AB565851}"/>
              </a:ext>
            </a:extLst>
          </p:cNvPr>
          <p:cNvSpPr>
            <a:spLocks noGrp="1"/>
          </p:cNvSpPr>
          <p:nvPr>
            <p:ph idx="1"/>
          </p:nvPr>
        </p:nvSpPr>
        <p:spPr>
          <a:xfrm>
            <a:off x="768096" y="2286000"/>
            <a:ext cx="7359904" cy="4184704"/>
          </a:xfrm>
        </p:spPr>
        <p:txBody>
          <a:bodyPr vert="horz" lIns="45720" tIns="45720" rIns="45720" bIns="45720" rtlCol="0" anchor="t">
            <a:normAutofit fontScale="92500" lnSpcReduction="10000"/>
          </a:bodyPr>
          <a:lstStyle/>
          <a:p>
            <a:pPr marL="0" indent="0">
              <a:buNone/>
            </a:pPr>
            <a:r>
              <a:rPr lang="nl-NL" b="1"/>
              <a:t>WAT</a:t>
            </a:r>
          </a:p>
          <a:p>
            <a:pPr marL="0" indent="0">
              <a:buNone/>
            </a:pPr>
            <a:r>
              <a:rPr lang="nl-NL"/>
              <a:t>Overzichtelijk online ontsluiten van opleidingsaanbod voor volwassenen aan de burger die zoekt in functie van een s</a:t>
            </a:r>
            <a:r>
              <a:rPr lang="nl-NL">
                <a:ea typeface="+mn-lt"/>
                <a:cs typeface="+mn-lt"/>
              </a:rPr>
              <a:t>pecifieke opleidingsvraag.</a:t>
            </a:r>
            <a:endParaRPr lang="nl-NL"/>
          </a:p>
          <a:p>
            <a:pPr marL="0" indent="0">
              <a:buNone/>
            </a:pPr>
            <a:r>
              <a:rPr lang="nl-NL" b="1"/>
              <a:t>STATUS</a:t>
            </a:r>
          </a:p>
          <a:p>
            <a:pPr marL="0" indent="0">
              <a:buNone/>
            </a:pPr>
            <a:r>
              <a:rPr lang="nl-NL"/>
              <a:t>Op 5 juni ging Opleidingskompas online. De tool wordt verder geoptimaliseerd. </a:t>
            </a:r>
          </a:p>
          <a:p>
            <a:pPr marL="0" indent="0">
              <a:buNone/>
            </a:pPr>
            <a:r>
              <a:rPr lang="nl-NL" b="1"/>
              <a:t>BELANGRIJKE DATA</a:t>
            </a:r>
          </a:p>
          <a:p>
            <a:pPr marL="0" indent="0">
              <a:buNone/>
            </a:pPr>
            <a:r>
              <a:rPr lang="nl-NL">
                <a:latin typeface="TW Cen MT"/>
              </a:rPr>
              <a:t>September – December 2023: </a:t>
            </a:r>
          </a:p>
          <a:p>
            <a:pPr lvl="1">
              <a:buFont typeface="Wingdings" panose="05000000000000000000" pitchFamily="2" charset="2"/>
              <a:buChar char="§"/>
            </a:pPr>
            <a:r>
              <a:rPr lang="nl-NL">
                <a:latin typeface="TW Cen MT"/>
              </a:rPr>
              <a:t>Verdere ontwikkeling en verfijning</a:t>
            </a:r>
          </a:p>
          <a:p>
            <a:pPr lvl="1">
              <a:buFont typeface="Wingdings" panose="05000000000000000000" pitchFamily="2" charset="2"/>
              <a:buChar char="§"/>
            </a:pPr>
            <a:r>
              <a:rPr lang="nl-NL"/>
              <a:t>Toevoeging opleidingen hoger onderwijs</a:t>
            </a:r>
          </a:p>
          <a:p>
            <a:pPr marL="0" indent="0">
              <a:buNone/>
            </a:pPr>
            <a:r>
              <a:rPr lang="nl-NL" b="1"/>
              <a:t>WIE 	</a:t>
            </a:r>
            <a:r>
              <a:rPr lang="nl-NL"/>
              <a:t>AHOVOKS (</a:t>
            </a:r>
            <a:r>
              <a:rPr lang="nl-NL" err="1"/>
              <a:t>Gawein</a:t>
            </a:r>
            <a:r>
              <a:rPr lang="nl-NL"/>
              <a:t> Verlot)| IPSOS | DXC-</a:t>
            </a:r>
            <a:r>
              <a:rPr lang="nl-NL" err="1"/>
              <a:t>Cegeka</a:t>
            </a:r>
            <a:endParaRPr lang="nl-NL"/>
          </a:p>
        </p:txBody>
      </p:sp>
      <p:sp>
        <p:nvSpPr>
          <p:cNvPr id="7" name="Tijdelijke aanduiding voor dianummer 6">
            <a:extLst>
              <a:ext uri="{FF2B5EF4-FFF2-40B4-BE49-F238E27FC236}">
                <a16:creationId xmlns:a16="http://schemas.microsoft.com/office/drawing/2014/main" id="{BB541083-87D8-49CA-B574-6269F679DDC2}"/>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46</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1141969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4DC57-D48C-2C55-57E1-ECD73ABEE09B}"/>
              </a:ext>
            </a:extLst>
          </p:cNvPr>
          <p:cNvSpPr>
            <a:spLocks noGrp="1"/>
          </p:cNvSpPr>
          <p:nvPr>
            <p:ph type="title"/>
          </p:nvPr>
        </p:nvSpPr>
        <p:spPr/>
        <p:txBody>
          <a:bodyPr/>
          <a:lstStyle/>
          <a:p>
            <a:r>
              <a:rPr lang="nl-NL"/>
              <a:t>Arbeidsmarktgerichte opleidingen</a:t>
            </a:r>
          </a:p>
        </p:txBody>
      </p:sp>
      <p:sp>
        <p:nvSpPr>
          <p:cNvPr id="13" name="Tijdelijke aanduiding voor inhoud 2">
            <a:extLst>
              <a:ext uri="{FF2B5EF4-FFF2-40B4-BE49-F238E27FC236}">
                <a16:creationId xmlns:a16="http://schemas.microsoft.com/office/drawing/2014/main" id="{B2E88AE1-E320-0156-7DFF-BE3976369FC9}"/>
              </a:ext>
            </a:extLst>
          </p:cNvPr>
          <p:cNvSpPr>
            <a:spLocks noGrp="1"/>
          </p:cNvSpPr>
          <p:nvPr>
            <p:ph idx="1"/>
          </p:nvPr>
        </p:nvSpPr>
        <p:spPr>
          <a:xfrm>
            <a:off x="768096" y="2002120"/>
            <a:ext cx="7290055" cy="4270664"/>
          </a:xfrm>
        </p:spPr>
        <p:txBody>
          <a:bodyPr vert="horz" lIns="45720" tIns="45720" rIns="45720" bIns="45720" rtlCol="0" anchor="t">
            <a:noAutofit/>
          </a:bodyPr>
          <a:lstStyle/>
          <a:p>
            <a:pPr marL="0" indent="0">
              <a:buNone/>
            </a:pPr>
            <a:r>
              <a:rPr lang="nl-NL" sz="2000" b="1"/>
              <a:t>WAT</a:t>
            </a:r>
            <a:r>
              <a:rPr lang="nl-NL" sz="2000"/>
              <a:t> </a:t>
            </a:r>
          </a:p>
          <a:p>
            <a:pPr marL="0" indent="0">
              <a:buNone/>
            </a:pPr>
            <a:r>
              <a:rPr lang="nl-NL" sz="1700"/>
              <a:t>Volumeverhoging van de ontwikkeling van de opleidingsprofielen.</a:t>
            </a:r>
          </a:p>
          <a:p>
            <a:pPr marL="0" indent="0">
              <a:buNone/>
            </a:pPr>
            <a:r>
              <a:rPr lang="nl-NL" sz="2000" b="1"/>
              <a:t>STATUS</a:t>
            </a:r>
          </a:p>
          <a:p>
            <a:pPr marL="0" indent="0">
              <a:buNone/>
            </a:pPr>
            <a:r>
              <a:rPr lang="nl-NL" sz="1700"/>
              <a:t>De opleidingsprofielen worden volop ontwikkeld. Reeds 6 werden ingediend. </a:t>
            </a:r>
          </a:p>
          <a:p>
            <a:pPr marL="0" indent="0">
              <a:buNone/>
            </a:pPr>
            <a:r>
              <a:rPr lang="nl-BE" sz="1700"/>
              <a:t>Er werden al 6 afgewerkte opleidingsprofielen ingediend, waarvan 3 reeds goedgekeurd door de Vlaamse regering.</a:t>
            </a:r>
          </a:p>
          <a:p>
            <a:pPr marL="0" indent="0">
              <a:buNone/>
            </a:pPr>
            <a:r>
              <a:rPr lang="nl-NL" sz="2000" b="1"/>
              <a:t>BELANGRIJKE DATA</a:t>
            </a:r>
          </a:p>
          <a:p>
            <a:pPr>
              <a:buFont typeface="Arial" panose="020B0604020202020204" pitchFamily="34" charset="0"/>
              <a:buChar char="•"/>
            </a:pPr>
            <a:r>
              <a:rPr lang="nl-NL" sz="1700"/>
              <a:t>September 2023: opstart opleidingen met vernieuwde opleidingsprofielen</a:t>
            </a:r>
          </a:p>
          <a:p>
            <a:pPr>
              <a:buFont typeface="Arial" panose="020B0604020202020204" pitchFamily="34" charset="0"/>
              <a:buChar char="•"/>
            </a:pPr>
            <a:r>
              <a:rPr lang="nl-NL" sz="1700"/>
              <a:t>Najaar 2024: laatste indieningsmoment opleidingsprofielen</a:t>
            </a:r>
          </a:p>
          <a:p>
            <a:pPr marL="0" indent="0">
              <a:buNone/>
            </a:pPr>
            <a:r>
              <a:rPr lang="nl-NL" sz="2000" b="1"/>
              <a:t>WIE </a:t>
            </a:r>
            <a:r>
              <a:rPr lang="nl-NL" sz="1700" b="1"/>
              <a:t>	</a:t>
            </a:r>
            <a:r>
              <a:rPr lang="nl-NL" sz="1700"/>
              <a:t>AHOVOKS (Sarah Bonte)| </a:t>
            </a:r>
            <a:r>
              <a:rPr lang="nl-NL" sz="1700" err="1"/>
              <a:t>PBD’s</a:t>
            </a:r>
            <a:endParaRPr lang="nl-NL" sz="1700"/>
          </a:p>
        </p:txBody>
      </p:sp>
      <p:sp>
        <p:nvSpPr>
          <p:cNvPr id="3" name="Tijdelijke aanduiding voor dianummer 2">
            <a:extLst>
              <a:ext uri="{FF2B5EF4-FFF2-40B4-BE49-F238E27FC236}">
                <a16:creationId xmlns:a16="http://schemas.microsoft.com/office/drawing/2014/main" id="{96C3A392-7DFD-40DF-94BE-E19E8C5F1148}"/>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47</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2304794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05C25-3142-A3F0-0057-79B07185BC0D}"/>
              </a:ext>
            </a:extLst>
          </p:cNvPr>
          <p:cNvSpPr>
            <a:spLocks noGrp="1"/>
          </p:cNvSpPr>
          <p:nvPr>
            <p:ph type="title"/>
          </p:nvPr>
        </p:nvSpPr>
        <p:spPr/>
        <p:txBody>
          <a:bodyPr>
            <a:normAutofit fontScale="90000"/>
          </a:bodyPr>
          <a:lstStyle/>
          <a:p>
            <a:r>
              <a:rPr lang="nl-NL"/>
              <a:t>Gemeenschappelijk vrijstellingenkader en vrijstellingsproeven</a:t>
            </a:r>
          </a:p>
        </p:txBody>
      </p:sp>
      <p:sp>
        <p:nvSpPr>
          <p:cNvPr id="9" name="Tijdelijke aanduiding voor inhoud 2">
            <a:extLst>
              <a:ext uri="{FF2B5EF4-FFF2-40B4-BE49-F238E27FC236}">
                <a16:creationId xmlns:a16="http://schemas.microsoft.com/office/drawing/2014/main" id="{DD907C46-C5EB-CDF0-5A6D-3F17F7D6A567}"/>
              </a:ext>
            </a:extLst>
          </p:cNvPr>
          <p:cNvSpPr>
            <a:spLocks noGrp="1"/>
          </p:cNvSpPr>
          <p:nvPr>
            <p:ph idx="1"/>
          </p:nvPr>
        </p:nvSpPr>
        <p:spPr>
          <a:xfrm>
            <a:off x="768096" y="2286000"/>
            <a:ext cx="8223504" cy="4459024"/>
          </a:xfrm>
        </p:spPr>
        <p:txBody>
          <a:bodyPr vert="horz" lIns="45720" tIns="45720" rIns="45720" bIns="45720" rtlCol="0" anchor="t">
            <a:normAutofit/>
          </a:bodyPr>
          <a:lstStyle/>
          <a:p>
            <a:pPr marL="0" indent="0">
              <a:buNone/>
            </a:pPr>
            <a:r>
              <a:rPr lang="nl-NL" sz="2000" b="1"/>
              <a:t>WAT</a:t>
            </a:r>
            <a:r>
              <a:rPr lang="nl-NL" sz="2000"/>
              <a:t> </a:t>
            </a:r>
          </a:p>
          <a:p>
            <a:pPr marL="0" indent="0">
              <a:buNone/>
            </a:pPr>
            <a:r>
              <a:rPr lang="nl-NL" sz="1800">
                <a:ea typeface="+mn-lt"/>
                <a:cs typeface="+mn-lt"/>
              </a:rPr>
              <a:t>Ontwikkeling van gemeenschappelijk en transparant vrijstellingenkader </a:t>
            </a:r>
            <a:r>
              <a:rPr lang="nl-NL" sz="1800" b="1">
                <a:ea typeface="+mn-lt"/>
                <a:cs typeface="+mn-lt"/>
              </a:rPr>
              <a:t>+</a:t>
            </a:r>
            <a:r>
              <a:rPr lang="nl-NL" sz="1800">
                <a:ea typeface="+mn-lt"/>
                <a:cs typeface="+mn-lt"/>
              </a:rPr>
              <a:t> vrijstellingsproeven voor ICT en talen (Frans, Nederlands, Engels) voor CVO binnen de studiegebieden van AV en AAV.</a:t>
            </a:r>
            <a:endParaRPr lang="nl-NL" sz="1800"/>
          </a:p>
          <a:p>
            <a:pPr marL="0" indent="0">
              <a:buNone/>
            </a:pPr>
            <a:r>
              <a:rPr lang="nl-NL" sz="2000" b="1"/>
              <a:t>STATUS</a:t>
            </a:r>
          </a:p>
          <a:p>
            <a:pPr marL="0" indent="0">
              <a:buNone/>
            </a:pPr>
            <a:r>
              <a:rPr lang="nl-NL" sz="1700">
                <a:ea typeface="+mn-lt"/>
                <a:cs typeface="+mn-lt"/>
              </a:rPr>
              <a:t>Eerste versie van het kader en de training is afgeleverd. De ontwikkeling van de vrijstellingsproeven is opgestart. </a:t>
            </a:r>
          </a:p>
          <a:p>
            <a:pPr marL="0" indent="0">
              <a:buNone/>
            </a:pPr>
            <a:r>
              <a:rPr lang="nl-NL" sz="2000" b="1"/>
              <a:t>BELANGRIJKE DATA</a:t>
            </a:r>
          </a:p>
          <a:p>
            <a:pPr>
              <a:buFont typeface="Arial" panose="020B0604020202020204" pitchFamily="34" charset="0"/>
              <a:buChar char="•"/>
            </a:pPr>
            <a:r>
              <a:rPr lang="nl-NL" sz="1700">
                <a:latin typeface="TW Cen MT"/>
              </a:rPr>
              <a:t>September 2023: doorstart ontwikkeling vrijstellingsproeven</a:t>
            </a:r>
          </a:p>
          <a:p>
            <a:pPr>
              <a:buFont typeface="Arial" panose="020B0604020202020204" pitchFamily="34" charset="0"/>
              <a:buChar char="•"/>
            </a:pPr>
            <a:r>
              <a:rPr lang="nl-NL" sz="1700">
                <a:latin typeface="TW Cen MT"/>
              </a:rPr>
              <a:t>Augustus 2024: oplevering vrijstellingsproeven en finaal kader</a:t>
            </a:r>
          </a:p>
          <a:p>
            <a:pPr marL="0" indent="0">
              <a:buNone/>
            </a:pPr>
            <a:r>
              <a:rPr lang="nl-NL" sz="2000" b="1"/>
              <a:t>WIE</a:t>
            </a:r>
            <a:r>
              <a:rPr lang="nl-NL" b="1"/>
              <a:t> </a:t>
            </a:r>
            <a:r>
              <a:rPr lang="nl-NL" sz="1700"/>
              <a:t>AHOVOKS</a:t>
            </a:r>
            <a:r>
              <a:rPr lang="nl-NL" sz="1700" b="1"/>
              <a:t> (</a:t>
            </a:r>
            <a:r>
              <a:rPr lang="nl-NL" sz="1700"/>
              <a:t>Hannelore </a:t>
            </a:r>
            <a:r>
              <a:rPr lang="nl-NL" sz="1700" err="1"/>
              <a:t>Baeyens</a:t>
            </a:r>
            <a:r>
              <a:rPr lang="nl-NL" sz="1700"/>
              <a:t>,</a:t>
            </a:r>
            <a:r>
              <a:rPr lang="nl-NL" sz="1700" b="1"/>
              <a:t> </a:t>
            </a:r>
            <a:r>
              <a:rPr lang="nl-NL" sz="1700" err="1"/>
              <a:t>Jamila</a:t>
            </a:r>
            <a:r>
              <a:rPr lang="nl-NL" sz="1700"/>
              <a:t> </a:t>
            </a:r>
            <a:r>
              <a:rPr lang="nl-NL" sz="1700" err="1"/>
              <a:t>Hadri</a:t>
            </a:r>
            <a:r>
              <a:rPr lang="nl-NL" sz="1700"/>
              <a:t>, Griet Van den Eynde, Peter Martin) 	</a:t>
            </a:r>
            <a:r>
              <a:rPr lang="nl-NL" sz="1700" i="1"/>
              <a:t>in</a:t>
            </a:r>
            <a:r>
              <a:rPr lang="nl-NL" sz="1700"/>
              <a:t> </a:t>
            </a:r>
            <a:r>
              <a:rPr lang="nl-NL" sz="1700" i="1"/>
              <a:t>samenwerking</a:t>
            </a:r>
            <a:r>
              <a:rPr lang="nl-NL" sz="1700"/>
              <a:t> Federatie TKO, CVO &amp; PBD</a:t>
            </a:r>
          </a:p>
        </p:txBody>
      </p:sp>
      <p:sp>
        <p:nvSpPr>
          <p:cNvPr id="3" name="Tijdelijke aanduiding voor dianummer 2">
            <a:extLst>
              <a:ext uri="{FF2B5EF4-FFF2-40B4-BE49-F238E27FC236}">
                <a16:creationId xmlns:a16="http://schemas.microsoft.com/office/drawing/2014/main" id="{7332EEB4-4A4B-4504-9F96-FE4AA1D7D280}"/>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48</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3822852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05C25-3142-A3F0-0057-79B07185BC0D}"/>
              </a:ext>
            </a:extLst>
          </p:cNvPr>
          <p:cNvSpPr>
            <a:spLocks noGrp="1"/>
          </p:cNvSpPr>
          <p:nvPr>
            <p:ph type="title"/>
          </p:nvPr>
        </p:nvSpPr>
        <p:spPr/>
        <p:txBody>
          <a:bodyPr>
            <a:normAutofit/>
          </a:bodyPr>
          <a:lstStyle/>
          <a:p>
            <a:r>
              <a:rPr lang="nl-NL" err="1"/>
              <a:t>UITBReiding</a:t>
            </a:r>
            <a:r>
              <a:rPr lang="nl-NL"/>
              <a:t> EVC instrumenten</a:t>
            </a:r>
          </a:p>
        </p:txBody>
      </p:sp>
      <p:sp>
        <p:nvSpPr>
          <p:cNvPr id="9" name="Tijdelijke aanduiding voor inhoud 2">
            <a:extLst>
              <a:ext uri="{FF2B5EF4-FFF2-40B4-BE49-F238E27FC236}">
                <a16:creationId xmlns:a16="http://schemas.microsoft.com/office/drawing/2014/main" id="{FEAB0882-EBF4-739D-3274-326C90FBA803}"/>
              </a:ext>
            </a:extLst>
          </p:cNvPr>
          <p:cNvSpPr>
            <a:spLocks noGrp="1"/>
          </p:cNvSpPr>
          <p:nvPr>
            <p:ph idx="1"/>
          </p:nvPr>
        </p:nvSpPr>
        <p:spPr/>
        <p:txBody>
          <a:bodyPr vert="horz" lIns="45720" tIns="45720" rIns="45720" bIns="45720" rtlCol="0" anchor="t">
            <a:normAutofit fontScale="92500" lnSpcReduction="20000"/>
          </a:bodyPr>
          <a:lstStyle/>
          <a:p>
            <a:pPr marL="0" indent="0">
              <a:buNone/>
            </a:pPr>
            <a:r>
              <a:rPr lang="nl-NL" b="1"/>
              <a:t>WAT</a:t>
            </a:r>
            <a:r>
              <a:rPr lang="nl-NL"/>
              <a:t> </a:t>
            </a:r>
          </a:p>
          <a:p>
            <a:pPr marL="0" indent="0">
              <a:buNone/>
            </a:pPr>
            <a:r>
              <a:rPr lang="nl-NL"/>
              <a:t>Ontwikkeling van </a:t>
            </a:r>
            <a:r>
              <a:rPr lang="nl-NL">
                <a:ea typeface="+mn-lt"/>
                <a:cs typeface="+mn-lt"/>
              </a:rPr>
              <a:t>14 EVC-instrumenten tijdens twee schooljaren.</a:t>
            </a:r>
            <a:br>
              <a:rPr lang="nl-NL">
                <a:ea typeface="+mn-lt"/>
                <a:cs typeface="+mn-lt"/>
              </a:rPr>
            </a:br>
            <a:endParaRPr lang="nl-NL"/>
          </a:p>
          <a:p>
            <a:pPr marL="0" indent="0">
              <a:buNone/>
            </a:pPr>
            <a:r>
              <a:rPr lang="nl-NL" b="1"/>
              <a:t>STATUS</a:t>
            </a:r>
          </a:p>
          <a:p>
            <a:pPr marL="0" indent="0">
              <a:buNone/>
            </a:pPr>
            <a:r>
              <a:rPr lang="nl-NL"/>
              <a:t>De ontwikkeling van de EVC-instrumenten loopt vlot. </a:t>
            </a:r>
            <a:br>
              <a:rPr lang="nl-NL"/>
            </a:br>
            <a:r>
              <a:rPr lang="nl-NL"/>
              <a:t> </a:t>
            </a:r>
          </a:p>
          <a:p>
            <a:pPr marL="0" indent="0">
              <a:buNone/>
            </a:pPr>
            <a:r>
              <a:rPr lang="nl-NL" b="1"/>
              <a:t>BELANGRIJKE DATA</a:t>
            </a:r>
          </a:p>
          <a:p>
            <a:pPr>
              <a:buFont typeface="Arial" panose="020B0602020104020603" pitchFamily="34" charset="0"/>
              <a:buChar char="•"/>
            </a:pPr>
            <a:r>
              <a:rPr lang="nl-NL"/>
              <a:t>December 2023: deadline indienen 9 EVC-instrumenten</a:t>
            </a:r>
          </a:p>
          <a:p>
            <a:pPr>
              <a:buFont typeface="Arial" panose="020B0602020104020603" pitchFamily="34" charset="0"/>
              <a:buChar char="•"/>
            </a:pPr>
            <a:r>
              <a:rPr lang="nl-NL"/>
              <a:t>December 2024: deadline indienen 5 EVC-instrumenten</a:t>
            </a:r>
            <a:br>
              <a:rPr lang="nl-NL"/>
            </a:br>
            <a:endParaRPr lang="nl-NL">
              <a:latin typeface="TW Cen MT"/>
            </a:endParaRPr>
          </a:p>
          <a:p>
            <a:pPr marL="0" indent="0">
              <a:buNone/>
            </a:pPr>
            <a:r>
              <a:rPr lang="nl-NL" b="1"/>
              <a:t>WIE 	</a:t>
            </a:r>
            <a:r>
              <a:rPr lang="nl-NL"/>
              <a:t>AHOVOKS</a:t>
            </a:r>
            <a:r>
              <a:rPr lang="nl-NL" b="1"/>
              <a:t> (</a:t>
            </a:r>
            <a:r>
              <a:rPr lang="nl-NL"/>
              <a:t>Ellen Van Baarle) | CVO &amp; PBD</a:t>
            </a:r>
          </a:p>
          <a:p>
            <a:pPr marL="0" indent="0">
              <a:buNone/>
            </a:pPr>
            <a:endParaRPr lang="nl-NL" b="1"/>
          </a:p>
        </p:txBody>
      </p:sp>
      <p:sp>
        <p:nvSpPr>
          <p:cNvPr id="3" name="Tijdelijke aanduiding voor dianummer 2">
            <a:extLst>
              <a:ext uri="{FF2B5EF4-FFF2-40B4-BE49-F238E27FC236}">
                <a16:creationId xmlns:a16="http://schemas.microsoft.com/office/drawing/2014/main" id="{A4863BD8-6985-467E-8C8F-64D6A3186122}"/>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49</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122693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EF65C-64F0-4466-9B60-25EDA31DF161}"/>
              </a:ext>
            </a:extLst>
          </p:cNvPr>
          <p:cNvSpPr>
            <a:spLocks noGrp="1"/>
          </p:cNvSpPr>
          <p:nvPr>
            <p:ph type="title"/>
          </p:nvPr>
        </p:nvSpPr>
        <p:spPr/>
        <p:txBody>
          <a:bodyPr/>
          <a:lstStyle/>
          <a:p>
            <a:r>
              <a:rPr lang="nl-BE"/>
              <a:t>Agenda</a:t>
            </a:r>
          </a:p>
        </p:txBody>
      </p:sp>
      <p:sp>
        <p:nvSpPr>
          <p:cNvPr id="3" name="Tijdelijke aanduiding voor inhoud 2">
            <a:extLst>
              <a:ext uri="{FF2B5EF4-FFF2-40B4-BE49-F238E27FC236}">
                <a16:creationId xmlns:a16="http://schemas.microsoft.com/office/drawing/2014/main" id="{0D0CEC93-39DA-4B94-813E-229B2BD2FACA}"/>
              </a:ext>
            </a:extLst>
          </p:cNvPr>
          <p:cNvSpPr>
            <a:spLocks noGrp="1"/>
          </p:cNvSpPr>
          <p:nvPr>
            <p:ph idx="1"/>
          </p:nvPr>
        </p:nvSpPr>
        <p:spPr/>
        <p:txBody>
          <a:bodyPr/>
          <a:lstStyle/>
          <a:p>
            <a:pPr>
              <a:buFont typeface="Wingdings" panose="05000000000000000000" pitchFamily="2" charset="2"/>
              <a:buChar char="§"/>
            </a:pPr>
            <a:r>
              <a:rPr lang="nl-BE" sz="2000"/>
              <a:t>Berekening omkadering 2023-2024</a:t>
            </a:r>
          </a:p>
          <a:p>
            <a:pPr>
              <a:buFont typeface="Wingdings" panose="05000000000000000000" pitchFamily="2" charset="2"/>
              <a:buChar char="§"/>
            </a:pPr>
            <a:r>
              <a:rPr lang="nl-BE" sz="2000"/>
              <a:t>Werkingsmiddelen en inschrijvingsgelden 2023-2024</a:t>
            </a:r>
          </a:p>
          <a:p>
            <a:pPr>
              <a:buFont typeface="Wingdings" panose="05000000000000000000" pitchFamily="2" charset="2"/>
              <a:buChar char="§"/>
            </a:pPr>
            <a:r>
              <a:rPr lang="nl-BE" altLang="nl-BE" sz="2000"/>
              <a:t>Indexering financiële bijdrage EVC-kandidaat</a:t>
            </a:r>
          </a:p>
          <a:p>
            <a:pPr>
              <a:buFont typeface="Wingdings" panose="05000000000000000000" pitchFamily="2" charset="2"/>
              <a:buChar char="§"/>
            </a:pPr>
            <a:r>
              <a:rPr lang="nl-BE" sz="2000"/>
              <a:t>Principes berekening omkadering 2024-2025</a:t>
            </a:r>
          </a:p>
          <a:p>
            <a:pPr>
              <a:buFont typeface="Wingdings" panose="05000000000000000000" pitchFamily="2" charset="2"/>
              <a:buChar char="§"/>
            </a:pPr>
            <a:r>
              <a:rPr lang="nl-BE" sz="2000"/>
              <a:t>Principes werkingsmiddelen en inschrijvingsgelden 2024-2025</a:t>
            </a:r>
          </a:p>
          <a:p>
            <a:pPr>
              <a:buFont typeface="Wingdings" panose="05000000000000000000" pitchFamily="2" charset="2"/>
              <a:buChar char="§"/>
            </a:pPr>
            <a:r>
              <a:rPr lang="nl-BE" sz="2000"/>
              <a:t>Nooddecreet Oekraïnecrisis V</a:t>
            </a:r>
          </a:p>
          <a:p>
            <a:endParaRPr lang="nl-BE" sz="2400"/>
          </a:p>
        </p:txBody>
      </p:sp>
      <p:sp>
        <p:nvSpPr>
          <p:cNvPr id="4" name="Tijdelijke aanduiding voor dianummer 3">
            <a:extLst>
              <a:ext uri="{FF2B5EF4-FFF2-40B4-BE49-F238E27FC236}">
                <a16:creationId xmlns:a16="http://schemas.microsoft.com/office/drawing/2014/main" id="{3A57DF18-2766-4EAD-A0CF-091B0E8CB5F8}"/>
              </a:ext>
            </a:extLst>
          </p:cNvPr>
          <p:cNvSpPr>
            <a:spLocks noGrp="1"/>
          </p:cNvSpPr>
          <p:nvPr>
            <p:ph type="sldNum" sz="quarter" idx="12"/>
          </p:nvPr>
        </p:nvSpPr>
        <p:spPr/>
        <p:txBody>
          <a:bodyPr/>
          <a:lstStyle/>
          <a:p>
            <a:pPr>
              <a:defRPr/>
            </a:pPr>
            <a:fld id="{D2CE5E5D-1AF0-4E0B-AB88-26567C571179}" type="slidenum">
              <a:rPr lang="nl-NL" altLang="en-US" smtClean="0"/>
              <a:pPr>
                <a:defRPr/>
              </a:pPr>
              <a:t>5</a:t>
            </a:fld>
            <a:endParaRPr lang="nl-NL" altLang="en-US"/>
          </a:p>
        </p:txBody>
      </p:sp>
    </p:spTree>
    <p:extLst>
      <p:ext uri="{BB962C8B-B14F-4D97-AF65-F5344CB8AC3E}">
        <p14:creationId xmlns:p14="http://schemas.microsoft.com/office/powerpoint/2010/main" val="65330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05C25-3142-A3F0-0057-79B07185BC0D}"/>
              </a:ext>
            </a:extLst>
          </p:cNvPr>
          <p:cNvSpPr>
            <a:spLocks noGrp="1"/>
          </p:cNvSpPr>
          <p:nvPr>
            <p:ph type="title"/>
          </p:nvPr>
        </p:nvSpPr>
        <p:spPr/>
        <p:txBody>
          <a:bodyPr>
            <a:normAutofit/>
          </a:bodyPr>
          <a:lstStyle/>
          <a:p>
            <a:r>
              <a:rPr lang="nl-NL"/>
              <a:t>Begeleiding van </a:t>
            </a:r>
            <a:r>
              <a:rPr lang="nl-NL" err="1"/>
              <a:t>evc</a:t>
            </a:r>
            <a:r>
              <a:rPr lang="nl-NL"/>
              <a:t> kandidaten</a:t>
            </a:r>
          </a:p>
        </p:txBody>
      </p:sp>
      <p:sp>
        <p:nvSpPr>
          <p:cNvPr id="9" name="Tijdelijke aanduiding voor inhoud 2">
            <a:extLst>
              <a:ext uri="{FF2B5EF4-FFF2-40B4-BE49-F238E27FC236}">
                <a16:creationId xmlns:a16="http://schemas.microsoft.com/office/drawing/2014/main" id="{FEAB0882-EBF4-739D-3274-326C90FBA803}"/>
              </a:ext>
            </a:extLst>
          </p:cNvPr>
          <p:cNvSpPr>
            <a:spLocks noGrp="1"/>
          </p:cNvSpPr>
          <p:nvPr>
            <p:ph idx="1"/>
          </p:nvPr>
        </p:nvSpPr>
        <p:spPr>
          <a:xfrm>
            <a:off x="768096" y="1928191"/>
            <a:ext cx="8090154" cy="4631635"/>
          </a:xfrm>
        </p:spPr>
        <p:txBody>
          <a:bodyPr vert="horz" lIns="45720" tIns="45720" rIns="45720" bIns="45720" rtlCol="0" anchor="t">
            <a:normAutofit fontScale="47500" lnSpcReduction="20000"/>
          </a:bodyPr>
          <a:lstStyle/>
          <a:p>
            <a:pPr marL="0" indent="0">
              <a:buNone/>
            </a:pPr>
            <a:r>
              <a:rPr lang="nl-NL" sz="4200" b="1"/>
              <a:t>WAT</a:t>
            </a:r>
            <a:r>
              <a:rPr lang="nl-NL"/>
              <a:t> </a:t>
            </a:r>
          </a:p>
          <a:p>
            <a:pPr lvl="1">
              <a:lnSpc>
                <a:spcPct val="110000"/>
              </a:lnSpc>
              <a:buFont typeface="Wingdings" panose="05000000000000000000" pitchFamily="2" charset="2"/>
              <a:buChar char="§"/>
            </a:pPr>
            <a:r>
              <a:rPr lang="nl-NL" sz="4000"/>
              <a:t>Kennisdeling tussen alle betrokken partners in het EVC-werkveld</a:t>
            </a:r>
          </a:p>
          <a:p>
            <a:pPr lvl="1">
              <a:lnSpc>
                <a:spcPct val="110000"/>
              </a:lnSpc>
              <a:buFont typeface="Wingdings" panose="05000000000000000000" pitchFamily="2" charset="2"/>
              <a:buChar char="§"/>
            </a:pPr>
            <a:r>
              <a:rPr lang="nl-NL" sz="4000"/>
              <a:t>Kwaliteitsverbetering van begeleiding van potentiële EVC-kandidaten</a:t>
            </a:r>
          </a:p>
          <a:p>
            <a:pPr lvl="1">
              <a:lnSpc>
                <a:spcPct val="110000"/>
              </a:lnSpc>
              <a:buFont typeface="Wingdings" panose="05000000000000000000" pitchFamily="2" charset="2"/>
              <a:buChar char="§"/>
            </a:pPr>
            <a:r>
              <a:rPr lang="nl-NL" sz="4000"/>
              <a:t>Ontwikkeling van de daarbij horende tools en instrumenten </a:t>
            </a:r>
          </a:p>
          <a:p>
            <a:pPr marL="128016" lvl="1" indent="0">
              <a:lnSpc>
                <a:spcPct val="110000"/>
              </a:lnSpc>
              <a:buNone/>
            </a:pPr>
            <a:endParaRPr lang="nl-NL" sz="3300"/>
          </a:p>
          <a:p>
            <a:pPr marL="0" indent="0">
              <a:buNone/>
            </a:pPr>
            <a:r>
              <a:rPr lang="nl-NL" sz="4200" b="1"/>
              <a:t>STATUS </a:t>
            </a:r>
          </a:p>
          <a:p>
            <a:pPr marL="0" indent="0">
              <a:buNone/>
            </a:pPr>
            <a:r>
              <a:rPr lang="nl-NL" sz="3800">
                <a:ea typeface="+mn-lt"/>
                <a:cs typeface="+mn-lt"/>
              </a:rPr>
              <a:t>Inventarisatie afgerond door Idea Consult. Ontwikkelen van methodes en technieken door IDEA Consult en AP in de laatste rechte lijn. </a:t>
            </a:r>
          </a:p>
          <a:p>
            <a:pPr marL="0" indent="0">
              <a:buNone/>
            </a:pPr>
            <a:endParaRPr lang="nl-NL" sz="3800">
              <a:solidFill>
                <a:srgbClr val="FF0000"/>
              </a:solidFill>
            </a:endParaRPr>
          </a:p>
          <a:p>
            <a:pPr marL="0" indent="0">
              <a:buNone/>
            </a:pPr>
            <a:r>
              <a:rPr lang="nl-NL" sz="4200" b="1"/>
              <a:t>BELANGRIJKE DATA</a:t>
            </a:r>
          </a:p>
          <a:p>
            <a:pPr>
              <a:buFont typeface="Arial" panose="020B0604020202020204" pitchFamily="34" charset="0"/>
              <a:buChar char="•"/>
            </a:pPr>
            <a:r>
              <a:rPr lang="nl-NL" sz="3800">
                <a:ea typeface="+mn-lt"/>
                <a:cs typeface="+mn-lt"/>
              </a:rPr>
              <a:t>Eind september 2023: oplevering tools en instrumenten</a:t>
            </a:r>
          </a:p>
          <a:p>
            <a:pPr>
              <a:buFont typeface="Arial" panose="020B0602020104020603" pitchFamily="34" charset="0"/>
              <a:buChar char="•"/>
            </a:pPr>
            <a:endParaRPr lang="nl-NL" sz="4200" b="1"/>
          </a:p>
          <a:p>
            <a:pPr marL="0" indent="0">
              <a:buNone/>
            </a:pPr>
            <a:r>
              <a:rPr lang="nl-NL" sz="4200" b="1"/>
              <a:t>WIE</a:t>
            </a:r>
            <a:r>
              <a:rPr lang="nl-NL" b="1"/>
              <a:t> 	</a:t>
            </a:r>
            <a:r>
              <a:rPr lang="nl-NL" sz="3800"/>
              <a:t>AHOVOKS</a:t>
            </a:r>
            <a:r>
              <a:rPr lang="nl-NL" sz="3800" b="1"/>
              <a:t> </a:t>
            </a:r>
            <a:r>
              <a:rPr lang="nl-NL" sz="3800"/>
              <a:t>(Ellen Van Baarle)| Idea Consult | AP Hogeschool</a:t>
            </a:r>
          </a:p>
        </p:txBody>
      </p:sp>
      <p:sp>
        <p:nvSpPr>
          <p:cNvPr id="6" name="Tijdelijke aanduiding voor dianummer 5">
            <a:extLst>
              <a:ext uri="{FF2B5EF4-FFF2-40B4-BE49-F238E27FC236}">
                <a16:creationId xmlns:a16="http://schemas.microsoft.com/office/drawing/2014/main" id="{99365004-2116-4934-97FE-52871DFA3D33}"/>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50</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64419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C3862-D8A8-A72F-5AAA-991FD0B1283F}"/>
              </a:ext>
            </a:extLst>
          </p:cNvPr>
          <p:cNvSpPr>
            <a:spLocks noGrp="1"/>
          </p:cNvSpPr>
          <p:nvPr>
            <p:ph type="title"/>
          </p:nvPr>
        </p:nvSpPr>
        <p:spPr/>
        <p:txBody>
          <a:bodyPr/>
          <a:lstStyle/>
          <a:p>
            <a:r>
              <a:rPr lang="nl-NL"/>
              <a:t>Registratie van competenties</a:t>
            </a:r>
          </a:p>
        </p:txBody>
      </p:sp>
      <p:sp>
        <p:nvSpPr>
          <p:cNvPr id="11" name="Tijdelijke aanduiding voor inhoud 2">
            <a:extLst>
              <a:ext uri="{FF2B5EF4-FFF2-40B4-BE49-F238E27FC236}">
                <a16:creationId xmlns:a16="http://schemas.microsoft.com/office/drawing/2014/main" id="{D1ABBF61-0601-3C7D-B5ED-A17ED4BC68F9}"/>
              </a:ext>
            </a:extLst>
          </p:cNvPr>
          <p:cNvSpPr>
            <a:spLocks noGrp="1"/>
          </p:cNvSpPr>
          <p:nvPr>
            <p:ph idx="1"/>
          </p:nvPr>
        </p:nvSpPr>
        <p:spPr/>
        <p:txBody>
          <a:bodyPr vert="horz" lIns="45720" tIns="45720" rIns="45720" bIns="45720" rtlCol="0" anchor="t">
            <a:normAutofit fontScale="92500" lnSpcReduction="10000"/>
          </a:bodyPr>
          <a:lstStyle/>
          <a:p>
            <a:pPr marL="0" indent="0">
              <a:buNone/>
            </a:pPr>
            <a:r>
              <a:rPr lang="nl-NL" b="1"/>
              <a:t>WAT</a:t>
            </a:r>
            <a:r>
              <a:rPr lang="nl-NL"/>
              <a:t> </a:t>
            </a:r>
          </a:p>
          <a:p>
            <a:pPr marL="0" indent="0">
              <a:buNone/>
            </a:pPr>
            <a:r>
              <a:rPr lang="nl-NL">
                <a:ea typeface="+mn-lt"/>
                <a:cs typeface="+mn-lt"/>
              </a:rPr>
              <a:t>Verworven competenties beter zichtbaar maken door bijvoorbeeld registratie in de Kwalificatiedatabank, DAVINCI en LED. </a:t>
            </a:r>
          </a:p>
          <a:p>
            <a:pPr marL="0" indent="0">
              <a:buNone/>
            </a:pPr>
            <a:r>
              <a:rPr lang="nl-NL" b="1"/>
              <a:t>STATUS</a:t>
            </a:r>
          </a:p>
          <a:p>
            <a:pPr marL="0" indent="0">
              <a:buNone/>
            </a:pPr>
            <a:r>
              <a:rPr lang="nl-NL"/>
              <a:t>Literatuurstudie en bevragingen </a:t>
            </a:r>
            <a:r>
              <a:rPr lang="nl-NL" err="1"/>
              <a:t>d.m.v</a:t>
            </a:r>
            <a:r>
              <a:rPr lang="nl-NL"/>
              <a:t>  interviews en focusgroepen zijn afgerond. Gedragenheidsstudie wordt afgerond: impact, drempels en mogelijkheden worden gerapporteerd.</a:t>
            </a:r>
          </a:p>
          <a:p>
            <a:pPr marL="0" indent="0">
              <a:buNone/>
            </a:pPr>
            <a:r>
              <a:rPr lang="nl-NL" b="1"/>
              <a:t>BELANGRIJKE DATA</a:t>
            </a:r>
          </a:p>
          <a:p>
            <a:pPr marL="0" indent="0">
              <a:buNone/>
            </a:pPr>
            <a:r>
              <a:rPr lang="nl-NL"/>
              <a:t>Oktober 2023: toelichting resultaat gedragenheidsstudie</a:t>
            </a:r>
          </a:p>
          <a:p>
            <a:pPr marL="0" indent="0">
              <a:buNone/>
            </a:pPr>
            <a:r>
              <a:rPr lang="nl-NL"/>
              <a:t>Dec 2023 – dec 2024: implementatie en uitvoering o.b.v. resultaten</a:t>
            </a:r>
          </a:p>
          <a:p>
            <a:pPr marL="0" indent="0">
              <a:buNone/>
            </a:pPr>
            <a:r>
              <a:rPr lang="nl-NL" b="1"/>
              <a:t>WIE 	    </a:t>
            </a:r>
            <a:r>
              <a:rPr lang="nl-NL"/>
              <a:t>AHOVOKS</a:t>
            </a:r>
            <a:r>
              <a:rPr lang="nl-NL" b="1"/>
              <a:t> (</a:t>
            </a:r>
            <a:r>
              <a:rPr lang="nl-NL"/>
              <a:t>Dries Ballyn,</a:t>
            </a:r>
            <a:r>
              <a:rPr lang="nl-NL" b="1"/>
              <a:t> </a:t>
            </a:r>
            <a:r>
              <a:rPr lang="nl-NL"/>
              <a:t>Jeroen </a:t>
            </a:r>
            <a:r>
              <a:rPr lang="nl-NL" err="1"/>
              <a:t>Delbeke</a:t>
            </a:r>
            <a:r>
              <a:rPr lang="nl-NL"/>
              <a:t>)</a:t>
            </a:r>
            <a:endParaRPr lang="nl-NL">
              <a:solidFill>
                <a:srgbClr val="FF0000"/>
              </a:solidFill>
            </a:endParaRPr>
          </a:p>
        </p:txBody>
      </p:sp>
      <p:sp>
        <p:nvSpPr>
          <p:cNvPr id="3" name="Tijdelijke aanduiding voor dianummer 2">
            <a:extLst>
              <a:ext uri="{FF2B5EF4-FFF2-40B4-BE49-F238E27FC236}">
                <a16:creationId xmlns:a16="http://schemas.microsoft.com/office/drawing/2014/main" id="{07E21578-ECF8-4BA2-8B6A-BD1B05BD88F1}"/>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51</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4083106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05C25-3142-A3F0-0057-79B07185BC0D}"/>
              </a:ext>
            </a:extLst>
          </p:cNvPr>
          <p:cNvSpPr>
            <a:spLocks noGrp="1"/>
          </p:cNvSpPr>
          <p:nvPr>
            <p:ph type="title"/>
          </p:nvPr>
        </p:nvSpPr>
        <p:spPr>
          <a:xfrm>
            <a:off x="768095" y="585216"/>
            <a:ext cx="7856359" cy="1499616"/>
          </a:xfrm>
        </p:spPr>
        <p:txBody>
          <a:bodyPr>
            <a:normAutofit/>
          </a:bodyPr>
          <a:lstStyle/>
          <a:p>
            <a:r>
              <a:rPr lang="nl-NL"/>
              <a:t>Samenwerking CVO en Examencommissie: flexibele trajecten</a:t>
            </a:r>
          </a:p>
        </p:txBody>
      </p:sp>
      <p:sp>
        <p:nvSpPr>
          <p:cNvPr id="9" name="Tijdelijke aanduiding voor inhoud 2">
            <a:extLst>
              <a:ext uri="{FF2B5EF4-FFF2-40B4-BE49-F238E27FC236}">
                <a16:creationId xmlns:a16="http://schemas.microsoft.com/office/drawing/2014/main" id="{FEAB0882-EBF4-739D-3274-326C90FBA803}"/>
              </a:ext>
            </a:extLst>
          </p:cNvPr>
          <p:cNvSpPr>
            <a:spLocks noGrp="1"/>
          </p:cNvSpPr>
          <p:nvPr>
            <p:ph idx="1"/>
          </p:nvPr>
        </p:nvSpPr>
        <p:spPr>
          <a:xfrm>
            <a:off x="768095" y="1958109"/>
            <a:ext cx="7461504" cy="4581236"/>
          </a:xfrm>
        </p:spPr>
        <p:txBody>
          <a:bodyPr vert="horz" lIns="45720" tIns="45720" rIns="45720" bIns="45720" rtlCol="0" anchor="t">
            <a:noAutofit/>
          </a:bodyPr>
          <a:lstStyle/>
          <a:p>
            <a:pPr marL="0" indent="0">
              <a:lnSpc>
                <a:spcPct val="115000"/>
              </a:lnSpc>
              <a:spcAft>
                <a:spcPts val="1000"/>
              </a:spcAft>
              <a:buNone/>
            </a:pPr>
            <a:r>
              <a:rPr lang="nl-NL" sz="2000" b="1"/>
              <a:t>WAT</a:t>
            </a:r>
            <a:r>
              <a:rPr lang="nl-NL" sz="1700"/>
              <a:t> </a:t>
            </a:r>
            <a:br>
              <a:rPr lang="nl-NL" sz="1700"/>
            </a:br>
            <a:r>
              <a:rPr lang="nl-BE" sz="1700">
                <a:ea typeface="+mn-lt"/>
                <a:cs typeface="+mn-lt"/>
              </a:rPr>
              <a:t>4 pilootprojecten voor opleidingen zorgkundige en elektrotechnisch installateur. </a:t>
            </a:r>
            <a:br>
              <a:rPr lang="nl-BE" sz="1700">
                <a:ea typeface="+mn-lt"/>
                <a:cs typeface="+mn-lt"/>
              </a:rPr>
            </a:br>
            <a:r>
              <a:rPr lang="nl-BE" sz="1700">
                <a:ea typeface="+mn-lt"/>
                <a:cs typeface="+mn-lt"/>
              </a:rPr>
              <a:t>D</a:t>
            </a:r>
            <a:r>
              <a:rPr lang="nl-BE" sz="1700">
                <a:ea typeface="+mn-lt"/>
                <a:cs typeface="+mn-lt"/>
                <a:sym typeface="Wingdings" panose="05000000000000000000" pitchFamily="2" charset="2"/>
              </a:rPr>
              <a:t>oel =</a:t>
            </a:r>
            <a:r>
              <a:rPr lang="nl-BE" sz="1700">
                <a:ea typeface="+mn-lt"/>
                <a:cs typeface="+mn-lt"/>
              </a:rPr>
              <a:t> organisatie van flexibele diplomatrajecten met wederzijdse vrijstellingen door een combinatie volwassenenonderwijs en zelfstudie examencommissie.</a:t>
            </a:r>
          </a:p>
          <a:p>
            <a:pPr marL="0" indent="0">
              <a:lnSpc>
                <a:spcPct val="115000"/>
              </a:lnSpc>
              <a:spcAft>
                <a:spcPts val="1000"/>
              </a:spcAft>
              <a:buNone/>
            </a:pPr>
            <a:r>
              <a:rPr lang="nl-NL" sz="2000" b="1"/>
              <a:t>STATUS</a:t>
            </a:r>
            <a:r>
              <a:rPr lang="nl-NL" sz="1700"/>
              <a:t> Doelgroep (potentiële kandidaten) en programma met wederzijdse vrijstellingen zijn gekend. Eerste kandidaten kunnen dit schooljaar in het pilootproject opstarten.</a:t>
            </a:r>
          </a:p>
          <a:p>
            <a:pPr marL="0" indent="0">
              <a:buNone/>
            </a:pPr>
            <a:r>
              <a:rPr lang="nl-NL" sz="2000" b="1"/>
              <a:t>BELANGRIJKE DATA</a:t>
            </a:r>
          </a:p>
          <a:p>
            <a:pPr marL="0" indent="0">
              <a:buNone/>
            </a:pPr>
            <a:r>
              <a:rPr lang="nl-NL" sz="1700"/>
              <a:t>Sept 2023 – juni 2024: trajectbegeleiding en opvolging</a:t>
            </a:r>
          </a:p>
          <a:p>
            <a:pPr marL="0" indent="0">
              <a:buNone/>
            </a:pPr>
            <a:r>
              <a:rPr lang="nl-NL" sz="1700"/>
              <a:t>Jan 2024 – oktober 2024: evaluatie en verdere implementatie</a:t>
            </a:r>
          </a:p>
          <a:p>
            <a:pPr marL="0" indent="0">
              <a:buNone/>
            </a:pPr>
            <a:r>
              <a:rPr lang="nl-NL" sz="2000" b="1"/>
              <a:t>WIE</a:t>
            </a:r>
            <a:r>
              <a:rPr lang="nl-NL" sz="1700" b="1"/>
              <a:t> 	  </a:t>
            </a:r>
            <a:r>
              <a:rPr lang="nl-NL" sz="1700"/>
              <a:t>AHOVOKS (Greet Heylen) | </a:t>
            </a:r>
            <a:r>
              <a:rPr lang="nl-NL" sz="1700" err="1"/>
              <a:t>CVO’s</a:t>
            </a:r>
            <a:r>
              <a:rPr lang="nl-NL" sz="1700"/>
              <a:t> </a:t>
            </a:r>
            <a:r>
              <a:rPr lang="nl-NL" sz="1700" err="1"/>
              <a:t>Qrios</a:t>
            </a:r>
            <a:r>
              <a:rPr lang="nl-NL" sz="1700"/>
              <a:t>, Brussel, Crescendo &amp; Groeipunt | Examencommissie secundair onderwijs</a:t>
            </a:r>
            <a:endParaRPr lang="nl-NL" sz="1700">
              <a:highlight>
                <a:srgbClr val="FFFF00"/>
              </a:highlight>
            </a:endParaRPr>
          </a:p>
        </p:txBody>
      </p:sp>
      <p:sp>
        <p:nvSpPr>
          <p:cNvPr id="6" name="Tijdelijke aanduiding voor dianummer 5">
            <a:extLst>
              <a:ext uri="{FF2B5EF4-FFF2-40B4-BE49-F238E27FC236}">
                <a16:creationId xmlns:a16="http://schemas.microsoft.com/office/drawing/2014/main" id="{D2801F82-5185-4F42-98B4-A626D1EBE9B4}"/>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52</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1069304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0106C-27C3-8232-849B-CA9F25DE9E7E}"/>
              </a:ext>
            </a:extLst>
          </p:cNvPr>
          <p:cNvSpPr>
            <a:spLocks noGrp="1"/>
          </p:cNvSpPr>
          <p:nvPr>
            <p:ph type="title"/>
          </p:nvPr>
        </p:nvSpPr>
        <p:spPr/>
        <p:txBody>
          <a:bodyPr/>
          <a:lstStyle/>
          <a:p>
            <a:r>
              <a:rPr lang="nl-NL"/>
              <a:t>Nascholingsmiddelen en </a:t>
            </a:r>
            <a:br>
              <a:rPr lang="nl-NL"/>
            </a:br>
            <a:r>
              <a:rPr lang="nl-NL"/>
              <a:t>ICT-coördinatoren</a:t>
            </a:r>
          </a:p>
        </p:txBody>
      </p:sp>
      <p:sp>
        <p:nvSpPr>
          <p:cNvPr id="3" name="Tijdelijke aanduiding voor inhoud 2">
            <a:extLst>
              <a:ext uri="{FF2B5EF4-FFF2-40B4-BE49-F238E27FC236}">
                <a16:creationId xmlns:a16="http://schemas.microsoft.com/office/drawing/2014/main" id="{FA3A53FC-AC77-0CA4-0C5D-EEEE48686F7E}"/>
              </a:ext>
            </a:extLst>
          </p:cNvPr>
          <p:cNvSpPr>
            <a:spLocks noGrp="1"/>
          </p:cNvSpPr>
          <p:nvPr>
            <p:ph idx="1"/>
          </p:nvPr>
        </p:nvSpPr>
        <p:spPr>
          <a:xfrm>
            <a:off x="688158" y="1875137"/>
            <a:ext cx="7616856" cy="4595567"/>
          </a:xfrm>
        </p:spPr>
        <p:txBody>
          <a:bodyPr vert="horz" lIns="45720" tIns="45720" rIns="45720" bIns="45720" rtlCol="0" anchor="t">
            <a:noAutofit/>
          </a:bodyPr>
          <a:lstStyle/>
          <a:p>
            <a:pPr marL="0" indent="0">
              <a:buNone/>
            </a:pPr>
            <a:r>
              <a:rPr lang="nl-NL" sz="1600" b="1">
                <a:ea typeface="+mn-lt"/>
                <a:cs typeface="+mn-lt"/>
              </a:rPr>
              <a:t>WAT </a:t>
            </a:r>
            <a:endParaRPr lang="nl-NL" sz="1600" b="1"/>
          </a:p>
          <a:p>
            <a:pPr marL="470535" lvl="1" indent="-342900">
              <a:buFont typeface="Wingdings" panose="05000000000000000000" pitchFamily="2" charset="2"/>
              <a:buChar char="§"/>
            </a:pPr>
            <a:r>
              <a:rPr lang="nl-NL" sz="1600">
                <a:ea typeface="+mn-lt"/>
                <a:cs typeface="+mn-lt"/>
              </a:rPr>
              <a:t>Nascholingsmiddelen ICT-opleidingen: 120 euro per organieke voltijdse betrekking in een ambt van het bestuurs- en onderwijzend personeel (alle onderwijsniveaus)</a:t>
            </a:r>
            <a:endParaRPr lang="nl-NL" sz="1600"/>
          </a:p>
          <a:p>
            <a:pPr marL="470535" lvl="1" indent="-342900">
              <a:buFont typeface="Wingdings" panose="05000000000000000000" pitchFamily="2" charset="2"/>
              <a:buChar char="§"/>
            </a:pPr>
            <a:r>
              <a:rPr lang="nl-NL" sz="1600">
                <a:ea typeface="+mn-lt"/>
                <a:cs typeface="+mn-lt"/>
              </a:rPr>
              <a:t>ICT-coördinatoren: Middelen voor CVO met OB in ICT in functie van afstemming, vernieuwing en bekendmaking ICT-opleidingsaanbod voor onderwijspersoneel</a:t>
            </a:r>
            <a:endParaRPr lang="nl-NL" sz="1600"/>
          </a:p>
          <a:p>
            <a:pPr marL="0" indent="0">
              <a:buNone/>
            </a:pPr>
            <a:r>
              <a:rPr lang="nl-NL" sz="1600" b="1">
                <a:ea typeface="+mn-lt"/>
                <a:cs typeface="+mn-lt"/>
              </a:rPr>
              <a:t>LOOPTIJD </a:t>
            </a:r>
          </a:p>
          <a:p>
            <a:pPr marL="470535" lvl="1" indent="-342900">
              <a:buFont typeface="Wingdings" panose="05000000000000000000" pitchFamily="2" charset="2"/>
              <a:buChar char="§"/>
            </a:pPr>
            <a:r>
              <a:rPr lang="nl-NL" sz="1600">
                <a:ea typeface="+mn-lt"/>
                <a:cs typeface="+mn-lt"/>
              </a:rPr>
              <a:t>Nascholingsmiddelen: 1 september 2022 – 31 juli 2026</a:t>
            </a:r>
          </a:p>
          <a:p>
            <a:pPr marL="470535" lvl="1" indent="-342900">
              <a:buFont typeface="Wingdings" panose="05000000000000000000" pitchFamily="2" charset="2"/>
              <a:buChar char="§"/>
            </a:pPr>
            <a:r>
              <a:rPr lang="nl-NL" sz="1600">
                <a:ea typeface="+mn-lt"/>
                <a:cs typeface="+mn-lt"/>
              </a:rPr>
              <a:t>ICT-coördinatoren: 1 september 2022 – 31 augustus 2024</a:t>
            </a:r>
            <a:endParaRPr lang="nl-NL" sz="1600"/>
          </a:p>
          <a:p>
            <a:pPr marL="0" algn="l" rtl="0" eaLnBrk="1" fontAlgn="ctr" latinLnBrk="0" hangingPunct="1">
              <a:spcBef>
                <a:spcPts val="0"/>
              </a:spcBef>
              <a:spcAft>
                <a:spcPts val="0"/>
              </a:spcAft>
            </a:pPr>
            <a:r>
              <a:rPr lang="nl-NL" sz="1600" b="1"/>
              <a:t>STATUS</a:t>
            </a:r>
          </a:p>
          <a:p>
            <a:pPr marL="470535" lvl="1" indent="-342900">
              <a:buFont typeface="Wingdings" panose="05000000000000000000" pitchFamily="2" charset="2"/>
              <a:buChar char="§"/>
            </a:pPr>
            <a:r>
              <a:rPr lang="nl-NL" sz="1600">
                <a:ea typeface="+mn-lt"/>
                <a:cs typeface="+mn-lt"/>
              </a:rPr>
              <a:t>Tussentijdse financiële rapportering: 10 november 2023 en 31 mei 2024</a:t>
            </a:r>
          </a:p>
          <a:p>
            <a:pPr marL="470535" lvl="1" indent="-342900">
              <a:buFont typeface="Wingdings" panose="05000000000000000000" pitchFamily="2" charset="2"/>
              <a:buChar char="§"/>
            </a:pPr>
            <a:r>
              <a:rPr lang="nl-NL" sz="1600">
                <a:ea typeface="+mn-lt"/>
                <a:cs typeface="+mn-lt"/>
              </a:rPr>
              <a:t>Financieel en inhoudelijk eindverslag 30 oktober 2024</a:t>
            </a:r>
            <a:endParaRPr lang="nl-NL" sz="1600"/>
          </a:p>
          <a:p>
            <a:pPr marL="0" indent="0">
              <a:buNone/>
            </a:pPr>
            <a:r>
              <a:rPr lang="nl-NL" sz="1600" b="1"/>
              <a:t>BUDGET</a:t>
            </a:r>
          </a:p>
          <a:p>
            <a:pPr marL="470535" lvl="1" indent="-342900">
              <a:buFont typeface="Wingdings" panose="05000000000000000000" pitchFamily="2" charset="2"/>
              <a:buChar char="§"/>
            </a:pPr>
            <a:r>
              <a:rPr lang="nl-NL" sz="1600"/>
              <a:t>Nascholingsmiddelen: 667.626 euro (CVO + CBE)</a:t>
            </a:r>
          </a:p>
          <a:p>
            <a:pPr marL="470535" lvl="1" indent="-342900">
              <a:buFont typeface="Wingdings" panose="05000000000000000000" pitchFamily="2" charset="2"/>
              <a:buChar char="§"/>
            </a:pPr>
            <a:r>
              <a:rPr lang="nl-NL" sz="1600"/>
              <a:t>ICT-coördinatoren: 4,6 miljoen euro</a:t>
            </a:r>
          </a:p>
          <a:p>
            <a:pPr marL="0" indent="-46101">
              <a:buNone/>
            </a:pPr>
            <a:r>
              <a:rPr lang="nl-NL" sz="1600" b="1"/>
              <a:t>CONTACTPERSOON</a:t>
            </a:r>
            <a:r>
              <a:rPr lang="nl-NL" sz="1600"/>
              <a:t> Els De Saeger</a:t>
            </a:r>
          </a:p>
        </p:txBody>
      </p:sp>
      <p:sp>
        <p:nvSpPr>
          <p:cNvPr id="6" name="Tijdelijke aanduiding voor dianummer 5">
            <a:extLst>
              <a:ext uri="{FF2B5EF4-FFF2-40B4-BE49-F238E27FC236}">
                <a16:creationId xmlns:a16="http://schemas.microsoft.com/office/drawing/2014/main" id="{50595F30-8F04-4707-B0DB-B4C9A1514A05}"/>
              </a:ext>
            </a:extLst>
          </p:cNvPr>
          <p:cNvSpPr>
            <a:spLocks noGrp="1"/>
          </p:cNvSpPr>
          <p:nvPr>
            <p:ph type="sldNum" sz="quarter" idx="12"/>
          </p:nvPr>
        </p:nvSpPr>
        <p:spPr/>
        <p:txBody>
          <a:bodyPr/>
          <a:lstStyle/>
          <a:p>
            <a:pPr>
              <a:defRPr/>
            </a:pPr>
            <a:fld id="{D2CE5E5D-1AF0-4E0B-AB88-26567C571179}" type="slidenum">
              <a:rPr lang="nl-NL" altLang="en-US" smtClean="0"/>
              <a:pPr>
                <a:defRPr/>
              </a:pPr>
              <a:t>53</a:t>
            </a:fld>
            <a:endParaRPr lang="nl-NL" altLang="en-US"/>
          </a:p>
        </p:txBody>
      </p:sp>
    </p:spTree>
    <p:extLst>
      <p:ext uri="{BB962C8B-B14F-4D97-AF65-F5344CB8AC3E}">
        <p14:creationId xmlns:p14="http://schemas.microsoft.com/office/powerpoint/2010/main" val="2028636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E4A84-65E7-C6E6-BCA9-4A239DBAE700}"/>
              </a:ext>
            </a:extLst>
          </p:cNvPr>
          <p:cNvSpPr>
            <a:spLocks noGrp="1"/>
          </p:cNvSpPr>
          <p:nvPr>
            <p:ph type="title"/>
          </p:nvPr>
        </p:nvSpPr>
        <p:spPr/>
        <p:txBody>
          <a:bodyPr/>
          <a:lstStyle/>
          <a:p>
            <a:r>
              <a:rPr lang="nl-NL"/>
              <a:t>Projectoproep I</a:t>
            </a:r>
          </a:p>
        </p:txBody>
      </p:sp>
      <p:sp>
        <p:nvSpPr>
          <p:cNvPr id="3" name="Tijdelijke aanduiding voor inhoud 2">
            <a:extLst>
              <a:ext uri="{FF2B5EF4-FFF2-40B4-BE49-F238E27FC236}">
                <a16:creationId xmlns:a16="http://schemas.microsoft.com/office/drawing/2014/main" id="{4435E6B1-923D-7887-A86E-06CF774B7678}"/>
              </a:ext>
            </a:extLst>
          </p:cNvPr>
          <p:cNvSpPr>
            <a:spLocks noGrp="1"/>
          </p:cNvSpPr>
          <p:nvPr>
            <p:ph idx="1"/>
          </p:nvPr>
        </p:nvSpPr>
        <p:spPr/>
        <p:txBody>
          <a:bodyPr vert="horz" lIns="45720" tIns="45720" rIns="45720" bIns="45720" rtlCol="0" anchor="t">
            <a:normAutofit/>
          </a:bodyPr>
          <a:lstStyle/>
          <a:p>
            <a:pPr marL="0" indent="0">
              <a:buNone/>
            </a:pPr>
            <a:r>
              <a:rPr lang="nl-NL" b="1"/>
              <a:t>WAT </a:t>
            </a:r>
            <a:r>
              <a:rPr lang="nl-NL"/>
              <a:t>49 projecten</a:t>
            </a:r>
          </a:p>
          <a:p>
            <a:pPr marL="0" indent="0">
              <a:buNone/>
            </a:pPr>
            <a:r>
              <a:rPr lang="nl-NL" b="1"/>
              <a:t>STATUS</a:t>
            </a:r>
            <a:r>
              <a:rPr lang="nl-NL"/>
              <a:t> eindigen op 31 augustus 2023</a:t>
            </a:r>
            <a:endParaRPr lang="nl-NL">
              <a:ea typeface="+mn-lt"/>
              <a:cs typeface="+mn-lt"/>
            </a:endParaRPr>
          </a:p>
          <a:p>
            <a:pPr marL="0" indent="0">
              <a:buNone/>
            </a:pPr>
            <a:r>
              <a:rPr lang="nl-NL"/>
              <a:t>Eindrapportering (financieel en inhoudelijk) 31 oktober 2023</a:t>
            </a:r>
          </a:p>
          <a:p>
            <a:pPr marL="0" indent="0">
              <a:buNone/>
            </a:pPr>
            <a:r>
              <a:rPr lang="nl-NL"/>
              <a:t>Problematiek PWB</a:t>
            </a:r>
          </a:p>
          <a:p>
            <a:pPr lvl="1">
              <a:buFont typeface="Wingdings" panose="05000000000000000000" pitchFamily="2" charset="2"/>
              <a:buChar char="§"/>
            </a:pPr>
            <a:r>
              <a:rPr lang="nl-BE" sz="1800">
                <a:effectLst/>
                <a:latin typeface="Calibri" panose="020F0502020204030204" pitchFamily="34" charset="0"/>
                <a:ea typeface="Calibri" panose="020F0502020204030204" pitchFamily="34" charset="0"/>
                <a:cs typeface="Times New Roman" panose="02020603050405020304" pitchFamily="18" charset="0"/>
              </a:rPr>
              <a:t>eindafrekening periode januari-augustus 2023 naar IM week van 27 november 2023</a:t>
            </a:r>
          </a:p>
          <a:p>
            <a:pPr lvl="1">
              <a:buFont typeface="Wingdings" panose="05000000000000000000" pitchFamily="2" charset="2"/>
              <a:buChar char="§"/>
            </a:pPr>
            <a:r>
              <a:rPr lang="nl-BE" sz="1800">
                <a:latin typeface="Calibri" panose="020F0502020204030204" pitchFamily="34" charset="0"/>
                <a:ea typeface="Calibri" panose="020F0502020204030204" pitchFamily="34" charset="0"/>
                <a:cs typeface="Times New Roman" panose="02020603050405020304" pitchFamily="18" charset="0"/>
              </a:rPr>
              <a:t>31 oktober 2023: </a:t>
            </a:r>
            <a:r>
              <a:rPr lang="nl-BE" sz="1800">
                <a:effectLst/>
                <a:latin typeface="Calibri" panose="020F0502020204030204" pitchFamily="34" charset="0"/>
                <a:ea typeface="Calibri" panose="020F0502020204030204" pitchFamily="34" charset="0"/>
                <a:cs typeface="Times New Roman" panose="02020603050405020304" pitchFamily="18" charset="0"/>
              </a:rPr>
              <a:t>extrapolatie gegevens januari tot en met augustus 2023 in </a:t>
            </a:r>
            <a:r>
              <a:rPr lang="nl-BE" sz="1800" err="1">
                <a:effectLst/>
                <a:latin typeface="Calibri" panose="020F0502020204030204" pitchFamily="34" charset="0"/>
                <a:ea typeface="Calibri" panose="020F0502020204030204" pitchFamily="34" charset="0"/>
                <a:cs typeface="Times New Roman" panose="02020603050405020304" pitchFamily="18" charset="0"/>
              </a:rPr>
              <a:t>exceltabel</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nl-BE" sz="1800">
                <a:effectLst/>
                <a:latin typeface="Calibri" panose="020F0502020204030204" pitchFamily="34" charset="0"/>
                <a:ea typeface="Calibri" panose="020F0502020204030204" pitchFamily="34" charset="0"/>
                <a:cs typeface="Times New Roman" panose="02020603050405020304" pitchFamily="18" charset="0"/>
              </a:rPr>
              <a:t>8 december 2023 definitieve gegevens met de bijhorende bewijsstukken Dien hiertoe opnieuw de </a:t>
            </a:r>
            <a:r>
              <a:rPr lang="nl-BE" sz="1800" err="1">
                <a:effectLst/>
                <a:latin typeface="Calibri" panose="020F0502020204030204" pitchFamily="34" charset="0"/>
                <a:ea typeface="Calibri" panose="020F0502020204030204" pitchFamily="34" charset="0"/>
                <a:cs typeface="Times New Roman" panose="02020603050405020304" pitchFamily="18" charset="0"/>
              </a:rPr>
              <a:t>exceltabel</a:t>
            </a:r>
            <a:r>
              <a:rPr lang="nl-BE" sz="1800">
                <a:effectLst/>
                <a:latin typeface="Calibri" panose="020F0502020204030204" pitchFamily="34" charset="0"/>
                <a:ea typeface="Calibri" panose="020F0502020204030204" pitchFamily="34" charset="0"/>
                <a:cs typeface="Times New Roman" panose="02020603050405020304" pitchFamily="18" charset="0"/>
              </a:rPr>
              <a:t> in</a:t>
            </a:r>
            <a:endParaRPr lang="nl-NL"/>
          </a:p>
          <a:p>
            <a:pPr marL="0" indent="0">
              <a:buNone/>
            </a:pPr>
            <a:r>
              <a:rPr lang="nl-NL" b="1"/>
              <a:t>CONTACTPERSOON</a:t>
            </a:r>
            <a:r>
              <a:rPr lang="nl-NL"/>
              <a:t> Els De Saeger</a:t>
            </a:r>
          </a:p>
        </p:txBody>
      </p:sp>
      <p:sp>
        <p:nvSpPr>
          <p:cNvPr id="6" name="Tijdelijke aanduiding voor dianummer 5">
            <a:extLst>
              <a:ext uri="{FF2B5EF4-FFF2-40B4-BE49-F238E27FC236}">
                <a16:creationId xmlns:a16="http://schemas.microsoft.com/office/drawing/2014/main" id="{E2B034C7-3CF5-4981-A4E9-832C7F402CA7}"/>
              </a:ext>
            </a:extLst>
          </p:cNvPr>
          <p:cNvSpPr>
            <a:spLocks noGrp="1"/>
          </p:cNvSpPr>
          <p:nvPr>
            <p:ph type="sldNum" sz="quarter" idx="12"/>
          </p:nvPr>
        </p:nvSpPr>
        <p:spPr/>
        <p:txBody>
          <a:bodyPr/>
          <a:lstStyle/>
          <a:p>
            <a:pPr>
              <a:defRPr/>
            </a:pPr>
            <a:fld id="{D2CE5E5D-1AF0-4E0B-AB88-26567C571179}" type="slidenum">
              <a:rPr lang="nl-NL" altLang="en-US" smtClean="0"/>
              <a:pPr>
                <a:defRPr/>
              </a:pPr>
              <a:t>54</a:t>
            </a:fld>
            <a:endParaRPr lang="nl-NL" altLang="en-US"/>
          </a:p>
        </p:txBody>
      </p:sp>
    </p:spTree>
    <p:extLst>
      <p:ext uri="{BB962C8B-B14F-4D97-AF65-F5344CB8AC3E}">
        <p14:creationId xmlns:p14="http://schemas.microsoft.com/office/powerpoint/2010/main" val="216053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E4A84-65E7-C6E6-BCA9-4A239DBAE700}"/>
              </a:ext>
            </a:extLst>
          </p:cNvPr>
          <p:cNvSpPr>
            <a:spLocks noGrp="1"/>
          </p:cNvSpPr>
          <p:nvPr>
            <p:ph type="title"/>
          </p:nvPr>
        </p:nvSpPr>
        <p:spPr/>
        <p:txBody>
          <a:bodyPr/>
          <a:lstStyle/>
          <a:p>
            <a:r>
              <a:rPr lang="nl-NL"/>
              <a:t>Projectoproep II</a:t>
            </a:r>
          </a:p>
        </p:txBody>
      </p:sp>
      <p:sp>
        <p:nvSpPr>
          <p:cNvPr id="3" name="Tijdelijke aanduiding voor inhoud 2">
            <a:extLst>
              <a:ext uri="{FF2B5EF4-FFF2-40B4-BE49-F238E27FC236}">
                <a16:creationId xmlns:a16="http://schemas.microsoft.com/office/drawing/2014/main" id="{4435E6B1-923D-7887-A86E-06CF774B7678}"/>
              </a:ext>
            </a:extLst>
          </p:cNvPr>
          <p:cNvSpPr>
            <a:spLocks noGrp="1"/>
          </p:cNvSpPr>
          <p:nvPr>
            <p:ph idx="1"/>
          </p:nvPr>
        </p:nvSpPr>
        <p:spPr/>
        <p:txBody>
          <a:bodyPr vert="horz" lIns="45720" tIns="45720" rIns="45720" bIns="45720" rtlCol="0" anchor="t">
            <a:normAutofit/>
          </a:bodyPr>
          <a:lstStyle/>
          <a:p>
            <a:pPr marL="0" indent="0">
              <a:buNone/>
            </a:pPr>
            <a:r>
              <a:rPr lang="nl-NL" b="1"/>
              <a:t>WAT</a:t>
            </a:r>
            <a:r>
              <a:rPr lang="nl-NL"/>
              <a:t> </a:t>
            </a:r>
            <a:r>
              <a:rPr lang="nl-NL">
                <a:ea typeface="+mn-lt"/>
                <a:cs typeface="+mn-lt"/>
              </a:rPr>
              <a:t>143 projecten</a:t>
            </a:r>
          </a:p>
          <a:p>
            <a:pPr marL="0" indent="0">
              <a:buNone/>
            </a:pPr>
            <a:r>
              <a:rPr lang="nl-NL" b="1">
                <a:ea typeface="+mn-lt"/>
                <a:cs typeface="+mn-lt"/>
              </a:rPr>
              <a:t>TIMING</a:t>
            </a:r>
            <a:r>
              <a:rPr lang="nl-NL">
                <a:ea typeface="+mn-lt"/>
                <a:cs typeface="+mn-lt"/>
              </a:rPr>
              <a:t> 1 september 2022 – 31 augustus 2024</a:t>
            </a:r>
          </a:p>
          <a:p>
            <a:pPr marL="0" indent="0">
              <a:buNone/>
            </a:pPr>
            <a:r>
              <a:rPr lang="nl-NL" b="1"/>
              <a:t>STATUS </a:t>
            </a:r>
            <a:r>
              <a:rPr lang="nl-NL"/>
              <a:t>2</a:t>
            </a:r>
            <a:r>
              <a:rPr lang="nl-NL" baseline="30000"/>
              <a:t>de</a:t>
            </a:r>
            <a:r>
              <a:rPr lang="nl-NL"/>
              <a:t> schooljaar</a:t>
            </a:r>
          </a:p>
          <a:p>
            <a:pPr marL="470535" lvl="1" indent="-342900">
              <a:buFont typeface="Wingdings" panose="05000000000000000000" pitchFamily="2" charset="2"/>
              <a:buChar char="§"/>
            </a:pPr>
            <a:r>
              <a:rPr lang="nl-NL" sz="2400">
                <a:ea typeface="+mn-lt"/>
                <a:cs typeface="+mn-lt"/>
              </a:rPr>
              <a:t>Tussentijdse financiële rapportering: 10 november 2023 en 31 mei 2024</a:t>
            </a:r>
          </a:p>
          <a:p>
            <a:pPr marL="470535" lvl="1" indent="-342900">
              <a:buFont typeface="Wingdings" panose="05000000000000000000" pitchFamily="2" charset="2"/>
              <a:buChar char="§"/>
            </a:pPr>
            <a:r>
              <a:rPr lang="nl-NL" sz="2400">
                <a:ea typeface="+mn-lt"/>
                <a:cs typeface="+mn-lt"/>
              </a:rPr>
              <a:t>Financieel en inhoudelijk eindverslag 31 oktober 2024</a:t>
            </a:r>
            <a:endParaRPr lang="nl-NL"/>
          </a:p>
          <a:p>
            <a:pPr marL="0" indent="0">
              <a:buNone/>
            </a:pPr>
            <a:r>
              <a:rPr lang="nl-NL" b="1"/>
              <a:t>CONTACTPERSOON</a:t>
            </a:r>
            <a:r>
              <a:rPr lang="nl-NL"/>
              <a:t> Els De Saeger</a:t>
            </a:r>
          </a:p>
        </p:txBody>
      </p:sp>
      <p:sp>
        <p:nvSpPr>
          <p:cNvPr id="6" name="Tijdelijke aanduiding voor dianummer 5">
            <a:extLst>
              <a:ext uri="{FF2B5EF4-FFF2-40B4-BE49-F238E27FC236}">
                <a16:creationId xmlns:a16="http://schemas.microsoft.com/office/drawing/2014/main" id="{E2B034C7-3CF5-4981-A4E9-832C7F402CA7}"/>
              </a:ext>
            </a:extLst>
          </p:cNvPr>
          <p:cNvSpPr>
            <a:spLocks noGrp="1"/>
          </p:cNvSpPr>
          <p:nvPr>
            <p:ph type="sldNum" sz="quarter" idx="12"/>
          </p:nvPr>
        </p:nvSpPr>
        <p:spPr/>
        <p:txBody>
          <a:bodyPr/>
          <a:lstStyle/>
          <a:p>
            <a:pPr>
              <a:defRPr/>
            </a:pPr>
            <a:fld id="{D2CE5E5D-1AF0-4E0B-AB88-26567C571179}" type="slidenum">
              <a:rPr lang="nl-NL" altLang="en-US" smtClean="0"/>
              <a:pPr>
                <a:defRPr/>
              </a:pPr>
              <a:t>55</a:t>
            </a:fld>
            <a:endParaRPr lang="nl-NL" altLang="en-US"/>
          </a:p>
        </p:txBody>
      </p:sp>
    </p:spTree>
    <p:extLst>
      <p:ext uri="{BB962C8B-B14F-4D97-AF65-F5344CB8AC3E}">
        <p14:creationId xmlns:p14="http://schemas.microsoft.com/office/powerpoint/2010/main" val="631177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3E316-FFF8-8C75-F731-C49834EDEC31}"/>
              </a:ext>
            </a:extLst>
          </p:cNvPr>
          <p:cNvSpPr>
            <a:spLocks noGrp="1"/>
          </p:cNvSpPr>
          <p:nvPr>
            <p:ph type="title"/>
          </p:nvPr>
        </p:nvSpPr>
        <p:spPr/>
        <p:txBody>
          <a:bodyPr/>
          <a:lstStyle/>
          <a:p>
            <a:r>
              <a:rPr lang="nl-NL" err="1"/>
              <a:t>Edusprong</a:t>
            </a:r>
            <a:r>
              <a:rPr lang="nl-NL"/>
              <a:t>-BEZOEKEN</a:t>
            </a:r>
          </a:p>
        </p:txBody>
      </p:sp>
      <p:sp>
        <p:nvSpPr>
          <p:cNvPr id="3" name="Tijdelijke aanduiding voor inhoud 2">
            <a:extLst>
              <a:ext uri="{FF2B5EF4-FFF2-40B4-BE49-F238E27FC236}">
                <a16:creationId xmlns:a16="http://schemas.microsoft.com/office/drawing/2014/main" id="{ED94313F-44AC-6223-A10D-E8B35E330304}"/>
              </a:ext>
            </a:extLst>
          </p:cNvPr>
          <p:cNvSpPr>
            <a:spLocks noGrp="1"/>
          </p:cNvSpPr>
          <p:nvPr>
            <p:ph idx="1"/>
          </p:nvPr>
        </p:nvSpPr>
        <p:spPr/>
        <p:txBody>
          <a:bodyPr vert="horz" lIns="45720" tIns="45720" rIns="45720" bIns="45720" rtlCol="0" anchor="t">
            <a:normAutofit lnSpcReduction="10000"/>
          </a:bodyPr>
          <a:lstStyle/>
          <a:p>
            <a:pPr marL="0" indent="0">
              <a:buNone/>
            </a:pPr>
            <a:r>
              <a:rPr lang="nl-NL" sz="2000" b="1"/>
              <a:t>WAT</a:t>
            </a:r>
            <a:r>
              <a:rPr lang="nl-NL" sz="2000"/>
              <a:t> </a:t>
            </a:r>
          </a:p>
          <a:p>
            <a:pPr marL="470535" lvl="1" indent="-342900">
              <a:buFont typeface="Wingdings" panose="05000000000000000000" pitchFamily="2" charset="2"/>
              <a:buChar char="§"/>
            </a:pPr>
            <a:r>
              <a:rPr lang="nl-NL"/>
              <a:t>Edusprong-bezoeken in het kader van de uitvoering van projecten uit de tweede projectoproep (najaar 2023)</a:t>
            </a:r>
          </a:p>
          <a:p>
            <a:pPr marL="470535" lvl="1" indent="-342900">
              <a:buFont typeface="Wingdings" panose="05000000000000000000" pitchFamily="2" charset="2"/>
              <a:buChar char="§"/>
            </a:pPr>
            <a:r>
              <a:rPr lang="nl-NL"/>
              <a:t>6 centra – CBE en CVO</a:t>
            </a:r>
          </a:p>
          <a:p>
            <a:pPr marL="470535" lvl="1" indent="-342900">
              <a:buFont typeface="Wingdings" panose="05000000000000000000" pitchFamily="2" charset="2"/>
              <a:buChar char="§"/>
            </a:pPr>
            <a:r>
              <a:rPr lang="nl-NL"/>
              <a:t>Spreiding over de provincies en netten/koepels</a:t>
            </a:r>
          </a:p>
          <a:p>
            <a:pPr marL="0" indent="0">
              <a:lnSpc>
                <a:spcPct val="100000"/>
              </a:lnSpc>
              <a:buNone/>
            </a:pPr>
            <a:r>
              <a:rPr lang="nl-NL" sz="2000" b="1"/>
              <a:t>HOE 	</a:t>
            </a:r>
            <a:r>
              <a:rPr lang="nl-NL" sz="2000"/>
              <a:t>2 teamleden vwo – vooraf worden de nodige afspraken gemaakt over de inhoud van het bezoek (financiële opvolging en </a:t>
            </a:r>
            <a:r>
              <a:rPr lang="nl-BE" sz="2000"/>
              <a:t>uitrol en implementatie van de </a:t>
            </a:r>
            <a:r>
              <a:rPr lang="nl-BE" sz="2000" err="1"/>
              <a:t>edusprongprojecten</a:t>
            </a:r>
            <a:r>
              <a:rPr lang="nl-BE" sz="2000"/>
              <a:t>) </a:t>
            </a:r>
            <a:r>
              <a:rPr lang="nl-NL" sz="2000"/>
              <a:t>en datum in overleg bepaald</a:t>
            </a:r>
          </a:p>
          <a:p>
            <a:pPr marL="0" indent="0">
              <a:buNone/>
            </a:pPr>
            <a:r>
              <a:rPr lang="nl-NL" sz="2000" b="1"/>
              <a:t>TIMING	</a:t>
            </a:r>
            <a:r>
              <a:rPr lang="nl-NL" sz="2000"/>
              <a:t> planning en contacten met de centra eind augustus/begin september. Bezoeken eind september/oktober/november</a:t>
            </a:r>
          </a:p>
          <a:p>
            <a:pPr marL="0" indent="0">
              <a:buNone/>
            </a:pPr>
            <a:r>
              <a:rPr lang="nl-NL" sz="2000" b="1"/>
              <a:t>CONTACTPERSOON</a:t>
            </a:r>
            <a:r>
              <a:rPr lang="nl-NL" sz="2000"/>
              <a:t> Els De Saeger</a:t>
            </a:r>
          </a:p>
          <a:p>
            <a:pPr marL="0" indent="0">
              <a:buNone/>
            </a:pPr>
            <a:endParaRPr lang="nl-NL" sz="2000"/>
          </a:p>
        </p:txBody>
      </p:sp>
      <p:sp>
        <p:nvSpPr>
          <p:cNvPr id="6" name="Tijdelijke aanduiding voor dianummer 5">
            <a:extLst>
              <a:ext uri="{FF2B5EF4-FFF2-40B4-BE49-F238E27FC236}">
                <a16:creationId xmlns:a16="http://schemas.microsoft.com/office/drawing/2014/main" id="{6CA9AAE1-145E-42E8-8168-43FC05FF3AE9}"/>
              </a:ext>
            </a:extLst>
          </p:cNvPr>
          <p:cNvSpPr>
            <a:spLocks noGrp="1"/>
          </p:cNvSpPr>
          <p:nvPr>
            <p:ph type="sldNum" sz="quarter" idx="12"/>
          </p:nvPr>
        </p:nvSpPr>
        <p:spPr/>
        <p:txBody>
          <a:bodyPr/>
          <a:lstStyle/>
          <a:p>
            <a:pPr>
              <a:defRPr/>
            </a:pPr>
            <a:fld id="{D2CE5E5D-1AF0-4E0B-AB88-26567C571179}" type="slidenum">
              <a:rPr lang="nl-NL" altLang="en-US" smtClean="0"/>
              <a:pPr>
                <a:defRPr/>
              </a:pPr>
              <a:t>56</a:t>
            </a:fld>
            <a:endParaRPr lang="nl-NL" altLang="en-US"/>
          </a:p>
        </p:txBody>
      </p:sp>
    </p:spTree>
    <p:extLst>
      <p:ext uri="{BB962C8B-B14F-4D97-AF65-F5344CB8AC3E}">
        <p14:creationId xmlns:p14="http://schemas.microsoft.com/office/powerpoint/2010/main" val="2699331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Tijdelijke aanduiding voor inhoud 10">
            <a:extLst>
              <a:ext uri="{FF2B5EF4-FFF2-40B4-BE49-F238E27FC236}">
                <a16:creationId xmlns:a16="http://schemas.microsoft.com/office/drawing/2014/main" id="{9B3D6056-8DE9-5CE6-9A30-3D67F77795F6}"/>
              </a:ext>
            </a:extLst>
          </p:cNvPr>
          <p:cNvGraphicFramePr>
            <a:graphicFrameLocks noGrp="1"/>
          </p:cNvGraphicFramePr>
          <p:nvPr>
            <p:ph sz="half" idx="1"/>
            <p:extLst>
              <p:ext uri="{D42A27DB-BD31-4B8C-83A1-F6EECF244321}">
                <p14:modId xmlns:p14="http://schemas.microsoft.com/office/powerpoint/2010/main" val="4007813029"/>
              </p:ext>
            </p:extLst>
          </p:nvPr>
        </p:nvGraphicFramePr>
        <p:xfrm>
          <a:off x="1003707" y="1734531"/>
          <a:ext cx="7416798" cy="4522186"/>
        </p:xfrm>
        <a:graphic>
          <a:graphicData uri="http://schemas.openxmlformats.org/drawingml/2006/table">
            <a:tbl>
              <a:tblPr firstRow="1" bandRow="1">
                <a:tableStyleId>{5C22544A-7EE6-4342-B048-85BDC9FD1C3A}</a:tableStyleId>
              </a:tblPr>
              <a:tblGrid>
                <a:gridCol w="1870326">
                  <a:extLst>
                    <a:ext uri="{9D8B030D-6E8A-4147-A177-3AD203B41FA5}">
                      <a16:colId xmlns:a16="http://schemas.microsoft.com/office/drawing/2014/main" val="3058782178"/>
                    </a:ext>
                  </a:extLst>
                </a:gridCol>
                <a:gridCol w="2773236">
                  <a:extLst>
                    <a:ext uri="{9D8B030D-6E8A-4147-A177-3AD203B41FA5}">
                      <a16:colId xmlns:a16="http://schemas.microsoft.com/office/drawing/2014/main" val="4010262411"/>
                    </a:ext>
                  </a:extLst>
                </a:gridCol>
                <a:gridCol w="2773236">
                  <a:extLst>
                    <a:ext uri="{9D8B030D-6E8A-4147-A177-3AD203B41FA5}">
                      <a16:colId xmlns:a16="http://schemas.microsoft.com/office/drawing/2014/main" val="4254985651"/>
                    </a:ext>
                  </a:extLst>
                </a:gridCol>
              </a:tblGrid>
              <a:tr h="553773">
                <a:tc>
                  <a:txBody>
                    <a:bodyPr/>
                    <a:lstStyle/>
                    <a:p>
                      <a:pPr fontAlgn="b"/>
                      <a:r>
                        <a:rPr lang="nl-NL" sz="1900">
                          <a:effectLst/>
                        </a:rPr>
                        <a:t>WAT</a:t>
                      </a:r>
                      <a:endParaRPr lang="nl-NL" sz="1900" b="1">
                        <a:effectLst/>
                        <a:latin typeface="Calibri" panose="020F0502020204030204" pitchFamily="34" charset="0"/>
                      </a:endParaRPr>
                    </a:p>
                  </a:txBody>
                  <a:tcPr marL="12954" marR="12954" marT="12954" marB="62180" anchor="b"/>
                </a:tc>
                <a:tc>
                  <a:txBody>
                    <a:bodyPr/>
                    <a:lstStyle/>
                    <a:p>
                      <a:pPr fontAlgn="b"/>
                      <a:r>
                        <a:rPr lang="nl-NL" sz="1900">
                          <a:effectLst/>
                        </a:rPr>
                        <a:t>RAPPORTERING</a:t>
                      </a:r>
                      <a:endParaRPr lang="nl-NL" sz="1900" b="1">
                        <a:effectLst/>
                        <a:latin typeface="Calibri" panose="020F0502020204030204" pitchFamily="34" charset="0"/>
                      </a:endParaRPr>
                    </a:p>
                  </a:txBody>
                  <a:tcPr marL="12954" marR="12954" marT="12954" marB="62180" anchor="b"/>
                </a:tc>
                <a:tc>
                  <a:txBody>
                    <a:bodyPr/>
                    <a:lstStyle/>
                    <a:p>
                      <a:pPr lvl="0">
                        <a:buNone/>
                      </a:pPr>
                      <a:r>
                        <a:rPr lang="nl-NL" sz="1900">
                          <a:effectLst/>
                        </a:rPr>
                        <a:t>D</a:t>
                      </a:r>
                      <a:r>
                        <a:rPr lang="nl-NL" sz="1900" b="1" kern="1200">
                          <a:solidFill>
                            <a:schemeClr val="lt1"/>
                          </a:solidFill>
                          <a:effectLst/>
                          <a:latin typeface="+mn-lt"/>
                          <a:ea typeface="+mn-ea"/>
                          <a:cs typeface="+mn-cs"/>
                        </a:rPr>
                        <a:t>ATA</a:t>
                      </a:r>
                    </a:p>
                  </a:txBody>
                  <a:tcPr marL="12953" marR="12953" marT="12953" marB="62179" anchor="b"/>
                </a:tc>
                <a:extLst>
                  <a:ext uri="{0D108BD9-81ED-4DB2-BD59-A6C34878D82A}">
                    <a16:rowId xmlns:a16="http://schemas.microsoft.com/office/drawing/2014/main" val="426180089"/>
                  </a:ext>
                </a:extLst>
              </a:tr>
              <a:tr h="533996">
                <a:tc>
                  <a:txBody>
                    <a:bodyPr/>
                    <a:lstStyle/>
                    <a:p>
                      <a:pPr fontAlgn="ctr"/>
                      <a:r>
                        <a:rPr lang="nl-NL" b="1"/>
                        <a:t>PO I</a:t>
                      </a:r>
                    </a:p>
                  </a:txBody>
                  <a:tcPr marL="12954" marR="12954" marT="12954" marB="62180" anchor="ctr">
                    <a:solidFill>
                      <a:schemeClr val="tx2">
                        <a:lumMod val="20000"/>
                        <a:lumOff val="80000"/>
                      </a:schemeClr>
                    </a:solidFill>
                  </a:tcPr>
                </a:tc>
                <a:tc>
                  <a:txBody>
                    <a:bodyPr/>
                    <a:lstStyle/>
                    <a:p>
                      <a:pPr lvl="0">
                        <a:buNone/>
                      </a:pPr>
                      <a:r>
                        <a:rPr lang="nl-NL" sz="1600" b="0" i="0" u="none" strike="noStrike" noProof="0">
                          <a:solidFill>
                            <a:srgbClr val="000000"/>
                          </a:solidFill>
                          <a:effectLst/>
                          <a:latin typeface="TW Cen MT"/>
                        </a:rPr>
                        <a:t>Financieel en inhoudelijk eindverslag</a:t>
                      </a:r>
                      <a:endParaRPr lang="nl-NL" sz="1600" b="0" i="0" u="none" strike="noStrike" noProof="0">
                        <a:effectLst/>
                        <a:latin typeface="Tw Cen MT"/>
                      </a:endParaRPr>
                    </a:p>
                  </a:txBody>
                  <a:tcPr marL="12954" marR="12954" marT="12954" marB="62180" anchor="ctr">
                    <a:solidFill>
                      <a:schemeClr val="tx2">
                        <a:lumMod val="20000"/>
                        <a:lumOff val="80000"/>
                      </a:schemeClr>
                    </a:solidFill>
                  </a:tcPr>
                </a:tc>
                <a:tc>
                  <a:txBody>
                    <a:bodyPr/>
                    <a:lstStyle/>
                    <a:p>
                      <a:pPr marL="0" lvl="0" indent="0" algn="l">
                        <a:lnSpc>
                          <a:spcPct val="100000"/>
                        </a:lnSpc>
                        <a:buNone/>
                      </a:pPr>
                      <a:r>
                        <a:rPr lang="nl-NL" sz="1600" b="0" i="0" u="none" strike="noStrike" kern="1200" noProof="0">
                          <a:solidFill>
                            <a:srgbClr val="000000"/>
                          </a:solidFill>
                          <a:effectLst/>
                          <a:latin typeface="TW Cen MT"/>
                        </a:rPr>
                        <a:t>31/10/2023</a:t>
                      </a:r>
                      <a:endParaRPr lang="nl-NL"/>
                    </a:p>
                  </a:txBody>
                  <a:tcPr marL="12953" marR="12953" marT="12953" marB="62179" anchor="ctr">
                    <a:solidFill>
                      <a:schemeClr val="tx2">
                        <a:lumMod val="20000"/>
                        <a:lumOff val="80000"/>
                      </a:schemeClr>
                    </a:solidFill>
                  </a:tcPr>
                </a:tc>
                <a:extLst>
                  <a:ext uri="{0D108BD9-81ED-4DB2-BD59-A6C34878D82A}">
                    <a16:rowId xmlns:a16="http://schemas.microsoft.com/office/drawing/2014/main" val="1985970425"/>
                  </a:ext>
                </a:extLst>
              </a:tr>
              <a:tr h="474664">
                <a:tc>
                  <a:txBody>
                    <a:bodyPr/>
                    <a:lstStyle/>
                    <a:p>
                      <a:pPr fontAlgn="ctr"/>
                      <a:r>
                        <a:rPr lang="nl-NL" b="1"/>
                        <a:t>PO II</a:t>
                      </a:r>
                    </a:p>
                  </a:txBody>
                  <a:tcPr marL="12954" marR="12954" marT="12954" marB="62180" anchor="ctr">
                    <a:solidFill>
                      <a:schemeClr val="accent1">
                        <a:lumMod val="20000"/>
                        <a:lumOff val="80000"/>
                      </a:schemeClr>
                    </a:solidFill>
                  </a:tcPr>
                </a:tc>
                <a:tc>
                  <a:txBody>
                    <a:bodyPr/>
                    <a:lstStyle/>
                    <a:p>
                      <a:pPr lvl="0">
                        <a:buNone/>
                      </a:pPr>
                      <a:r>
                        <a:rPr lang="nl-NL" sz="1600" b="0" i="0" u="none" strike="noStrike" noProof="0">
                          <a:effectLst/>
                          <a:latin typeface="Tw Cen MT"/>
                        </a:rPr>
                        <a:t>Tussentijdse financiële rapportering</a:t>
                      </a:r>
                    </a:p>
                  </a:txBody>
                  <a:tcPr marL="12954" marR="12954" marT="12954" marB="62180" anchor="ctr">
                    <a:solidFill>
                      <a:schemeClr val="accent1">
                        <a:lumMod val="20000"/>
                        <a:lumOff val="80000"/>
                      </a:schemeClr>
                    </a:solidFill>
                  </a:tcPr>
                </a:tc>
                <a:tc>
                  <a:txBody>
                    <a:bodyPr/>
                    <a:lstStyle/>
                    <a:p>
                      <a:pPr lvl="0" algn="l">
                        <a:lnSpc>
                          <a:spcPct val="100000"/>
                        </a:lnSpc>
                        <a:spcBef>
                          <a:spcPts val="0"/>
                        </a:spcBef>
                        <a:spcAft>
                          <a:spcPts val="0"/>
                        </a:spcAft>
                        <a:buNone/>
                      </a:pPr>
                      <a:r>
                        <a:rPr lang="nl-NL" sz="1600" b="0" i="0" u="none" strike="noStrike" noProof="0">
                          <a:effectLst/>
                          <a:latin typeface="Tw Cen MT"/>
                        </a:rPr>
                        <a:t>10/11/2023</a:t>
                      </a:r>
                      <a:endParaRPr lang="nl-NL"/>
                    </a:p>
                    <a:p>
                      <a:pPr lvl="0">
                        <a:buNone/>
                      </a:pPr>
                      <a:r>
                        <a:rPr lang="nl-NL" sz="1600" b="0" i="0" u="none" strike="noStrike" noProof="0">
                          <a:effectLst/>
                          <a:latin typeface="Tw Cen MT"/>
                        </a:rPr>
                        <a:t>31/05/2024</a:t>
                      </a:r>
                      <a:endParaRPr lang="nl-NL"/>
                    </a:p>
                  </a:txBody>
                  <a:tcPr marL="12953" marR="12953" marT="12953" marB="62179" anchor="ctr">
                    <a:solidFill>
                      <a:schemeClr val="accent1">
                        <a:lumMod val="20000"/>
                        <a:lumOff val="80000"/>
                      </a:schemeClr>
                    </a:solidFill>
                  </a:tcPr>
                </a:tc>
                <a:extLst>
                  <a:ext uri="{0D108BD9-81ED-4DB2-BD59-A6C34878D82A}">
                    <a16:rowId xmlns:a16="http://schemas.microsoft.com/office/drawing/2014/main" val="1183621352"/>
                  </a:ext>
                </a:extLst>
              </a:tr>
              <a:tr h="533996">
                <a:tc>
                  <a:txBody>
                    <a:bodyPr/>
                    <a:lstStyle/>
                    <a:p>
                      <a:pPr fontAlgn="ctr"/>
                      <a:endParaRPr lang="nl-NL" sz="1600" b="1">
                        <a:effectLst/>
                      </a:endParaRPr>
                    </a:p>
                  </a:txBody>
                  <a:tcPr marL="12954" marR="12954" marT="12954" marB="62180" anchor="ctr">
                    <a:solidFill>
                      <a:schemeClr val="accent1">
                        <a:lumMod val="20000"/>
                        <a:lumOff val="80000"/>
                      </a:schemeClr>
                    </a:solidFill>
                  </a:tcPr>
                </a:tc>
                <a:tc>
                  <a:txBody>
                    <a:bodyPr/>
                    <a:lstStyle/>
                    <a:p>
                      <a:pPr lvl="0">
                        <a:buNone/>
                      </a:pPr>
                      <a:r>
                        <a:rPr lang="nl-NL" sz="1600">
                          <a:effectLst/>
                        </a:rPr>
                        <a:t>Financieel en inhoudelijk eindverslag</a:t>
                      </a:r>
                    </a:p>
                  </a:txBody>
                  <a:tcPr marL="12954" marR="12954" marT="12954" marB="62180" anchor="ctr">
                    <a:solidFill>
                      <a:schemeClr val="accent1">
                        <a:lumMod val="20000"/>
                        <a:lumOff val="80000"/>
                      </a:schemeClr>
                    </a:solidFill>
                  </a:tcPr>
                </a:tc>
                <a:tc>
                  <a:txBody>
                    <a:bodyPr/>
                    <a:lstStyle/>
                    <a:p>
                      <a:pPr lvl="0" algn="l">
                        <a:lnSpc>
                          <a:spcPct val="100000"/>
                        </a:lnSpc>
                        <a:spcBef>
                          <a:spcPts val="0"/>
                        </a:spcBef>
                        <a:spcAft>
                          <a:spcPts val="0"/>
                        </a:spcAft>
                        <a:buNone/>
                      </a:pPr>
                      <a:r>
                        <a:rPr lang="nl-NL" sz="1600" b="0" i="0" u="none" strike="noStrike" noProof="0">
                          <a:effectLst/>
                          <a:latin typeface="Tw Cen MT"/>
                        </a:rPr>
                        <a:t>31/10/2024</a:t>
                      </a:r>
                      <a:endParaRPr lang="nl-NL"/>
                    </a:p>
                  </a:txBody>
                  <a:tcPr marL="12953" marR="12953" marT="12953" marB="62179" anchor="ctr">
                    <a:solidFill>
                      <a:schemeClr val="accent1">
                        <a:lumMod val="20000"/>
                        <a:lumOff val="80000"/>
                      </a:schemeClr>
                    </a:solidFill>
                  </a:tcPr>
                </a:tc>
                <a:extLst>
                  <a:ext uri="{0D108BD9-81ED-4DB2-BD59-A6C34878D82A}">
                    <a16:rowId xmlns:a16="http://schemas.microsoft.com/office/drawing/2014/main" val="1226855550"/>
                  </a:ext>
                </a:extLst>
              </a:tr>
              <a:tr h="761439">
                <a:tc>
                  <a:txBody>
                    <a:bodyPr/>
                    <a:lstStyle/>
                    <a:p>
                      <a:pPr fontAlgn="ctr"/>
                      <a:r>
                        <a:rPr lang="nl-NL" b="1"/>
                        <a:t>ICT-coördinatoren</a:t>
                      </a:r>
                    </a:p>
                  </a:txBody>
                  <a:tcPr marL="12954" marR="12954" marT="12954" marB="62180" anchor="ctr">
                    <a:solidFill>
                      <a:schemeClr val="tx2">
                        <a:lumMod val="20000"/>
                        <a:lumOff val="80000"/>
                      </a:schemeClr>
                    </a:solidFill>
                  </a:tcPr>
                </a:tc>
                <a:tc>
                  <a:txBody>
                    <a:bodyPr/>
                    <a:lstStyle/>
                    <a:p>
                      <a:pPr fontAlgn="ctr"/>
                      <a:r>
                        <a:rPr lang="nl-NL" sz="1600" b="0" i="0" u="none" strike="noStrike" noProof="0">
                          <a:effectLst/>
                          <a:latin typeface="Tw Cen MT"/>
                        </a:rPr>
                        <a:t>Tussentijdse financiële rapportering</a:t>
                      </a:r>
                    </a:p>
                  </a:txBody>
                  <a:tcPr marL="12954" marR="12954" marT="12954" marB="62180" anchor="ctr">
                    <a:solidFill>
                      <a:schemeClr val="tx2">
                        <a:lumMod val="20000"/>
                        <a:lumOff val="80000"/>
                      </a:schemeClr>
                    </a:solidFill>
                  </a:tcPr>
                </a:tc>
                <a:tc>
                  <a:txBody>
                    <a:bodyPr/>
                    <a:lstStyle/>
                    <a:p>
                      <a:pPr lvl="0" algn="l">
                        <a:lnSpc>
                          <a:spcPct val="100000"/>
                        </a:lnSpc>
                        <a:spcBef>
                          <a:spcPts val="0"/>
                        </a:spcBef>
                        <a:spcAft>
                          <a:spcPts val="0"/>
                        </a:spcAft>
                        <a:buNone/>
                      </a:pPr>
                      <a:r>
                        <a:rPr lang="nl-NL" sz="1600" b="0" i="0" u="none" strike="noStrike" noProof="0">
                          <a:effectLst/>
                        </a:rPr>
                        <a:t>10/11/2023</a:t>
                      </a:r>
                      <a:endParaRPr lang="nl-NL"/>
                    </a:p>
                    <a:p>
                      <a:pPr lvl="0" algn="l">
                        <a:lnSpc>
                          <a:spcPct val="100000"/>
                        </a:lnSpc>
                        <a:spcBef>
                          <a:spcPts val="0"/>
                        </a:spcBef>
                        <a:spcAft>
                          <a:spcPts val="0"/>
                        </a:spcAft>
                        <a:buNone/>
                      </a:pPr>
                      <a:r>
                        <a:rPr lang="nl-NL" sz="1600" b="0" i="0" u="none" strike="noStrike" noProof="0">
                          <a:effectLst/>
                        </a:rPr>
                        <a:t>31/05/2024</a:t>
                      </a:r>
                      <a:endParaRPr lang="nl-NL"/>
                    </a:p>
                  </a:txBody>
                  <a:tcPr marL="12953" marR="12953" marT="12953" marB="62179" anchor="ctr">
                    <a:solidFill>
                      <a:schemeClr val="tx2">
                        <a:lumMod val="20000"/>
                        <a:lumOff val="80000"/>
                      </a:schemeClr>
                    </a:solidFill>
                  </a:tcPr>
                </a:tc>
                <a:extLst>
                  <a:ext uri="{0D108BD9-81ED-4DB2-BD59-A6C34878D82A}">
                    <a16:rowId xmlns:a16="http://schemas.microsoft.com/office/drawing/2014/main" val="3135921412"/>
                  </a:ext>
                </a:extLst>
              </a:tr>
              <a:tr h="569204">
                <a:tc>
                  <a:txBody>
                    <a:bodyPr/>
                    <a:lstStyle/>
                    <a:p>
                      <a:pPr fontAlgn="ctr"/>
                      <a:endParaRPr lang="nl-NL" sz="1600">
                        <a:effectLst/>
                      </a:endParaRPr>
                    </a:p>
                  </a:txBody>
                  <a:tcPr marL="12954" marR="12954" marT="12954" marB="62180" anchor="ctr">
                    <a:solidFill>
                      <a:schemeClr val="tx2">
                        <a:lumMod val="20000"/>
                        <a:lumOff val="80000"/>
                      </a:schemeClr>
                    </a:solidFill>
                  </a:tcPr>
                </a:tc>
                <a:tc>
                  <a:txBody>
                    <a:bodyPr/>
                    <a:lstStyle/>
                    <a:p>
                      <a:pPr lvl="0">
                        <a:buNone/>
                      </a:pPr>
                      <a:r>
                        <a:rPr lang="nl-NL" sz="1600" b="0" i="0" u="none" strike="noStrike" noProof="0">
                          <a:effectLst/>
                          <a:latin typeface="Tw Cen MT"/>
                        </a:rPr>
                        <a:t>Financieel en inhoudelijk eindverslag</a:t>
                      </a:r>
                      <a:endParaRPr lang="nl-NL"/>
                    </a:p>
                  </a:txBody>
                  <a:tcPr marL="12954" marR="12954" marT="12954" marB="62180" anchor="ctr">
                    <a:solidFill>
                      <a:schemeClr val="tx2">
                        <a:lumMod val="20000"/>
                        <a:lumOff val="80000"/>
                      </a:schemeClr>
                    </a:solidFill>
                  </a:tcPr>
                </a:tc>
                <a:tc>
                  <a:txBody>
                    <a:bodyPr/>
                    <a:lstStyle/>
                    <a:p>
                      <a:pPr lvl="0">
                        <a:buNone/>
                      </a:pPr>
                      <a:r>
                        <a:rPr lang="nl-NL" sz="1600">
                          <a:effectLst/>
                        </a:rPr>
                        <a:t>30/10/2024</a:t>
                      </a:r>
                    </a:p>
                  </a:txBody>
                  <a:tcPr marL="12953" marR="12953" marT="12953" marB="62179" anchor="ctr">
                    <a:solidFill>
                      <a:schemeClr val="tx2">
                        <a:lumMod val="20000"/>
                        <a:lumOff val="80000"/>
                      </a:schemeClr>
                    </a:solidFill>
                  </a:tcPr>
                </a:tc>
                <a:extLst>
                  <a:ext uri="{0D108BD9-81ED-4DB2-BD59-A6C34878D82A}">
                    <a16:rowId xmlns:a16="http://schemas.microsoft.com/office/drawing/2014/main" val="1003537721"/>
                  </a:ext>
                </a:extLst>
              </a:tr>
              <a:tr h="474664">
                <a:tc>
                  <a:txBody>
                    <a:bodyPr/>
                    <a:lstStyle/>
                    <a:p>
                      <a:pPr fontAlgn="ctr"/>
                      <a:endParaRPr lang="nl-NL" sz="1600">
                        <a:effectLst/>
                      </a:endParaRPr>
                    </a:p>
                  </a:txBody>
                  <a:tcPr marL="12954" marR="12954" marT="12954" marB="62180" anchor="ctr">
                    <a:solidFill>
                      <a:schemeClr val="tx2">
                        <a:lumMod val="20000"/>
                        <a:lumOff val="80000"/>
                      </a:schemeClr>
                    </a:solidFill>
                  </a:tcPr>
                </a:tc>
                <a:tc>
                  <a:txBody>
                    <a:bodyPr/>
                    <a:lstStyle/>
                    <a:p>
                      <a:pPr fontAlgn="ctr"/>
                      <a:r>
                        <a:rPr lang="nl-NL" sz="1600">
                          <a:effectLst/>
                        </a:rPr>
                        <a:t>Inhoudelijk verslag</a:t>
                      </a:r>
                    </a:p>
                  </a:txBody>
                  <a:tcPr marL="12954" marR="12954" marT="12954" marB="62180" anchor="ctr">
                    <a:solidFill>
                      <a:schemeClr val="tx2">
                        <a:lumMod val="20000"/>
                        <a:lumOff val="80000"/>
                      </a:schemeClr>
                    </a:solidFill>
                  </a:tcPr>
                </a:tc>
                <a:tc>
                  <a:txBody>
                    <a:bodyPr/>
                    <a:lstStyle/>
                    <a:p>
                      <a:pPr lvl="0">
                        <a:buNone/>
                      </a:pPr>
                      <a:r>
                        <a:rPr lang="nl-NL" sz="1600">
                          <a:effectLst/>
                        </a:rPr>
                        <a:t>30/10/2025</a:t>
                      </a:r>
                    </a:p>
                  </a:txBody>
                  <a:tcPr marL="12953" marR="12953" marT="12953" marB="62179" anchor="ctr">
                    <a:solidFill>
                      <a:schemeClr val="tx2">
                        <a:lumMod val="20000"/>
                        <a:lumOff val="80000"/>
                      </a:schemeClr>
                    </a:solidFill>
                  </a:tcPr>
                </a:tc>
                <a:extLst>
                  <a:ext uri="{0D108BD9-81ED-4DB2-BD59-A6C34878D82A}">
                    <a16:rowId xmlns:a16="http://schemas.microsoft.com/office/drawing/2014/main" val="171626887"/>
                  </a:ext>
                </a:extLst>
              </a:tr>
              <a:tr h="474664">
                <a:tc>
                  <a:txBody>
                    <a:bodyPr/>
                    <a:lstStyle/>
                    <a:p>
                      <a:pPr fontAlgn="ctr"/>
                      <a:endParaRPr lang="nl-NL" sz="1600">
                        <a:effectLst/>
                      </a:endParaRPr>
                    </a:p>
                  </a:txBody>
                  <a:tcPr marL="12954" marR="12954" marT="12954" marB="62180" anchor="ctr">
                    <a:solidFill>
                      <a:schemeClr val="tx2">
                        <a:lumMod val="20000"/>
                        <a:lumOff val="80000"/>
                      </a:schemeClr>
                    </a:solidFill>
                  </a:tcPr>
                </a:tc>
                <a:tc>
                  <a:txBody>
                    <a:bodyPr/>
                    <a:lstStyle/>
                    <a:p>
                      <a:pPr fontAlgn="ctr"/>
                      <a:r>
                        <a:rPr lang="nl-NL" sz="1600">
                          <a:effectLst/>
                        </a:rPr>
                        <a:t>Inhoudelijk verslag</a:t>
                      </a:r>
                    </a:p>
                  </a:txBody>
                  <a:tcPr marL="12954" marR="12954" marT="12954" marB="62180" anchor="ctr">
                    <a:solidFill>
                      <a:schemeClr val="tx2">
                        <a:lumMod val="20000"/>
                        <a:lumOff val="80000"/>
                      </a:schemeClr>
                    </a:solidFill>
                  </a:tcPr>
                </a:tc>
                <a:tc>
                  <a:txBody>
                    <a:bodyPr/>
                    <a:lstStyle/>
                    <a:p>
                      <a:pPr lvl="0">
                        <a:buNone/>
                      </a:pPr>
                      <a:r>
                        <a:rPr lang="nl-NL" sz="1600">
                          <a:effectLst/>
                        </a:rPr>
                        <a:t>30/10/2026</a:t>
                      </a:r>
                    </a:p>
                  </a:txBody>
                  <a:tcPr marL="12953" marR="12953" marT="12953" marB="62179" anchor="ctr">
                    <a:solidFill>
                      <a:schemeClr val="tx2">
                        <a:lumMod val="20000"/>
                        <a:lumOff val="80000"/>
                      </a:schemeClr>
                    </a:solidFill>
                  </a:tcPr>
                </a:tc>
                <a:extLst>
                  <a:ext uri="{0D108BD9-81ED-4DB2-BD59-A6C34878D82A}">
                    <a16:rowId xmlns:a16="http://schemas.microsoft.com/office/drawing/2014/main" val="3807956360"/>
                  </a:ext>
                </a:extLst>
              </a:tr>
            </a:tbl>
          </a:graphicData>
        </a:graphic>
      </p:graphicFrame>
      <p:sp>
        <p:nvSpPr>
          <p:cNvPr id="5" name="Titel 1">
            <a:extLst>
              <a:ext uri="{FF2B5EF4-FFF2-40B4-BE49-F238E27FC236}">
                <a16:creationId xmlns:a16="http://schemas.microsoft.com/office/drawing/2014/main" id="{07B87802-46FA-A589-B2AF-66179FADF4D8}"/>
              </a:ext>
            </a:extLst>
          </p:cNvPr>
          <p:cNvSpPr>
            <a:spLocks noGrp="1"/>
          </p:cNvSpPr>
          <p:nvPr>
            <p:ph type="title"/>
          </p:nvPr>
        </p:nvSpPr>
        <p:spPr>
          <a:xfrm>
            <a:off x="575035" y="1028275"/>
            <a:ext cx="8682087" cy="706256"/>
          </a:xfrm>
        </p:spPr>
        <p:txBody>
          <a:bodyPr>
            <a:noAutofit/>
          </a:bodyPr>
          <a:lstStyle/>
          <a:p>
            <a:r>
              <a:rPr lang="en-US" kern="1200" cap="all" spc="200" baseline="0" err="1">
                <a:solidFill>
                  <a:schemeClr val="tx1"/>
                </a:solidFill>
                <a:latin typeface="+mj-lt"/>
                <a:ea typeface="+mj-ea"/>
                <a:cs typeface="+mj-cs"/>
              </a:rPr>
              <a:t>Kalender</a:t>
            </a:r>
            <a:r>
              <a:rPr lang="en-US" kern="1200" cap="all" spc="200" baseline="0">
                <a:solidFill>
                  <a:schemeClr val="tx1"/>
                </a:solidFill>
                <a:latin typeface="+mj-lt"/>
                <a:ea typeface="+mj-ea"/>
                <a:cs typeface="+mj-cs"/>
              </a:rPr>
              <a:t> </a:t>
            </a:r>
            <a:r>
              <a:rPr lang="en-US" kern="1200" cap="all" spc="200" baseline="0" err="1">
                <a:solidFill>
                  <a:schemeClr val="tx1"/>
                </a:solidFill>
                <a:latin typeface="+mj-lt"/>
                <a:ea typeface="+mj-ea"/>
                <a:cs typeface="+mj-cs"/>
              </a:rPr>
              <a:t>rApportering</a:t>
            </a:r>
            <a:r>
              <a:rPr lang="en-US" kern="1200" cap="all" spc="200" baseline="0">
                <a:solidFill>
                  <a:schemeClr val="tx1"/>
                </a:solidFill>
                <a:latin typeface="+mj-lt"/>
                <a:ea typeface="+mj-ea"/>
                <a:cs typeface="+mj-cs"/>
              </a:rPr>
              <a:t> en </a:t>
            </a:r>
            <a:r>
              <a:rPr lang="en-US" kern="1200" cap="all" spc="200" baseline="0" err="1">
                <a:solidFill>
                  <a:schemeClr val="tx1"/>
                </a:solidFill>
                <a:latin typeface="+mj-lt"/>
                <a:ea typeface="+mj-ea"/>
                <a:cs typeface="+mj-cs"/>
              </a:rPr>
              <a:t>eindverslag</a:t>
            </a:r>
            <a:endParaRPr lang="nl-NL"/>
          </a:p>
        </p:txBody>
      </p:sp>
    </p:spTree>
    <p:extLst>
      <p:ext uri="{BB962C8B-B14F-4D97-AF65-F5344CB8AC3E}">
        <p14:creationId xmlns:p14="http://schemas.microsoft.com/office/powerpoint/2010/main" val="3509849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0D405-B77C-B2CF-A556-AA25B277FF2C}"/>
              </a:ext>
            </a:extLst>
          </p:cNvPr>
          <p:cNvSpPr>
            <a:spLocks noGrp="1"/>
          </p:cNvSpPr>
          <p:nvPr>
            <p:ph type="title"/>
          </p:nvPr>
        </p:nvSpPr>
        <p:spPr/>
        <p:txBody>
          <a:bodyPr>
            <a:normAutofit/>
          </a:bodyPr>
          <a:lstStyle/>
          <a:p>
            <a:r>
              <a:rPr lang="nl-NL"/>
              <a:t>Projecten leerloopbaanbegeleiding</a:t>
            </a:r>
          </a:p>
        </p:txBody>
      </p:sp>
      <p:sp>
        <p:nvSpPr>
          <p:cNvPr id="3" name="Tijdelijke aanduiding voor inhoud 2">
            <a:extLst>
              <a:ext uri="{FF2B5EF4-FFF2-40B4-BE49-F238E27FC236}">
                <a16:creationId xmlns:a16="http://schemas.microsoft.com/office/drawing/2014/main" id="{850BB7A7-B22B-E973-DAEF-659C1CC925D1}"/>
              </a:ext>
            </a:extLst>
          </p:cNvPr>
          <p:cNvSpPr>
            <a:spLocks noGrp="1"/>
          </p:cNvSpPr>
          <p:nvPr>
            <p:ph idx="1"/>
          </p:nvPr>
        </p:nvSpPr>
        <p:spPr/>
        <p:txBody>
          <a:bodyPr vert="horz" lIns="45720" tIns="45720" rIns="45720" bIns="45720" rtlCol="0" anchor="t">
            <a:normAutofit/>
          </a:bodyPr>
          <a:lstStyle/>
          <a:p>
            <a:pPr marL="0" indent="0">
              <a:buNone/>
            </a:pPr>
            <a:r>
              <a:rPr lang="nl-NL" b="1"/>
              <a:t>WAT</a:t>
            </a:r>
          </a:p>
          <a:p>
            <a:pPr marL="0" indent="0">
              <a:buNone/>
            </a:pPr>
            <a:r>
              <a:rPr lang="nl-NL" sz="1800">
                <a:latin typeface="Segoe UI" panose="020B0502040204020203" pitchFamily="34" charset="0"/>
              </a:rPr>
              <a:t>V</a:t>
            </a:r>
            <a:r>
              <a:rPr lang="nl-NL" sz="1800">
                <a:effectLst/>
                <a:latin typeface="Segoe UI" panose="020B0502040204020203" pitchFamily="34" charset="0"/>
              </a:rPr>
              <a:t>ia een projectoproep initiatieven ondersteunen die informatie en begeleiding aanbieden aan alle volwassenen met een leernood- of vraag</a:t>
            </a:r>
          </a:p>
          <a:p>
            <a:pPr marL="0" indent="0">
              <a:buNone/>
            </a:pPr>
            <a:r>
              <a:rPr lang="nl-NL" b="1"/>
              <a:t>STATUS</a:t>
            </a:r>
            <a:r>
              <a:rPr lang="nl-NL"/>
              <a:t> lopende</a:t>
            </a:r>
          </a:p>
          <a:p>
            <a:pPr marL="0" indent="0">
              <a:buNone/>
            </a:pPr>
            <a:r>
              <a:rPr lang="nl-BE" b="1"/>
              <a:t>WIE</a:t>
            </a:r>
            <a:r>
              <a:rPr lang="nl-BE" sz="1800" b="1">
                <a:latin typeface="Segoe UI" panose="020B0502040204020203" pitchFamily="34" charset="0"/>
              </a:rPr>
              <a:t> </a:t>
            </a:r>
            <a:r>
              <a:rPr lang="nl-BE" sz="1800">
                <a:effectLst/>
                <a:latin typeface="Segoe UI" panose="020B0502040204020203" pitchFamily="34" charset="0"/>
              </a:rPr>
              <a:t>5 leerwinkels (Brussel, Mechelen, Genk, Gent, West-Vlaanderen)</a:t>
            </a:r>
            <a:endParaRPr lang="nl-NL"/>
          </a:p>
          <a:p>
            <a:pPr marL="0" indent="0">
              <a:buNone/>
            </a:pPr>
            <a:r>
              <a:rPr lang="nl-NL" b="1">
                <a:ea typeface="+mn-lt"/>
                <a:cs typeface="+mn-lt"/>
              </a:rPr>
              <a:t>LOOPTIJD   </a:t>
            </a:r>
            <a:r>
              <a:rPr lang="nl-NL">
                <a:ea typeface="+mn-lt"/>
                <a:cs typeface="+mn-lt"/>
              </a:rPr>
              <a:t> kalenderjaren 2023, 2024, 2025</a:t>
            </a:r>
          </a:p>
          <a:p>
            <a:pPr marL="0" indent="0">
              <a:buNone/>
            </a:pPr>
            <a:r>
              <a:rPr lang="nl-NL" b="1">
                <a:ea typeface="+mn-lt"/>
                <a:cs typeface="+mn-lt"/>
              </a:rPr>
              <a:t>BUDGET </a:t>
            </a:r>
            <a:r>
              <a:rPr lang="nl-NL">
                <a:ea typeface="+mn-lt"/>
                <a:cs typeface="+mn-lt"/>
              </a:rPr>
              <a:t>1.517.000 euro (5 goedgekeurde projecten)</a:t>
            </a:r>
          </a:p>
          <a:p>
            <a:pPr marL="0" indent="0">
              <a:buNone/>
            </a:pPr>
            <a:r>
              <a:rPr lang="nl-NL" b="1">
                <a:ea typeface="+mn-lt"/>
                <a:cs typeface="+mn-lt"/>
              </a:rPr>
              <a:t>CONTACTPERSOON   </a:t>
            </a:r>
            <a:r>
              <a:rPr lang="nl-NL">
                <a:ea typeface="+mn-lt"/>
                <a:cs typeface="+mn-lt"/>
              </a:rPr>
              <a:t>Marlisa Monsieurs</a:t>
            </a:r>
            <a:endParaRPr lang="nl-NL">
              <a:highlight>
                <a:srgbClr val="FFFF00"/>
              </a:highlight>
              <a:ea typeface="+mn-lt"/>
              <a:cs typeface="+mn-lt"/>
            </a:endParaRPr>
          </a:p>
          <a:p>
            <a:pPr>
              <a:buFont typeface="Arial" panose="020B0602020104020603" pitchFamily="34" charset="0"/>
              <a:buChar char="•"/>
            </a:pPr>
            <a:endParaRPr lang="nl-NL"/>
          </a:p>
        </p:txBody>
      </p:sp>
      <p:sp>
        <p:nvSpPr>
          <p:cNvPr id="6" name="Tijdelijke aanduiding voor dianummer 5">
            <a:extLst>
              <a:ext uri="{FF2B5EF4-FFF2-40B4-BE49-F238E27FC236}">
                <a16:creationId xmlns:a16="http://schemas.microsoft.com/office/drawing/2014/main" id="{D1E6E582-B39B-459B-943F-77530F0971F4}"/>
              </a:ext>
            </a:extLst>
          </p:cNvPr>
          <p:cNvSpPr>
            <a:spLocks noGrp="1"/>
          </p:cNvSpPr>
          <p:nvPr>
            <p:ph type="sldNum" sz="quarter" idx="12"/>
          </p:nvPr>
        </p:nvSpPr>
        <p:spPr/>
        <p:txBody>
          <a:bodyPr/>
          <a:lstStyle/>
          <a:p>
            <a:pPr>
              <a:defRPr/>
            </a:pPr>
            <a:fld id="{D2CE5E5D-1AF0-4E0B-AB88-26567C571179}" type="slidenum">
              <a:rPr lang="nl-NL" altLang="en-US" smtClean="0"/>
              <a:pPr>
                <a:defRPr/>
              </a:pPr>
              <a:t>58</a:t>
            </a:fld>
            <a:endParaRPr lang="nl-NL" altLang="en-US"/>
          </a:p>
        </p:txBody>
      </p:sp>
    </p:spTree>
    <p:extLst>
      <p:ext uri="{BB962C8B-B14F-4D97-AF65-F5344CB8AC3E}">
        <p14:creationId xmlns:p14="http://schemas.microsoft.com/office/powerpoint/2010/main" val="3206032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E1A9-61B2-1748-5929-A5748678AAEC}"/>
              </a:ext>
            </a:extLst>
          </p:cNvPr>
          <p:cNvSpPr>
            <a:spLocks noGrp="1"/>
          </p:cNvSpPr>
          <p:nvPr>
            <p:ph type="title"/>
          </p:nvPr>
        </p:nvSpPr>
        <p:spPr/>
        <p:txBody>
          <a:bodyPr/>
          <a:lstStyle/>
          <a:p>
            <a:r>
              <a:rPr lang="nl-NL"/>
              <a:t>Communicatiecampagne</a:t>
            </a:r>
          </a:p>
        </p:txBody>
      </p:sp>
      <p:sp>
        <p:nvSpPr>
          <p:cNvPr id="3" name="Tijdelijke aanduiding voor inhoud 2">
            <a:extLst>
              <a:ext uri="{FF2B5EF4-FFF2-40B4-BE49-F238E27FC236}">
                <a16:creationId xmlns:a16="http://schemas.microsoft.com/office/drawing/2014/main" id="{3C741B3D-C352-2DD0-8322-75AE7F735BEF}"/>
              </a:ext>
            </a:extLst>
          </p:cNvPr>
          <p:cNvSpPr>
            <a:spLocks noGrp="1"/>
          </p:cNvSpPr>
          <p:nvPr>
            <p:ph idx="1"/>
          </p:nvPr>
        </p:nvSpPr>
        <p:spPr>
          <a:xfrm>
            <a:off x="768096" y="1814660"/>
            <a:ext cx="7290055" cy="4023360"/>
          </a:xfrm>
        </p:spPr>
        <p:txBody>
          <a:bodyPr vert="horz" lIns="45720" tIns="45720" rIns="45720" bIns="45720" rtlCol="0" anchor="t">
            <a:normAutofit fontScale="77500" lnSpcReduction="20000"/>
          </a:bodyPr>
          <a:lstStyle/>
          <a:p>
            <a:pPr marL="0" indent="0">
              <a:buNone/>
            </a:pPr>
            <a:r>
              <a:rPr lang="nl-NL" b="1"/>
              <a:t>WAT</a:t>
            </a:r>
          </a:p>
          <a:p>
            <a:pPr marL="0" indent="0">
              <a:buNone/>
            </a:pPr>
            <a:r>
              <a:rPr lang="nl-NL"/>
              <a:t>Communicatiecampagne om het levenslang leren en het volwassenenonderwijs als sterk merk in de verf te zetten.</a:t>
            </a:r>
          </a:p>
          <a:p>
            <a:pPr marL="0" indent="0">
              <a:buNone/>
            </a:pPr>
            <a:r>
              <a:rPr lang="nl-NL" b="1"/>
              <a:t>PLANNING</a:t>
            </a:r>
            <a:r>
              <a:rPr lang="nl-NL"/>
              <a:t> </a:t>
            </a:r>
            <a:endParaRPr lang="nl-NL">
              <a:solidFill>
                <a:srgbClr val="000000"/>
              </a:solidFill>
            </a:endParaRPr>
          </a:p>
          <a:p>
            <a:pPr>
              <a:buFont typeface="Wingdings" panose="05000000000000000000" pitchFamily="2" charset="2"/>
              <a:buChar char="§"/>
            </a:pPr>
            <a:r>
              <a:rPr lang="nl-NL">
                <a:solidFill>
                  <a:srgbClr val="000000"/>
                </a:solidFill>
              </a:rPr>
              <a:t>Doorlopend: digitale advertenties, </a:t>
            </a:r>
            <a:r>
              <a:rPr lang="nl-NL" err="1">
                <a:solidFill>
                  <a:srgbClr val="000000"/>
                </a:solidFill>
              </a:rPr>
              <a:t>influencers</a:t>
            </a:r>
            <a:r>
              <a:rPr lang="nl-NL">
                <a:solidFill>
                  <a:srgbClr val="000000"/>
                </a:solidFill>
              </a:rPr>
              <a:t> en lokale promotiecampagnes</a:t>
            </a:r>
          </a:p>
          <a:p>
            <a:pPr>
              <a:buFont typeface="Wingdings" panose="05000000000000000000" pitchFamily="2" charset="2"/>
              <a:buChar char="§"/>
            </a:pPr>
            <a:r>
              <a:rPr lang="nl-NL">
                <a:solidFill>
                  <a:srgbClr val="000000"/>
                </a:solidFill>
              </a:rPr>
              <a:t>Golf 2 – start midden augustus</a:t>
            </a:r>
          </a:p>
          <a:p>
            <a:pPr marL="470535" lvl="1" indent="-342900">
              <a:buFont typeface="Wingdings" panose="05000000000000000000" pitchFamily="2" charset="2"/>
              <a:buChar char="§"/>
            </a:pPr>
            <a:r>
              <a:rPr lang="nl-NL">
                <a:solidFill>
                  <a:srgbClr val="000000"/>
                </a:solidFill>
              </a:rPr>
              <a:t>OOH: a</a:t>
            </a:r>
            <a:r>
              <a:rPr lang="nl-NL">
                <a:solidFill>
                  <a:srgbClr val="000000"/>
                </a:solidFill>
                <a:ea typeface="+mn-lt"/>
                <a:cs typeface="+mn-lt"/>
              </a:rPr>
              <a:t>ffichage op trams en bussen (binnen en buiten)  </a:t>
            </a:r>
          </a:p>
          <a:p>
            <a:pPr marL="470535" lvl="1" indent="-342900">
              <a:buFont typeface="Wingdings" panose="05000000000000000000" pitchFamily="2" charset="2"/>
              <a:buChar char="§"/>
            </a:pPr>
            <a:r>
              <a:rPr lang="nl-NL">
                <a:solidFill>
                  <a:srgbClr val="000000"/>
                </a:solidFill>
              </a:rPr>
              <a:t>Print: DPG </a:t>
            </a:r>
            <a:r>
              <a:rPr lang="nl-NL" err="1">
                <a:solidFill>
                  <a:srgbClr val="000000"/>
                </a:solidFill>
              </a:rPr>
              <a:t>Bruzz</a:t>
            </a:r>
            <a:r>
              <a:rPr lang="nl-NL">
                <a:solidFill>
                  <a:srgbClr val="000000"/>
                </a:solidFill>
              </a:rPr>
              <a:t>, de Zondag, Libelle, </a:t>
            </a:r>
            <a:r>
              <a:rPr lang="nl-NL" err="1">
                <a:solidFill>
                  <a:srgbClr val="000000"/>
                </a:solidFill>
              </a:rPr>
              <a:t>Wablieft</a:t>
            </a:r>
            <a:r>
              <a:rPr lang="nl-NL">
                <a:solidFill>
                  <a:srgbClr val="000000"/>
                </a:solidFill>
              </a:rPr>
              <a:t> en Dag Allemaal</a:t>
            </a:r>
          </a:p>
          <a:p>
            <a:pPr marL="470535" lvl="1" indent="-342900">
              <a:buFont typeface="Wingdings" panose="05000000000000000000" pitchFamily="2" charset="2"/>
              <a:buChar char="§"/>
            </a:pPr>
            <a:r>
              <a:rPr lang="nl-NL">
                <a:solidFill>
                  <a:srgbClr val="000000"/>
                </a:solidFill>
              </a:rPr>
              <a:t>Toolkit voor </a:t>
            </a:r>
            <a:r>
              <a:rPr lang="nl-NL" err="1">
                <a:solidFill>
                  <a:srgbClr val="000000"/>
                </a:solidFill>
              </a:rPr>
              <a:t>toeleiders</a:t>
            </a:r>
            <a:endParaRPr lang="nl-NL">
              <a:solidFill>
                <a:srgbClr val="000000"/>
              </a:solidFill>
            </a:endParaRPr>
          </a:p>
          <a:p>
            <a:pPr>
              <a:buFont typeface="Wingdings" panose="05000000000000000000" pitchFamily="2" charset="2"/>
              <a:buChar char="§"/>
            </a:pPr>
            <a:r>
              <a:rPr lang="nl-NL">
                <a:solidFill>
                  <a:srgbClr val="000000"/>
                </a:solidFill>
              </a:rPr>
              <a:t>Golf 3 – start december</a:t>
            </a:r>
          </a:p>
          <a:p>
            <a:pPr marL="470535" lvl="1" indent="-342900">
              <a:buFont typeface="Wingdings" panose="05000000000000000000" pitchFamily="2" charset="2"/>
              <a:buChar char="§"/>
            </a:pPr>
            <a:r>
              <a:rPr lang="nl-NL">
                <a:solidFill>
                  <a:srgbClr val="000000"/>
                </a:solidFill>
              </a:rPr>
              <a:t>TV (nationaal) 3 weken een spot van 30 sec</a:t>
            </a:r>
          </a:p>
          <a:p>
            <a:pPr marL="470535" lvl="1" indent="-342900">
              <a:buFont typeface="Wingdings" panose="05000000000000000000" pitchFamily="2" charset="2"/>
              <a:buChar char="§"/>
            </a:pPr>
            <a:r>
              <a:rPr lang="nl-NL">
                <a:solidFill>
                  <a:srgbClr val="000000"/>
                </a:solidFill>
              </a:rPr>
              <a:t>OOH: combinatie van affichage op diverse reclamepanelen, bussen en trams</a:t>
            </a:r>
          </a:p>
          <a:p>
            <a:pPr marL="0" indent="0">
              <a:buNone/>
            </a:pPr>
            <a:r>
              <a:rPr lang="nl-NL" b="1">
                <a:solidFill>
                  <a:srgbClr val="000000"/>
                </a:solidFill>
              </a:rPr>
              <a:t>CONTACTPERSOON  </a:t>
            </a:r>
            <a:r>
              <a:rPr lang="nl-NL" b="1"/>
              <a:t> </a:t>
            </a:r>
            <a:r>
              <a:rPr lang="nl-NL"/>
              <a:t>Leen Leemans &amp; Sarah De Decker</a:t>
            </a:r>
            <a:endParaRPr lang="nl-NL" b="1"/>
          </a:p>
          <a:p>
            <a:pPr>
              <a:buFont typeface="Arial" panose="020B0602020104020603" pitchFamily="34" charset="0"/>
              <a:buChar char="•"/>
            </a:pPr>
            <a:endParaRPr lang="nl-NL"/>
          </a:p>
          <a:p>
            <a:pPr marL="0" indent="0">
              <a:buNone/>
            </a:pPr>
            <a:endParaRPr lang="nl-NL"/>
          </a:p>
        </p:txBody>
      </p:sp>
      <p:sp>
        <p:nvSpPr>
          <p:cNvPr id="6" name="Tijdelijke aanduiding voor dianummer 5">
            <a:extLst>
              <a:ext uri="{FF2B5EF4-FFF2-40B4-BE49-F238E27FC236}">
                <a16:creationId xmlns:a16="http://schemas.microsoft.com/office/drawing/2014/main" id="{30C7B54F-CE32-478D-BC57-7FF47F2FBFEF}"/>
              </a:ext>
            </a:extLst>
          </p:cNvPr>
          <p:cNvSpPr>
            <a:spLocks noGrp="1"/>
          </p:cNvSpPr>
          <p:nvPr>
            <p:ph type="sldNum" sz="quarter" idx="12"/>
          </p:nvPr>
        </p:nvSpPr>
        <p:spPr/>
        <p:txBody>
          <a:bodyPr/>
          <a:lstStyle/>
          <a:p>
            <a:pPr>
              <a:defRPr/>
            </a:pPr>
            <a:fld id="{D2CE5E5D-1AF0-4E0B-AB88-26567C571179}" type="slidenum">
              <a:rPr lang="nl-NL" altLang="en-US" smtClean="0"/>
              <a:pPr>
                <a:defRPr/>
              </a:pPr>
              <a:t>59</a:t>
            </a:fld>
            <a:endParaRPr lang="nl-NL" altLang="en-US"/>
          </a:p>
        </p:txBody>
      </p:sp>
    </p:spTree>
    <p:extLst>
      <p:ext uri="{BB962C8B-B14F-4D97-AF65-F5344CB8AC3E}">
        <p14:creationId xmlns:p14="http://schemas.microsoft.com/office/powerpoint/2010/main" val="397926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Berekening omkadering SJ 23-24</a:t>
            </a:r>
            <a:br>
              <a:rPr lang="nl-BE" altLang="nl-BE"/>
            </a:br>
            <a:r>
              <a:rPr lang="nl-NL" altLang="nl-BE" sz="1500">
                <a:solidFill>
                  <a:srgbClr val="0070C0"/>
                </a:solidFill>
              </a:rPr>
              <a:t>Artikel 85, 87, 90, 98, 105, 107 en 196septies §6 decreet VWO</a:t>
            </a:r>
            <a:endParaRPr lang="nl-NL" altLang="nl-BE">
              <a:solidFill>
                <a:srgbClr val="0070C0"/>
              </a:solidFill>
            </a:endParaRPr>
          </a:p>
        </p:txBody>
      </p:sp>
      <p:sp>
        <p:nvSpPr>
          <p:cNvPr id="35844" name="Rectangle 3"/>
          <p:cNvSpPr>
            <a:spLocks noGrp="1" noChangeArrowheads="1"/>
          </p:cNvSpPr>
          <p:nvPr>
            <p:ph idx="1"/>
          </p:nvPr>
        </p:nvSpPr>
        <p:spPr>
          <a:xfrm>
            <a:off x="768096" y="1913641"/>
            <a:ext cx="7290055" cy="4637988"/>
          </a:xfrm>
        </p:spPr>
        <p:txBody>
          <a:bodyPr>
            <a:normAutofit/>
          </a:bodyPr>
          <a:lstStyle/>
          <a:p>
            <a:r>
              <a:rPr lang="nl-BE" altLang="nl-BE" sz="2000"/>
              <a:t>Gemiddelde van drie referteperiodes (RF): 2020, 2021 en 2022</a:t>
            </a:r>
          </a:p>
          <a:p>
            <a:pPr marL="0" indent="0" eaLnBrk="1" hangingPunct="1">
              <a:lnSpc>
                <a:spcPct val="90000"/>
              </a:lnSpc>
              <a:buNone/>
            </a:pPr>
            <a:endParaRPr lang="nl-BE" altLang="nl-BE" sz="2000"/>
          </a:p>
          <a:p>
            <a:pPr defTabSz="685800" eaLnBrk="1" hangingPunct="1">
              <a:lnSpc>
                <a:spcPct val="90000"/>
              </a:lnSpc>
              <a:defRPr/>
            </a:pPr>
            <a:r>
              <a:rPr lang="nl-BE" altLang="nl-BE" sz="2000">
                <a:solidFill>
                  <a:srgbClr val="000000"/>
                </a:solidFill>
              </a:rPr>
              <a:t>Berekening </a:t>
            </a:r>
            <a:r>
              <a:rPr lang="nl-BE" altLang="nl-BE" sz="2000" b="1">
                <a:solidFill>
                  <a:srgbClr val="000000"/>
                </a:solidFill>
              </a:rPr>
              <a:t>groei</a:t>
            </a:r>
            <a:r>
              <a:rPr lang="nl-BE" altLang="nl-BE" sz="2000">
                <a:solidFill>
                  <a:srgbClr val="000000"/>
                </a:solidFill>
              </a:rPr>
              <a:t> VTE/</a:t>
            </a:r>
            <a:r>
              <a:rPr lang="nl-BE" altLang="nl-BE" sz="2000" err="1">
                <a:solidFill>
                  <a:srgbClr val="000000"/>
                </a:solidFill>
              </a:rPr>
              <a:t>LeU</a:t>
            </a:r>
            <a:r>
              <a:rPr lang="nl-BE" altLang="nl-BE" sz="2000">
                <a:solidFill>
                  <a:srgbClr val="000000"/>
                </a:solidFill>
              </a:rPr>
              <a:t> en Pu:</a:t>
            </a:r>
          </a:p>
          <a:p>
            <a:pPr lvl="1" defTabSz="685800">
              <a:defRPr/>
            </a:pPr>
            <a:r>
              <a:rPr lang="nl-BE" sz="2000">
                <a:solidFill>
                  <a:srgbClr val="000000"/>
                </a:solidFill>
              </a:rPr>
              <a:t>op macroniveau = voor alle leer- of studiegebieden samen</a:t>
            </a:r>
          </a:p>
          <a:p>
            <a:pPr lvl="1" defTabSz="685800">
              <a:defRPr/>
            </a:pPr>
            <a:r>
              <a:rPr lang="nl-BE" sz="2000">
                <a:solidFill>
                  <a:srgbClr val="000000"/>
                </a:solidFill>
              </a:rPr>
              <a:t>CBE: </a:t>
            </a:r>
            <a:r>
              <a:rPr lang="nl-BE" sz="2000" err="1">
                <a:solidFill>
                  <a:srgbClr val="000000"/>
                </a:solidFill>
              </a:rPr>
              <a:t>open-end</a:t>
            </a:r>
            <a:endParaRPr lang="nl-BE" sz="2000">
              <a:solidFill>
                <a:srgbClr val="000000"/>
              </a:solidFill>
            </a:endParaRPr>
          </a:p>
          <a:p>
            <a:pPr lvl="1" defTabSz="685800">
              <a:defRPr/>
            </a:pPr>
            <a:r>
              <a:rPr lang="nl-BE" sz="2000">
                <a:solidFill>
                  <a:srgbClr val="000000"/>
                </a:solidFill>
              </a:rPr>
              <a:t>CVO: g</a:t>
            </a:r>
            <a:r>
              <a:rPr lang="nl-BE" altLang="nl-BE" sz="2000">
                <a:solidFill>
                  <a:srgbClr val="000000"/>
                </a:solidFill>
              </a:rPr>
              <a:t>egarandeerde groei van 0,8% voor NT2 en niet-NT2</a:t>
            </a:r>
          </a:p>
          <a:p>
            <a:pPr marL="258365" lvl="1" indent="0" defTabSz="685800" eaLnBrk="1" hangingPunct="1">
              <a:lnSpc>
                <a:spcPct val="90000"/>
              </a:lnSpc>
              <a:buNone/>
              <a:defRPr/>
            </a:pPr>
            <a:endParaRPr lang="nl-BE" altLang="nl-BE" sz="2000">
              <a:solidFill>
                <a:srgbClr val="000000"/>
              </a:solidFill>
            </a:endParaRPr>
          </a:p>
          <a:p>
            <a:pPr defTabSz="685800" eaLnBrk="1" hangingPunct="1">
              <a:lnSpc>
                <a:spcPct val="90000"/>
              </a:lnSpc>
              <a:defRPr/>
            </a:pPr>
            <a:r>
              <a:rPr lang="nl-BE" altLang="nl-BE" sz="2000">
                <a:solidFill>
                  <a:srgbClr val="000000"/>
                </a:solidFill>
              </a:rPr>
              <a:t>Berekening VTE/</a:t>
            </a:r>
            <a:r>
              <a:rPr lang="nl-BE" altLang="nl-BE" sz="2000" err="1">
                <a:solidFill>
                  <a:srgbClr val="000000"/>
                </a:solidFill>
              </a:rPr>
              <a:t>LeU</a:t>
            </a:r>
            <a:r>
              <a:rPr lang="nl-BE" altLang="nl-BE" sz="2000">
                <a:solidFill>
                  <a:srgbClr val="000000"/>
                </a:solidFill>
              </a:rPr>
              <a:t> en Pu voor een centrum:</a:t>
            </a:r>
          </a:p>
          <a:p>
            <a:pPr lvl="1" defTabSz="685800" eaLnBrk="1" hangingPunct="1">
              <a:lnSpc>
                <a:spcPct val="90000"/>
              </a:lnSpc>
              <a:defRPr/>
            </a:pPr>
            <a:r>
              <a:rPr lang="nl-NL" sz="2000">
                <a:solidFill>
                  <a:srgbClr val="000000"/>
                </a:solidFill>
              </a:rPr>
              <a:t>op basis van het aandeel van het 3-jarig gemiddelde gewogen financieringspunten voor alle leer- of studiegebieden samen</a:t>
            </a:r>
          </a:p>
          <a:p>
            <a:pPr lvl="1" defTabSz="685800" eaLnBrk="1" hangingPunct="1">
              <a:lnSpc>
                <a:spcPct val="90000"/>
              </a:lnSpc>
              <a:defRPr/>
            </a:pPr>
            <a:r>
              <a:rPr lang="nl-BE" altLang="nl-BE" sz="2000">
                <a:solidFill>
                  <a:srgbClr val="000000"/>
                </a:solidFill>
              </a:rPr>
              <a:t>CVO: aparte berekening voor NT2 en niet-NT2 studiegebieden</a:t>
            </a:r>
          </a:p>
          <a:p>
            <a:pPr lvl="1" defTabSz="685800" eaLnBrk="1" hangingPunct="1">
              <a:lnSpc>
                <a:spcPct val="90000"/>
              </a:lnSpc>
              <a:defRPr/>
            </a:pPr>
            <a:endParaRPr lang="nl-BE" altLang="nl-BE" sz="2100">
              <a:solidFill>
                <a:srgbClr val="000000"/>
              </a:solidFill>
            </a:endParaRPr>
          </a:p>
          <a:p>
            <a:pPr eaLnBrk="1" hangingPunct="1">
              <a:lnSpc>
                <a:spcPct val="90000"/>
              </a:lnSpc>
            </a:pPr>
            <a:endParaRPr lang="sv-SE" sz="2100">
              <a:solidFill>
                <a:srgbClr val="000000"/>
              </a:solidFill>
            </a:endParaRPr>
          </a:p>
          <a:p>
            <a:pPr marL="258365" lvl="1" indent="0" eaLnBrk="1" hangingPunct="1">
              <a:lnSpc>
                <a:spcPct val="90000"/>
              </a:lnSpc>
              <a:buNone/>
            </a:pPr>
            <a:endParaRPr lang="nl-BE" altLang="nl-BE" sz="1800"/>
          </a:p>
        </p:txBody>
      </p:sp>
      <p:sp>
        <p:nvSpPr>
          <p:cNvPr id="2" name="Tijdelijke aanduiding voor dianummer 1">
            <a:extLst>
              <a:ext uri="{FF2B5EF4-FFF2-40B4-BE49-F238E27FC236}">
                <a16:creationId xmlns:a16="http://schemas.microsoft.com/office/drawing/2014/main" id="{D0BA7A51-BD63-4923-BF3C-F3EB8EF8864F}"/>
              </a:ext>
            </a:extLst>
          </p:cNvPr>
          <p:cNvSpPr>
            <a:spLocks noGrp="1"/>
          </p:cNvSpPr>
          <p:nvPr>
            <p:ph type="sldNum" sz="quarter" idx="12"/>
          </p:nvPr>
        </p:nvSpPr>
        <p:spPr/>
        <p:txBody>
          <a:bodyPr/>
          <a:lstStyle/>
          <a:p>
            <a:pPr>
              <a:defRPr/>
            </a:pPr>
            <a:fld id="{D2CE5E5D-1AF0-4E0B-AB88-26567C571179}" type="slidenum">
              <a:rPr lang="nl-NL" altLang="en-US" smtClean="0"/>
              <a:pPr>
                <a:defRPr/>
              </a:pPr>
              <a:t>6</a:t>
            </a:fld>
            <a:endParaRPr lang="nl-NL" altLang="en-US"/>
          </a:p>
        </p:txBody>
      </p:sp>
    </p:spTree>
    <p:extLst>
      <p:ext uri="{BB962C8B-B14F-4D97-AF65-F5344CB8AC3E}">
        <p14:creationId xmlns:p14="http://schemas.microsoft.com/office/powerpoint/2010/main" val="14281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E1A9-61B2-1748-5929-A5748678AAEC}"/>
              </a:ext>
            </a:extLst>
          </p:cNvPr>
          <p:cNvSpPr>
            <a:spLocks noGrp="1"/>
          </p:cNvSpPr>
          <p:nvPr>
            <p:ph type="title"/>
          </p:nvPr>
        </p:nvSpPr>
        <p:spPr/>
        <p:txBody>
          <a:bodyPr/>
          <a:lstStyle/>
          <a:p>
            <a:r>
              <a:rPr lang="nl-NL" err="1"/>
              <a:t>Inspiratiedag</a:t>
            </a:r>
            <a:r>
              <a:rPr lang="nl-NL"/>
              <a:t> 12 oktober 2023</a:t>
            </a:r>
          </a:p>
        </p:txBody>
      </p:sp>
      <p:pic>
        <p:nvPicPr>
          <p:cNvPr id="9" name="Tijdelijke aanduiding voor inhoud 8" descr="Afbeelding met tekst, schermopname&#10;&#10;Automatisch gegenereerde beschrijving">
            <a:extLst>
              <a:ext uri="{FF2B5EF4-FFF2-40B4-BE49-F238E27FC236}">
                <a16:creationId xmlns:a16="http://schemas.microsoft.com/office/drawing/2014/main" id="{25C45B6D-6918-ED96-4A2D-B4DB147C8B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277" y="71412"/>
            <a:ext cx="8664770" cy="3465076"/>
          </a:xfrm>
        </p:spPr>
      </p:pic>
      <p:sp>
        <p:nvSpPr>
          <p:cNvPr id="6" name="Tijdelijke aanduiding voor dianummer 5">
            <a:extLst>
              <a:ext uri="{FF2B5EF4-FFF2-40B4-BE49-F238E27FC236}">
                <a16:creationId xmlns:a16="http://schemas.microsoft.com/office/drawing/2014/main" id="{30C7B54F-CE32-478D-BC57-7FF47F2FBFEF}"/>
              </a:ext>
            </a:extLst>
          </p:cNvPr>
          <p:cNvSpPr>
            <a:spLocks noGrp="1"/>
          </p:cNvSpPr>
          <p:nvPr>
            <p:ph type="sldNum" sz="quarter" idx="12"/>
          </p:nvPr>
        </p:nvSpPr>
        <p:spPr/>
        <p:txBody>
          <a:bodyPr/>
          <a:lstStyle/>
          <a:p>
            <a:pPr>
              <a:defRPr/>
            </a:pPr>
            <a:fld id="{D2CE5E5D-1AF0-4E0B-AB88-26567C571179}" type="slidenum">
              <a:rPr lang="nl-NL" altLang="en-US" smtClean="0"/>
              <a:pPr>
                <a:defRPr/>
              </a:pPr>
              <a:t>60</a:t>
            </a:fld>
            <a:endParaRPr lang="nl-NL" altLang="en-US"/>
          </a:p>
        </p:txBody>
      </p:sp>
      <p:sp>
        <p:nvSpPr>
          <p:cNvPr id="10" name="Tijdelijke aanduiding voor inhoud 2">
            <a:extLst>
              <a:ext uri="{FF2B5EF4-FFF2-40B4-BE49-F238E27FC236}">
                <a16:creationId xmlns:a16="http://schemas.microsoft.com/office/drawing/2014/main" id="{6EDF6EF8-0811-BF2E-EA24-666026FDD0B2}"/>
              </a:ext>
            </a:extLst>
          </p:cNvPr>
          <p:cNvSpPr txBox="1">
            <a:spLocks/>
          </p:cNvSpPr>
          <p:nvPr/>
        </p:nvSpPr>
        <p:spPr>
          <a:xfrm>
            <a:off x="768096" y="3536489"/>
            <a:ext cx="8090154" cy="3103302"/>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9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7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5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5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fontAlgn="auto">
              <a:buFont typeface="Tw Cen MT" panose="020B0602020104020603" pitchFamily="34" charset="0"/>
              <a:buNone/>
            </a:pPr>
            <a:r>
              <a:rPr lang="nl-NL" sz="2400"/>
              <a:t>Programma </a:t>
            </a:r>
            <a:r>
              <a:rPr lang="nl-NL" sz="1800"/>
              <a:t>(inclusief lunch)</a:t>
            </a:r>
          </a:p>
          <a:p>
            <a:pPr marL="0" indent="0" fontAlgn="auto">
              <a:buFont typeface="Tw Cen MT" panose="020B0602020104020603" pitchFamily="34" charset="0"/>
              <a:buNone/>
            </a:pPr>
            <a:r>
              <a:rPr lang="nl-NL" sz="2000"/>
              <a:t>9u00</a:t>
            </a:r>
            <a:r>
              <a:rPr lang="nl-NL" b="0"/>
              <a:t>	Onthaal</a:t>
            </a:r>
            <a:br>
              <a:rPr lang="nl-NL" b="0"/>
            </a:br>
            <a:r>
              <a:rPr lang="nl-NL" sz="2000"/>
              <a:t>9u30</a:t>
            </a:r>
            <a:r>
              <a:rPr lang="nl-NL" b="0"/>
              <a:t> 	Plenaire sessie, met </a:t>
            </a:r>
            <a:r>
              <a:rPr lang="nl-NL" b="0" err="1"/>
              <a:t>oa</a:t>
            </a:r>
            <a:r>
              <a:rPr lang="nl-NL" b="0"/>
              <a:t>. panelgesprek</a:t>
            </a:r>
          </a:p>
          <a:p>
            <a:pPr marL="0" indent="0" fontAlgn="auto">
              <a:buFont typeface="Tw Cen MT" panose="020B0602020104020603" pitchFamily="34" charset="0"/>
              <a:buNone/>
            </a:pPr>
            <a:r>
              <a:rPr lang="nl-NL" sz="2000"/>
              <a:t>11u30 | 13u30 | 14u45</a:t>
            </a:r>
            <a:r>
              <a:rPr lang="nl-NL" b="0"/>
              <a:t>  3x interactieve </a:t>
            </a:r>
            <a:r>
              <a:rPr lang="nl-NL" b="0" err="1"/>
              <a:t>Edusprongsessie</a:t>
            </a:r>
            <a:endParaRPr lang="nl-NL" b="0"/>
          </a:p>
          <a:p>
            <a:pPr marL="128016" lvl="1" indent="0" fontAlgn="auto">
              <a:buNone/>
            </a:pPr>
            <a:r>
              <a:rPr lang="nl-NL" b="0"/>
              <a:t>Duik in de diepte in een van de onderwerpen</a:t>
            </a:r>
          </a:p>
          <a:p>
            <a:pPr marL="0" indent="-45720" fontAlgn="auto">
              <a:buNone/>
            </a:pPr>
            <a:r>
              <a:rPr lang="nl-NL" b="0"/>
              <a:t>15u45	Afsluiter met netwerkmoment (einde om 16u30)</a:t>
            </a:r>
          </a:p>
          <a:p>
            <a:pPr marL="0" indent="-45720" fontAlgn="auto">
              <a:buNone/>
            </a:pPr>
            <a:r>
              <a:rPr lang="nl-NL"/>
              <a:t>Inschrijven verplicht</a:t>
            </a:r>
            <a:r>
              <a:rPr lang="nl-NL" b="0"/>
              <a:t>: </a:t>
            </a:r>
            <a:r>
              <a:rPr lang="nl-NL" b="0">
                <a:hlinkClick r:id="rId4"/>
              </a:rPr>
              <a:t>Inschrijvingsformulier: Studiedag </a:t>
            </a:r>
            <a:r>
              <a:rPr lang="nl-NL" b="0" err="1">
                <a:hlinkClick r:id="rId4"/>
              </a:rPr>
              <a:t>Edusprong</a:t>
            </a:r>
            <a:endParaRPr lang="nl-NL" b="0">
              <a:highlight>
                <a:srgbClr val="FFFF00"/>
              </a:highlight>
            </a:endParaRPr>
          </a:p>
        </p:txBody>
      </p:sp>
    </p:spTree>
    <p:extLst>
      <p:ext uri="{BB962C8B-B14F-4D97-AF65-F5344CB8AC3E}">
        <p14:creationId xmlns:p14="http://schemas.microsoft.com/office/powerpoint/2010/main" val="1977580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vragen</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3884238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pauze</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2271361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Personeels-regelgeving</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r>
              <a:rPr lang="nl-BE" sz="1800"/>
              <a:t>Wannes Verheyen</a:t>
            </a:r>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1100967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EF65C-64F0-4466-9B60-25EDA31DF161}"/>
              </a:ext>
            </a:extLst>
          </p:cNvPr>
          <p:cNvSpPr>
            <a:spLocks noGrp="1"/>
          </p:cNvSpPr>
          <p:nvPr>
            <p:ph type="title"/>
          </p:nvPr>
        </p:nvSpPr>
        <p:spPr/>
        <p:txBody>
          <a:bodyPr/>
          <a:lstStyle/>
          <a:p>
            <a:r>
              <a:rPr lang="nl-BE"/>
              <a:t>Agenda</a:t>
            </a:r>
          </a:p>
        </p:txBody>
      </p:sp>
      <p:sp>
        <p:nvSpPr>
          <p:cNvPr id="3" name="Tijdelijke aanduiding voor inhoud 2">
            <a:extLst>
              <a:ext uri="{FF2B5EF4-FFF2-40B4-BE49-F238E27FC236}">
                <a16:creationId xmlns:a16="http://schemas.microsoft.com/office/drawing/2014/main" id="{0D0CEC93-39DA-4B94-813E-229B2BD2FACA}"/>
              </a:ext>
            </a:extLst>
          </p:cNvPr>
          <p:cNvSpPr>
            <a:spLocks noGrp="1"/>
          </p:cNvSpPr>
          <p:nvPr>
            <p:ph idx="1"/>
          </p:nvPr>
        </p:nvSpPr>
        <p:spPr/>
        <p:txBody>
          <a:bodyPr/>
          <a:lstStyle/>
          <a:p>
            <a:pPr marL="92075" indent="-92075">
              <a:buFont typeface="Wingdings" panose="05000000000000000000" pitchFamily="2" charset="2"/>
              <a:buChar char="§"/>
            </a:pPr>
            <a:r>
              <a:rPr lang="nl-BE"/>
              <a:t>VVP Ziekte</a:t>
            </a:r>
          </a:p>
          <a:p>
            <a:pPr marL="92075" indent="-92075">
              <a:buFont typeface="Wingdings" panose="05000000000000000000" pitchFamily="2" charset="2"/>
              <a:buChar char="§"/>
            </a:pPr>
            <a:r>
              <a:rPr lang="nl-BE"/>
              <a:t>Diverse verloven</a:t>
            </a:r>
          </a:p>
          <a:p>
            <a:pPr marL="92075" indent="-92075">
              <a:buFont typeface="Wingdings" panose="05000000000000000000" pitchFamily="2" charset="2"/>
              <a:buChar char="§"/>
            </a:pPr>
            <a:r>
              <a:rPr lang="nl-BE"/>
              <a:t>Gastleraar</a:t>
            </a:r>
          </a:p>
          <a:p>
            <a:pPr marL="92075" indent="-92075">
              <a:buFont typeface="Wingdings" panose="05000000000000000000" pitchFamily="2" charset="2"/>
              <a:buChar char="§"/>
            </a:pPr>
            <a:r>
              <a:rPr lang="nl-BE"/>
              <a:t>Zomeraanbod</a:t>
            </a:r>
          </a:p>
          <a:p>
            <a:pPr marL="92075" indent="-92075">
              <a:buFont typeface="Wingdings" panose="05000000000000000000" pitchFamily="2" charset="2"/>
              <a:buChar char="§"/>
            </a:pPr>
            <a:r>
              <a:rPr lang="nl-BE"/>
              <a:t>Stafmedewerker CVO</a:t>
            </a:r>
          </a:p>
          <a:p>
            <a:pPr>
              <a:buFont typeface="Wingdings" panose="05000000000000000000" pitchFamily="2" charset="2"/>
              <a:buChar char="§"/>
            </a:pPr>
            <a:endParaRPr lang="nl-BE" sz="2000"/>
          </a:p>
          <a:p>
            <a:pPr>
              <a:buFont typeface="Wingdings" panose="05000000000000000000" pitchFamily="2" charset="2"/>
              <a:buChar char="§"/>
            </a:pPr>
            <a:endParaRPr lang="nl-BE" sz="2000"/>
          </a:p>
          <a:p>
            <a:endParaRPr lang="nl-BE" sz="2400"/>
          </a:p>
        </p:txBody>
      </p:sp>
      <p:sp>
        <p:nvSpPr>
          <p:cNvPr id="4" name="Tijdelijke aanduiding voor dianummer 3">
            <a:extLst>
              <a:ext uri="{FF2B5EF4-FFF2-40B4-BE49-F238E27FC236}">
                <a16:creationId xmlns:a16="http://schemas.microsoft.com/office/drawing/2014/main" id="{3A57DF18-2766-4EAD-A0CF-091B0E8CB5F8}"/>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2CE5E5D-1AF0-4E0B-AB88-26567C571179}" type="slidenum">
              <a:rPr kumimoji="0" lang="nl-NL" altLang="en-US" sz="10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64</a:t>
            </a:fld>
            <a:endParaRPr kumimoji="0" lang="nl-NL" altLang="en-US" sz="1000" b="1"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Arial" panose="020B0604020202020204" pitchFamily="34" charset="0"/>
            </a:endParaRPr>
          </a:p>
        </p:txBody>
      </p:sp>
    </p:spTree>
    <p:extLst>
      <p:ext uri="{BB962C8B-B14F-4D97-AF65-F5344CB8AC3E}">
        <p14:creationId xmlns:p14="http://schemas.microsoft.com/office/powerpoint/2010/main" val="3281905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830CD-585A-ED04-9664-5602390B372E}"/>
              </a:ext>
            </a:extLst>
          </p:cNvPr>
          <p:cNvSpPr>
            <a:spLocks noGrp="1"/>
          </p:cNvSpPr>
          <p:nvPr>
            <p:ph type="title"/>
          </p:nvPr>
        </p:nvSpPr>
        <p:spPr/>
        <p:txBody>
          <a:bodyPr/>
          <a:lstStyle/>
          <a:p>
            <a:r>
              <a:rPr lang="nl-BE"/>
              <a:t>VVP Ziekte</a:t>
            </a:r>
          </a:p>
        </p:txBody>
      </p:sp>
      <p:sp>
        <p:nvSpPr>
          <p:cNvPr id="3" name="Tijdelijke aanduiding voor inhoud 2">
            <a:extLst>
              <a:ext uri="{FF2B5EF4-FFF2-40B4-BE49-F238E27FC236}">
                <a16:creationId xmlns:a16="http://schemas.microsoft.com/office/drawing/2014/main" id="{88077E83-9546-A485-E9D3-A3818C60ED0C}"/>
              </a:ext>
            </a:extLst>
          </p:cNvPr>
          <p:cNvSpPr>
            <a:spLocks noGrp="1"/>
          </p:cNvSpPr>
          <p:nvPr>
            <p:ph idx="1"/>
          </p:nvPr>
        </p:nvSpPr>
        <p:spPr>
          <a:xfrm>
            <a:off x="768096" y="2286000"/>
            <a:ext cx="7766304" cy="4023360"/>
          </a:xfrm>
        </p:spPr>
        <p:txBody>
          <a:bodyPr>
            <a:normAutofit lnSpcReduction="10000"/>
          </a:bodyPr>
          <a:lstStyle/>
          <a:p>
            <a:r>
              <a:rPr lang="nl-NL" b="1"/>
              <a:t>Aanleiding</a:t>
            </a:r>
          </a:p>
          <a:p>
            <a:pPr lvl="1"/>
            <a:endParaRPr lang="nl-NL"/>
          </a:p>
          <a:p>
            <a:pPr marL="90488" indent="-90488">
              <a:buFont typeface="Wingdings" panose="05000000000000000000" pitchFamily="2" charset="2"/>
              <a:buChar char="§"/>
            </a:pPr>
            <a:r>
              <a:rPr lang="nl-NL"/>
              <a:t> Groep personeelsleden vielen uit de boot voor re-integratie</a:t>
            </a:r>
          </a:p>
          <a:p>
            <a:pPr>
              <a:buFont typeface="Wingdings" panose="05000000000000000000" pitchFamily="2" charset="2"/>
              <a:buChar char="§"/>
            </a:pPr>
            <a:r>
              <a:rPr lang="nl-NL"/>
              <a:t> Terugdringen langdurige ziekte</a:t>
            </a:r>
          </a:p>
          <a:p>
            <a:pPr marL="288000" lvl="1" indent="0">
              <a:buNone/>
            </a:pPr>
            <a:endParaRPr lang="nl-NL">
              <a:solidFill>
                <a:srgbClr val="323130"/>
              </a:solidFill>
              <a:latin typeface="Segoe UI" panose="020B0502040204020203" pitchFamily="34" charset="0"/>
            </a:endParaRPr>
          </a:p>
          <a:p>
            <a:pPr marL="0" indent="0">
              <a:buNone/>
            </a:pPr>
            <a:r>
              <a:rPr lang="nl-NL"/>
              <a:t> </a:t>
            </a:r>
            <a:r>
              <a:rPr lang="nl-NL" b="1"/>
              <a:t>Uitgangspunten</a:t>
            </a:r>
          </a:p>
          <a:p>
            <a:pPr lvl="1"/>
            <a:endParaRPr lang="nl-NL"/>
          </a:p>
          <a:p>
            <a:pPr>
              <a:buFont typeface="Wingdings" panose="05000000000000000000" pitchFamily="2" charset="2"/>
              <a:buChar char="§"/>
            </a:pPr>
            <a:r>
              <a:rPr lang="nl-NL"/>
              <a:t> VVP ziekte kan ook voor </a:t>
            </a:r>
            <a:r>
              <a:rPr lang="nl-NL" err="1"/>
              <a:t>vastbenoemde</a:t>
            </a:r>
            <a:r>
              <a:rPr lang="nl-NL"/>
              <a:t> personeelsleden wiens ziektekrediet uitgeput is.</a:t>
            </a:r>
          </a:p>
          <a:p>
            <a:pPr>
              <a:buFont typeface="Wingdings" panose="05000000000000000000" pitchFamily="2" charset="2"/>
              <a:buChar char="§"/>
            </a:pPr>
            <a:r>
              <a:rPr lang="nl-NL"/>
              <a:t> VVP Ziekte kan genomen worden vanaf 20% i.p.v. 50%</a:t>
            </a:r>
          </a:p>
          <a:p>
            <a:endParaRPr lang="nl-BE"/>
          </a:p>
        </p:txBody>
      </p:sp>
      <p:sp>
        <p:nvSpPr>
          <p:cNvPr id="4" name="Tijdelijke aanduiding voor dianummer 3">
            <a:extLst>
              <a:ext uri="{FF2B5EF4-FFF2-40B4-BE49-F238E27FC236}">
                <a16:creationId xmlns:a16="http://schemas.microsoft.com/office/drawing/2014/main" id="{DCAB2DF7-D78B-1D0F-1F68-52A22385FC9D}"/>
              </a:ext>
            </a:extLst>
          </p:cNvPr>
          <p:cNvSpPr>
            <a:spLocks noGrp="1"/>
          </p:cNvSpPr>
          <p:nvPr>
            <p:ph type="sldNum" sz="quarter" idx="12"/>
          </p:nvPr>
        </p:nvSpPr>
        <p:spPr/>
        <p:txBody>
          <a:bodyPr/>
          <a:lstStyle/>
          <a:p>
            <a:pPr>
              <a:defRPr/>
            </a:pPr>
            <a:fld id="{D2CE5E5D-1AF0-4E0B-AB88-26567C571179}" type="slidenum">
              <a:rPr lang="nl-NL" altLang="en-US" smtClean="0"/>
              <a:pPr>
                <a:defRPr/>
              </a:pPr>
              <a:t>65</a:t>
            </a:fld>
            <a:endParaRPr lang="nl-NL" altLang="en-US"/>
          </a:p>
        </p:txBody>
      </p:sp>
    </p:spTree>
    <p:extLst>
      <p:ext uri="{BB962C8B-B14F-4D97-AF65-F5344CB8AC3E}">
        <p14:creationId xmlns:p14="http://schemas.microsoft.com/office/powerpoint/2010/main" val="1975902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830CD-585A-ED04-9664-5602390B372E}"/>
              </a:ext>
            </a:extLst>
          </p:cNvPr>
          <p:cNvSpPr>
            <a:spLocks noGrp="1"/>
          </p:cNvSpPr>
          <p:nvPr>
            <p:ph type="title"/>
          </p:nvPr>
        </p:nvSpPr>
        <p:spPr/>
        <p:txBody>
          <a:bodyPr/>
          <a:lstStyle/>
          <a:p>
            <a:r>
              <a:rPr lang="nl-BE"/>
              <a:t>VVP Ziekte</a:t>
            </a:r>
          </a:p>
        </p:txBody>
      </p:sp>
      <p:sp>
        <p:nvSpPr>
          <p:cNvPr id="3" name="Tijdelijke aanduiding voor inhoud 2">
            <a:extLst>
              <a:ext uri="{FF2B5EF4-FFF2-40B4-BE49-F238E27FC236}">
                <a16:creationId xmlns:a16="http://schemas.microsoft.com/office/drawing/2014/main" id="{88077E83-9546-A485-E9D3-A3818C60ED0C}"/>
              </a:ext>
            </a:extLst>
          </p:cNvPr>
          <p:cNvSpPr>
            <a:spLocks noGrp="1"/>
          </p:cNvSpPr>
          <p:nvPr>
            <p:ph idx="1"/>
          </p:nvPr>
        </p:nvSpPr>
        <p:spPr>
          <a:xfrm>
            <a:off x="768095" y="2286000"/>
            <a:ext cx="8291821" cy="4023360"/>
          </a:xfrm>
        </p:spPr>
        <p:txBody>
          <a:bodyPr>
            <a:normAutofit/>
          </a:bodyPr>
          <a:lstStyle/>
          <a:p>
            <a:pPr marL="0" indent="0">
              <a:buNone/>
            </a:pPr>
            <a:r>
              <a:rPr lang="nl-NL" sz="1800" b="1">
                <a:solidFill>
                  <a:srgbClr val="323130"/>
                </a:solidFill>
                <a:latin typeface="Segoe UI" panose="020B0502040204020203" pitchFamily="34" charset="0"/>
              </a:rPr>
              <a:t>Modaliteiten</a:t>
            </a:r>
          </a:p>
          <a:p>
            <a:endParaRPr lang="nl-NL" sz="1200"/>
          </a:p>
          <a:p>
            <a:pPr>
              <a:buFont typeface="Wingdings" panose="05000000000000000000" pitchFamily="2" charset="2"/>
              <a:buChar char="§"/>
            </a:pPr>
            <a:r>
              <a:rPr lang="nl-NL"/>
              <a:t> Aanvraag na ziekte met plan en goedkeuring controleorgaan</a:t>
            </a:r>
          </a:p>
          <a:p>
            <a:pPr>
              <a:buFont typeface="Wingdings" panose="05000000000000000000" pitchFamily="2" charset="2"/>
              <a:buChar char="§"/>
            </a:pPr>
            <a:r>
              <a:rPr lang="nl-NL"/>
              <a:t> Maximaal 24 maanden over ganse loopbaan. Tellers op nul vanaf 1/1/2023.</a:t>
            </a:r>
          </a:p>
          <a:p>
            <a:pPr>
              <a:buFont typeface="Wingdings" panose="05000000000000000000" pitchFamily="2" charset="2"/>
              <a:buChar char="§"/>
            </a:pPr>
            <a:r>
              <a:rPr lang="nl-NL"/>
              <a:t> 20% hervatting kan maximaal 6 maanden</a:t>
            </a:r>
          </a:p>
          <a:p>
            <a:pPr>
              <a:buFont typeface="Wingdings" panose="05000000000000000000" pitchFamily="2" charset="2"/>
              <a:buChar char="§"/>
            </a:pPr>
            <a:r>
              <a:rPr lang="nl-NL"/>
              <a:t> Aanrekening ziektekrediet zoals nu, maar 20% - &lt; 50% = 3/4</a:t>
            </a:r>
            <a:r>
              <a:rPr lang="nl-NL" baseline="30000"/>
              <a:t>de</a:t>
            </a:r>
            <a:r>
              <a:rPr lang="nl-NL"/>
              <a:t> dag.</a:t>
            </a:r>
          </a:p>
          <a:p>
            <a:pPr>
              <a:buFont typeface="Wingdings" panose="05000000000000000000" pitchFamily="2" charset="2"/>
              <a:buChar char="§"/>
            </a:pPr>
            <a:r>
              <a:rPr lang="nl-NL"/>
              <a:t> Geen automatische controle meer elke 2 maanden</a:t>
            </a:r>
          </a:p>
          <a:p>
            <a:endParaRPr lang="nl-BE"/>
          </a:p>
        </p:txBody>
      </p:sp>
      <p:sp>
        <p:nvSpPr>
          <p:cNvPr id="4" name="Tijdelijke aanduiding voor dianummer 3">
            <a:extLst>
              <a:ext uri="{FF2B5EF4-FFF2-40B4-BE49-F238E27FC236}">
                <a16:creationId xmlns:a16="http://schemas.microsoft.com/office/drawing/2014/main" id="{DCAB2DF7-D78B-1D0F-1F68-52A22385FC9D}"/>
              </a:ext>
            </a:extLst>
          </p:cNvPr>
          <p:cNvSpPr>
            <a:spLocks noGrp="1"/>
          </p:cNvSpPr>
          <p:nvPr>
            <p:ph type="sldNum" sz="quarter" idx="12"/>
          </p:nvPr>
        </p:nvSpPr>
        <p:spPr/>
        <p:txBody>
          <a:bodyPr/>
          <a:lstStyle/>
          <a:p>
            <a:pPr>
              <a:defRPr/>
            </a:pPr>
            <a:fld id="{D2CE5E5D-1AF0-4E0B-AB88-26567C571179}" type="slidenum">
              <a:rPr lang="nl-NL" altLang="en-US" smtClean="0"/>
              <a:pPr>
                <a:defRPr/>
              </a:pPr>
              <a:t>66</a:t>
            </a:fld>
            <a:endParaRPr lang="nl-NL" altLang="en-US"/>
          </a:p>
        </p:txBody>
      </p:sp>
    </p:spTree>
    <p:extLst>
      <p:ext uri="{BB962C8B-B14F-4D97-AF65-F5344CB8AC3E}">
        <p14:creationId xmlns:p14="http://schemas.microsoft.com/office/powerpoint/2010/main" val="3782060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830CD-585A-ED04-9664-5602390B372E}"/>
              </a:ext>
            </a:extLst>
          </p:cNvPr>
          <p:cNvSpPr>
            <a:spLocks noGrp="1"/>
          </p:cNvSpPr>
          <p:nvPr>
            <p:ph type="title"/>
          </p:nvPr>
        </p:nvSpPr>
        <p:spPr/>
        <p:txBody>
          <a:bodyPr/>
          <a:lstStyle/>
          <a:p>
            <a:r>
              <a:rPr lang="nl-BE"/>
              <a:t>VVP Ziekte</a:t>
            </a:r>
          </a:p>
        </p:txBody>
      </p:sp>
      <p:sp>
        <p:nvSpPr>
          <p:cNvPr id="3" name="Tijdelijke aanduiding voor inhoud 2">
            <a:extLst>
              <a:ext uri="{FF2B5EF4-FFF2-40B4-BE49-F238E27FC236}">
                <a16:creationId xmlns:a16="http://schemas.microsoft.com/office/drawing/2014/main" id="{88077E83-9546-A485-E9D3-A3818C60ED0C}"/>
              </a:ext>
            </a:extLst>
          </p:cNvPr>
          <p:cNvSpPr>
            <a:spLocks noGrp="1"/>
          </p:cNvSpPr>
          <p:nvPr>
            <p:ph idx="1"/>
          </p:nvPr>
        </p:nvSpPr>
        <p:spPr>
          <a:xfrm>
            <a:off x="768095" y="2286000"/>
            <a:ext cx="8291821" cy="4023360"/>
          </a:xfrm>
        </p:spPr>
        <p:txBody>
          <a:bodyPr>
            <a:normAutofit lnSpcReduction="10000"/>
          </a:bodyPr>
          <a:lstStyle/>
          <a:p>
            <a:pPr marL="0" indent="0">
              <a:buNone/>
            </a:pPr>
            <a:r>
              <a:rPr lang="nl-NL" sz="1800" b="1">
                <a:solidFill>
                  <a:srgbClr val="323130"/>
                </a:solidFill>
                <a:latin typeface="Segoe UI" panose="020B0502040204020203" pitchFamily="34" charset="0"/>
              </a:rPr>
              <a:t>Modaliteiten</a:t>
            </a:r>
          </a:p>
          <a:p>
            <a:endParaRPr lang="nl-NL" sz="1200"/>
          </a:p>
          <a:p>
            <a:pPr>
              <a:buFont typeface="Wingdings" panose="05000000000000000000" pitchFamily="2" charset="2"/>
              <a:buChar char="§"/>
            </a:pPr>
            <a:r>
              <a:rPr lang="nl-NL"/>
              <a:t> Verloning</a:t>
            </a:r>
          </a:p>
          <a:p>
            <a:pPr lvl="1"/>
            <a:r>
              <a:rPr lang="nl-NL"/>
              <a:t>Nog ziektekrediet </a:t>
            </a:r>
            <a:r>
              <a:rPr lang="nl-NL">
                <a:sym typeface="Wingdings" panose="05000000000000000000" pitchFamily="2" charset="2"/>
              </a:rPr>
              <a:t></a:t>
            </a:r>
            <a:r>
              <a:rPr lang="nl-NL"/>
              <a:t>100% loon (= dienstactiviteit)</a:t>
            </a:r>
          </a:p>
          <a:p>
            <a:pPr lvl="1"/>
            <a:r>
              <a:rPr lang="nl-NL"/>
              <a:t>Bij uitputting ziektekrediet</a:t>
            </a:r>
          </a:p>
          <a:p>
            <a:pPr lvl="2"/>
            <a:r>
              <a:rPr lang="nl-NL"/>
              <a:t>Tijdelijke </a:t>
            </a:r>
            <a:r>
              <a:rPr lang="nl-NL">
                <a:sym typeface="Wingdings" panose="05000000000000000000" pitchFamily="2" charset="2"/>
              </a:rPr>
              <a:t> </a:t>
            </a:r>
            <a:r>
              <a:rPr lang="nl-NL"/>
              <a:t>AAAZ</a:t>
            </a:r>
          </a:p>
          <a:p>
            <a:pPr lvl="2"/>
            <a:r>
              <a:rPr lang="nl-NL" err="1"/>
              <a:t>Vastbenoemde</a:t>
            </a:r>
            <a:r>
              <a:rPr lang="nl-NL"/>
              <a:t> </a:t>
            </a:r>
            <a:r>
              <a:rPr lang="nl-NL">
                <a:sym typeface="Wingdings" panose="05000000000000000000" pitchFamily="2" charset="2"/>
              </a:rPr>
              <a:t></a:t>
            </a:r>
            <a:r>
              <a:rPr lang="nl-NL"/>
              <a:t> wachtgeld 60% van niet uitgeoefende prestatie (= TBS)</a:t>
            </a:r>
          </a:p>
          <a:p>
            <a:pPr>
              <a:buFont typeface="Wingdings" panose="05000000000000000000" pitchFamily="2" charset="2"/>
              <a:buChar char="§"/>
            </a:pPr>
            <a:r>
              <a:rPr lang="nl-NL"/>
              <a:t> AAAZ en VVP Ziekte kunnen niet gecombineerd worden</a:t>
            </a:r>
          </a:p>
          <a:p>
            <a:pPr>
              <a:buFont typeface="Wingdings" panose="05000000000000000000" pitchFamily="2" charset="2"/>
              <a:buChar char="§"/>
            </a:pPr>
            <a:r>
              <a:rPr lang="nl-NL"/>
              <a:t> Schorsing bij combinatie met andere DO, tenzij ziekte &lt; 14d, verlof wegens overmacht, omstandigheidsverlof en TAO</a:t>
            </a:r>
          </a:p>
          <a:p>
            <a:pPr>
              <a:buFont typeface="Wingdings" panose="05000000000000000000" pitchFamily="2" charset="2"/>
              <a:buChar char="§"/>
            </a:pPr>
            <a:r>
              <a:rPr lang="nl-NL"/>
              <a:t> Ingangsdatum 1/1/2023</a:t>
            </a:r>
          </a:p>
          <a:p>
            <a:endParaRPr lang="nl-BE"/>
          </a:p>
        </p:txBody>
      </p:sp>
      <p:sp>
        <p:nvSpPr>
          <p:cNvPr id="4" name="Tijdelijke aanduiding voor dianummer 3">
            <a:extLst>
              <a:ext uri="{FF2B5EF4-FFF2-40B4-BE49-F238E27FC236}">
                <a16:creationId xmlns:a16="http://schemas.microsoft.com/office/drawing/2014/main" id="{DCAB2DF7-D78B-1D0F-1F68-52A22385FC9D}"/>
              </a:ext>
            </a:extLst>
          </p:cNvPr>
          <p:cNvSpPr>
            <a:spLocks noGrp="1"/>
          </p:cNvSpPr>
          <p:nvPr>
            <p:ph type="sldNum" sz="quarter" idx="12"/>
          </p:nvPr>
        </p:nvSpPr>
        <p:spPr/>
        <p:txBody>
          <a:bodyPr/>
          <a:lstStyle/>
          <a:p>
            <a:pPr>
              <a:defRPr/>
            </a:pPr>
            <a:fld id="{D2CE5E5D-1AF0-4E0B-AB88-26567C571179}" type="slidenum">
              <a:rPr lang="nl-NL" altLang="en-US" smtClean="0"/>
              <a:pPr>
                <a:defRPr/>
              </a:pPr>
              <a:t>67</a:t>
            </a:fld>
            <a:endParaRPr lang="nl-NL" altLang="en-US"/>
          </a:p>
        </p:txBody>
      </p:sp>
    </p:spTree>
    <p:extLst>
      <p:ext uri="{BB962C8B-B14F-4D97-AF65-F5344CB8AC3E}">
        <p14:creationId xmlns:p14="http://schemas.microsoft.com/office/powerpoint/2010/main" val="3411276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830CD-585A-ED04-9664-5602390B372E}"/>
              </a:ext>
            </a:extLst>
          </p:cNvPr>
          <p:cNvSpPr>
            <a:spLocks noGrp="1"/>
          </p:cNvSpPr>
          <p:nvPr>
            <p:ph type="title"/>
          </p:nvPr>
        </p:nvSpPr>
        <p:spPr/>
        <p:txBody>
          <a:bodyPr/>
          <a:lstStyle/>
          <a:p>
            <a:r>
              <a:rPr lang="nl-BE"/>
              <a:t>VVP Ziekte</a:t>
            </a:r>
          </a:p>
        </p:txBody>
      </p:sp>
      <p:sp>
        <p:nvSpPr>
          <p:cNvPr id="3" name="Tijdelijke aanduiding voor inhoud 2">
            <a:extLst>
              <a:ext uri="{FF2B5EF4-FFF2-40B4-BE49-F238E27FC236}">
                <a16:creationId xmlns:a16="http://schemas.microsoft.com/office/drawing/2014/main" id="{88077E83-9546-A485-E9D3-A3818C60ED0C}"/>
              </a:ext>
            </a:extLst>
          </p:cNvPr>
          <p:cNvSpPr>
            <a:spLocks noGrp="1"/>
          </p:cNvSpPr>
          <p:nvPr>
            <p:ph idx="1"/>
          </p:nvPr>
        </p:nvSpPr>
        <p:spPr>
          <a:xfrm>
            <a:off x="768095" y="2286000"/>
            <a:ext cx="8291821" cy="4023360"/>
          </a:xfrm>
        </p:spPr>
        <p:txBody>
          <a:bodyPr>
            <a:normAutofit/>
          </a:bodyPr>
          <a:lstStyle/>
          <a:p>
            <a:pPr marL="0" indent="0">
              <a:buNone/>
            </a:pPr>
            <a:r>
              <a:rPr lang="nl-NL" sz="1800" b="1">
                <a:solidFill>
                  <a:srgbClr val="323130"/>
                </a:solidFill>
                <a:latin typeface="Segoe UI" panose="020B0502040204020203" pitchFamily="34" charset="0"/>
              </a:rPr>
              <a:t>In hetzelfde BVR</a:t>
            </a:r>
          </a:p>
          <a:p>
            <a:pPr marL="0" indent="0">
              <a:buNone/>
            </a:pPr>
            <a:endParaRPr lang="nl-NL"/>
          </a:p>
          <a:p>
            <a:pPr>
              <a:buFont typeface="Wingdings" panose="05000000000000000000" pitchFamily="2" charset="2"/>
              <a:buChar char="§"/>
            </a:pPr>
            <a:r>
              <a:rPr lang="nl-NL"/>
              <a:t> Wijziging ziekteattesten</a:t>
            </a:r>
          </a:p>
          <a:p>
            <a:pPr lvl="1"/>
            <a:r>
              <a:rPr lang="nl-NL"/>
              <a:t>Afschaffing PERS 16 en vervanging door klassiek doktersbriefje</a:t>
            </a:r>
          </a:p>
          <a:p>
            <a:pPr lvl="1"/>
            <a:r>
              <a:rPr lang="nl-NL"/>
              <a:t>Afschaffing medisch attest bij </a:t>
            </a:r>
            <a:r>
              <a:rPr lang="nl-NL" err="1"/>
              <a:t>LLVPMed</a:t>
            </a:r>
            <a:r>
              <a:rPr lang="nl-NL"/>
              <a:t> en VVP Ziekte</a:t>
            </a:r>
          </a:p>
          <a:p>
            <a:pPr lvl="1"/>
            <a:endParaRPr lang="nl-NL"/>
          </a:p>
          <a:p>
            <a:pPr lvl="1"/>
            <a:r>
              <a:rPr lang="nl-NL"/>
              <a:t>Medisch attest blijft behouden omwille van diagnose </a:t>
            </a:r>
            <a:r>
              <a:rPr lang="nl-NL" err="1"/>
              <a:t>ifv</a:t>
            </a:r>
            <a:r>
              <a:rPr lang="nl-NL"/>
              <a:t> controle en beleidsdata</a:t>
            </a:r>
          </a:p>
          <a:p>
            <a:pPr lvl="2"/>
            <a:r>
              <a:rPr lang="nl-NL"/>
              <a:t>Afschaffing pas voorzien na inwerking </a:t>
            </a:r>
            <a:r>
              <a:rPr lang="nl-NL" err="1"/>
              <a:t>Mult-Emediatt</a:t>
            </a:r>
            <a:endParaRPr lang="nl-NL">
              <a:solidFill>
                <a:srgbClr val="323130"/>
              </a:solidFill>
              <a:latin typeface="Segoe UI" panose="020B0502040204020203" pitchFamily="34" charset="0"/>
            </a:endParaRPr>
          </a:p>
          <a:p>
            <a:pPr>
              <a:buFont typeface="Wingdings" panose="05000000000000000000" pitchFamily="2" charset="2"/>
              <a:buChar char="§"/>
            </a:pPr>
            <a:r>
              <a:rPr lang="nl-BE"/>
              <a:t> Afschaffing </a:t>
            </a:r>
            <a:r>
              <a:rPr lang="nl-BE" err="1"/>
              <a:t>wederaanpassing</a:t>
            </a:r>
            <a:r>
              <a:rPr lang="nl-BE"/>
              <a:t> halve dagtaak door </a:t>
            </a:r>
            <a:r>
              <a:rPr lang="nl-BE" err="1"/>
              <a:t>Medex</a:t>
            </a:r>
            <a:endParaRPr lang="nl-BE"/>
          </a:p>
        </p:txBody>
      </p:sp>
      <p:sp>
        <p:nvSpPr>
          <p:cNvPr id="4" name="Tijdelijke aanduiding voor dianummer 3">
            <a:extLst>
              <a:ext uri="{FF2B5EF4-FFF2-40B4-BE49-F238E27FC236}">
                <a16:creationId xmlns:a16="http://schemas.microsoft.com/office/drawing/2014/main" id="{DCAB2DF7-D78B-1D0F-1F68-52A22385FC9D}"/>
              </a:ext>
            </a:extLst>
          </p:cNvPr>
          <p:cNvSpPr>
            <a:spLocks noGrp="1"/>
          </p:cNvSpPr>
          <p:nvPr>
            <p:ph type="sldNum" sz="quarter" idx="12"/>
          </p:nvPr>
        </p:nvSpPr>
        <p:spPr/>
        <p:txBody>
          <a:bodyPr/>
          <a:lstStyle/>
          <a:p>
            <a:pPr>
              <a:defRPr/>
            </a:pPr>
            <a:fld id="{D2CE5E5D-1AF0-4E0B-AB88-26567C571179}" type="slidenum">
              <a:rPr lang="nl-NL" altLang="en-US" smtClean="0"/>
              <a:pPr>
                <a:defRPr/>
              </a:pPr>
              <a:t>68</a:t>
            </a:fld>
            <a:endParaRPr lang="nl-NL" altLang="en-US"/>
          </a:p>
        </p:txBody>
      </p:sp>
    </p:spTree>
    <p:extLst>
      <p:ext uri="{BB962C8B-B14F-4D97-AF65-F5344CB8AC3E}">
        <p14:creationId xmlns:p14="http://schemas.microsoft.com/office/powerpoint/2010/main" val="273325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830CD-585A-ED04-9664-5602390B372E}"/>
              </a:ext>
            </a:extLst>
          </p:cNvPr>
          <p:cNvSpPr>
            <a:spLocks noGrp="1"/>
          </p:cNvSpPr>
          <p:nvPr>
            <p:ph type="title"/>
          </p:nvPr>
        </p:nvSpPr>
        <p:spPr/>
        <p:txBody>
          <a:bodyPr/>
          <a:lstStyle/>
          <a:p>
            <a:r>
              <a:rPr lang="nl-BE"/>
              <a:t>Diverse verloven</a:t>
            </a:r>
          </a:p>
        </p:txBody>
      </p:sp>
      <p:sp>
        <p:nvSpPr>
          <p:cNvPr id="3" name="Tijdelijke aanduiding voor inhoud 2">
            <a:extLst>
              <a:ext uri="{FF2B5EF4-FFF2-40B4-BE49-F238E27FC236}">
                <a16:creationId xmlns:a16="http://schemas.microsoft.com/office/drawing/2014/main" id="{88077E83-9546-A485-E9D3-A3818C60ED0C}"/>
              </a:ext>
            </a:extLst>
          </p:cNvPr>
          <p:cNvSpPr>
            <a:spLocks noGrp="1"/>
          </p:cNvSpPr>
          <p:nvPr>
            <p:ph idx="1"/>
          </p:nvPr>
        </p:nvSpPr>
        <p:spPr>
          <a:xfrm>
            <a:off x="768096" y="2286000"/>
            <a:ext cx="7766304" cy="4023360"/>
          </a:xfrm>
        </p:spPr>
        <p:txBody>
          <a:bodyPr>
            <a:normAutofit/>
          </a:bodyPr>
          <a:lstStyle/>
          <a:p>
            <a:pPr marL="128016" lvl="1" indent="0">
              <a:buNone/>
            </a:pPr>
            <a:endParaRPr lang="nl-NL"/>
          </a:p>
          <a:p>
            <a:pPr marL="297180" indent="-342900">
              <a:buFont typeface="Wingdings" panose="05000000000000000000" pitchFamily="2" charset="2"/>
              <a:buChar char="§"/>
            </a:pPr>
            <a:r>
              <a:rPr lang="nl-NL"/>
              <a:t>Een aantal wijzigingen aan bestaande verloven</a:t>
            </a:r>
          </a:p>
          <a:p>
            <a:pPr lvl="1">
              <a:buFont typeface="Wingdings" panose="05000000000000000000" pitchFamily="2" charset="2"/>
              <a:buChar char="§"/>
            </a:pPr>
            <a:endParaRPr lang="nl-NL"/>
          </a:p>
          <a:p>
            <a:pPr lvl="4">
              <a:buFont typeface="Wingdings" panose="05000000000000000000" pitchFamily="2" charset="2"/>
              <a:buChar char="§"/>
            </a:pPr>
            <a:r>
              <a:rPr lang="nl-NL" sz="2000"/>
              <a:t> afwezigheid voor verminderde prestaties</a:t>
            </a:r>
          </a:p>
          <a:p>
            <a:pPr lvl="4">
              <a:buFont typeface="Wingdings" panose="05000000000000000000" pitchFamily="2" charset="2"/>
              <a:buChar char="§"/>
            </a:pPr>
            <a:r>
              <a:rPr lang="nl-NL" sz="2000"/>
              <a:t> politiek verlof</a:t>
            </a:r>
          </a:p>
          <a:p>
            <a:pPr lvl="4">
              <a:buFont typeface="Wingdings" panose="05000000000000000000" pitchFamily="2" charset="2"/>
              <a:buChar char="§"/>
            </a:pPr>
            <a:r>
              <a:rPr lang="nl-NL" sz="2000"/>
              <a:t> verlof verminderde prestaties</a:t>
            </a:r>
          </a:p>
          <a:p>
            <a:pPr lvl="4">
              <a:buFont typeface="Wingdings" panose="05000000000000000000" pitchFamily="2" charset="2"/>
              <a:buChar char="§"/>
            </a:pPr>
            <a:r>
              <a:rPr lang="nl-NL" sz="2000"/>
              <a:t> uitzonderlijk verlof wegens overmacht</a:t>
            </a:r>
            <a:endParaRPr lang="nl-BE" sz="2000"/>
          </a:p>
        </p:txBody>
      </p:sp>
      <p:sp>
        <p:nvSpPr>
          <p:cNvPr id="4" name="Tijdelijke aanduiding voor dianummer 3">
            <a:extLst>
              <a:ext uri="{FF2B5EF4-FFF2-40B4-BE49-F238E27FC236}">
                <a16:creationId xmlns:a16="http://schemas.microsoft.com/office/drawing/2014/main" id="{DCAB2DF7-D78B-1D0F-1F68-52A22385FC9D}"/>
              </a:ext>
            </a:extLst>
          </p:cNvPr>
          <p:cNvSpPr>
            <a:spLocks noGrp="1"/>
          </p:cNvSpPr>
          <p:nvPr>
            <p:ph type="sldNum" sz="quarter" idx="12"/>
          </p:nvPr>
        </p:nvSpPr>
        <p:spPr/>
        <p:txBody>
          <a:bodyPr/>
          <a:lstStyle/>
          <a:p>
            <a:pPr>
              <a:defRPr/>
            </a:pPr>
            <a:fld id="{D2CE5E5D-1AF0-4E0B-AB88-26567C571179}" type="slidenum">
              <a:rPr lang="nl-NL" altLang="en-US" smtClean="0"/>
              <a:pPr>
                <a:defRPr/>
              </a:pPr>
              <a:t>69</a:t>
            </a:fld>
            <a:endParaRPr lang="nl-NL" altLang="en-US"/>
          </a:p>
        </p:txBody>
      </p:sp>
    </p:spTree>
    <p:extLst>
      <p:ext uri="{BB962C8B-B14F-4D97-AF65-F5344CB8AC3E}">
        <p14:creationId xmlns:p14="http://schemas.microsoft.com/office/powerpoint/2010/main" val="118568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Macro-overzicht berekening omkadering SJ 23-24</a:t>
            </a:r>
            <a:br>
              <a:rPr lang="nl-BE" altLang="nl-BE"/>
            </a:br>
            <a:r>
              <a:rPr lang="nl-NL" altLang="nl-BE" sz="1500">
                <a:solidFill>
                  <a:srgbClr val="0070C0"/>
                </a:solidFill>
              </a:rPr>
              <a:t>Artikel 85, 87, 90, 98, 105, 107 en 196septies §6 decreet VWO</a:t>
            </a:r>
            <a:endParaRPr lang="nl-NL" altLang="nl-BE">
              <a:solidFill>
                <a:srgbClr val="0070C0"/>
              </a:solidFill>
            </a:endParaRPr>
          </a:p>
        </p:txBody>
      </p:sp>
      <p:sp>
        <p:nvSpPr>
          <p:cNvPr id="35844" name="Rectangle 3"/>
          <p:cNvSpPr>
            <a:spLocks noGrp="1" noChangeArrowheads="1"/>
          </p:cNvSpPr>
          <p:nvPr>
            <p:ph idx="1"/>
          </p:nvPr>
        </p:nvSpPr>
        <p:spPr/>
        <p:txBody>
          <a:bodyPr/>
          <a:lstStyle/>
          <a:p>
            <a:pPr marL="0" indent="0" eaLnBrk="1" hangingPunct="1">
              <a:lnSpc>
                <a:spcPct val="90000"/>
              </a:lnSpc>
              <a:buNone/>
            </a:pPr>
            <a:endParaRPr lang="nl-BE" altLang="nl-BE" sz="975"/>
          </a:p>
          <a:p>
            <a:pPr marL="0" indent="0" eaLnBrk="1" hangingPunct="1">
              <a:lnSpc>
                <a:spcPct val="90000"/>
              </a:lnSpc>
              <a:buNone/>
            </a:pPr>
            <a:endParaRPr lang="nl-BE" altLang="nl-BE" sz="1500"/>
          </a:p>
          <a:p>
            <a:pPr eaLnBrk="1" hangingPunct="1">
              <a:lnSpc>
                <a:spcPct val="90000"/>
              </a:lnSpc>
            </a:pPr>
            <a:endParaRPr lang="nl-BE" altLang="nl-BE" sz="1275"/>
          </a:p>
        </p:txBody>
      </p:sp>
      <p:graphicFrame>
        <p:nvGraphicFramePr>
          <p:cNvPr id="2" name="Tabel 2">
            <a:extLst>
              <a:ext uri="{FF2B5EF4-FFF2-40B4-BE49-F238E27FC236}">
                <a16:creationId xmlns:a16="http://schemas.microsoft.com/office/drawing/2014/main" id="{EEDBD399-786A-4D49-A4DB-EBC2BCB85761}"/>
              </a:ext>
            </a:extLst>
          </p:cNvPr>
          <p:cNvGraphicFramePr>
            <a:graphicFrameLocks noGrp="1"/>
          </p:cNvGraphicFramePr>
          <p:nvPr>
            <p:extLst>
              <p:ext uri="{D42A27DB-BD31-4B8C-83A1-F6EECF244321}">
                <p14:modId xmlns:p14="http://schemas.microsoft.com/office/powerpoint/2010/main" val="2937461757"/>
              </p:ext>
            </p:extLst>
          </p:nvPr>
        </p:nvGraphicFramePr>
        <p:xfrm>
          <a:off x="575035" y="2629936"/>
          <a:ext cx="8283215" cy="2152660"/>
        </p:xfrm>
        <a:graphic>
          <a:graphicData uri="http://schemas.openxmlformats.org/drawingml/2006/table">
            <a:tbl>
              <a:tblPr firstRow="1" bandRow="1">
                <a:tableStyleId>{21E4AEA4-8DFA-4A89-87EB-49C32662AFE0}</a:tableStyleId>
              </a:tblPr>
              <a:tblGrid>
                <a:gridCol w="850093">
                  <a:extLst>
                    <a:ext uri="{9D8B030D-6E8A-4147-A177-3AD203B41FA5}">
                      <a16:colId xmlns:a16="http://schemas.microsoft.com/office/drawing/2014/main" val="507641776"/>
                    </a:ext>
                  </a:extLst>
                </a:gridCol>
                <a:gridCol w="1214377">
                  <a:extLst>
                    <a:ext uri="{9D8B030D-6E8A-4147-A177-3AD203B41FA5}">
                      <a16:colId xmlns:a16="http://schemas.microsoft.com/office/drawing/2014/main" val="2351948656"/>
                    </a:ext>
                  </a:extLst>
                </a:gridCol>
                <a:gridCol w="1046662">
                  <a:extLst>
                    <a:ext uri="{9D8B030D-6E8A-4147-A177-3AD203B41FA5}">
                      <a16:colId xmlns:a16="http://schemas.microsoft.com/office/drawing/2014/main" val="512101120"/>
                    </a:ext>
                  </a:extLst>
                </a:gridCol>
                <a:gridCol w="1221059">
                  <a:extLst>
                    <a:ext uri="{9D8B030D-6E8A-4147-A177-3AD203B41FA5}">
                      <a16:colId xmlns:a16="http://schemas.microsoft.com/office/drawing/2014/main" val="485064354"/>
                    </a:ext>
                  </a:extLst>
                </a:gridCol>
                <a:gridCol w="865012">
                  <a:extLst>
                    <a:ext uri="{9D8B030D-6E8A-4147-A177-3AD203B41FA5}">
                      <a16:colId xmlns:a16="http://schemas.microsoft.com/office/drawing/2014/main" val="3692149715"/>
                    </a:ext>
                  </a:extLst>
                </a:gridCol>
                <a:gridCol w="861429">
                  <a:extLst>
                    <a:ext uri="{9D8B030D-6E8A-4147-A177-3AD203B41FA5}">
                      <a16:colId xmlns:a16="http://schemas.microsoft.com/office/drawing/2014/main" val="333134056"/>
                    </a:ext>
                  </a:extLst>
                </a:gridCol>
                <a:gridCol w="1235469">
                  <a:extLst>
                    <a:ext uri="{9D8B030D-6E8A-4147-A177-3AD203B41FA5}">
                      <a16:colId xmlns:a16="http://schemas.microsoft.com/office/drawing/2014/main" val="1150252789"/>
                    </a:ext>
                  </a:extLst>
                </a:gridCol>
                <a:gridCol w="989114">
                  <a:extLst>
                    <a:ext uri="{9D8B030D-6E8A-4147-A177-3AD203B41FA5}">
                      <a16:colId xmlns:a16="http://schemas.microsoft.com/office/drawing/2014/main" val="4256397155"/>
                    </a:ext>
                  </a:extLst>
                </a:gridCol>
              </a:tblGrid>
              <a:tr h="924864">
                <a:tc>
                  <a:txBody>
                    <a:bodyPr/>
                    <a:lstStyle/>
                    <a:p>
                      <a:endParaRPr lang="nl-BE" sz="1400">
                        <a:latin typeface="+mn-lt"/>
                      </a:endParaRPr>
                    </a:p>
                  </a:txBody>
                  <a:tcPr marL="68580" marR="68580" marT="34290" marB="34290"/>
                </a:tc>
                <a:tc>
                  <a:txBody>
                    <a:bodyPr/>
                    <a:lstStyle/>
                    <a:p>
                      <a:r>
                        <a:rPr lang="nl-BE" sz="1400">
                          <a:latin typeface="+mn-lt"/>
                        </a:rPr>
                        <a:t>Toegekend </a:t>
                      </a:r>
                    </a:p>
                    <a:p>
                      <a:r>
                        <a:rPr lang="nl-BE" sz="1400">
                          <a:latin typeface="+mn-lt"/>
                        </a:rPr>
                        <a:t>SJ 22-23</a:t>
                      </a:r>
                    </a:p>
                  </a:txBody>
                  <a:tcPr marL="68580" marR="68580" marT="34290" marB="34290"/>
                </a:tc>
                <a:tc>
                  <a:txBody>
                    <a:bodyPr/>
                    <a:lstStyle/>
                    <a:p>
                      <a:r>
                        <a:rPr lang="nl-BE" sz="1400">
                          <a:latin typeface="+mn-lt"/>
                        </a:rPr>
                        <a:t>Toegepaste groei</a:t>
                      </a:r>
                    </a:p>
                  </a:txBody>
                  <a:tcPr marL="68580" marR="68580" marT="34290" marB="34290"/>
                </a:tc>
                <a:tc>
                  <a:txBody>
                    <a:bodyPr/>
                    <a:lstStyle/>
                    <a:p>
                      <a:r>
                        <a:rPr lang="nl-BE" sz="1400">
                          <a:latin typeface="+mn-lt"/>
                        </a:rPr>
                        <a:t>Berekend/</a:t>
                      </a:r>
                    </a:p>
                    <a:p>
                      <a:r>
                        <a:rPr lang="nl-BE" sz="1400">
                          <a:latin typeface="+mn-lt"/>
                        </a:rPr>
                        <a:t>Toe te kennen </a:t>
                      </a:r>
                    </a:p>
                    <a:p>
                      <a:r>
                        <a:rPr lang="nl-BE" sz="1400">
                          <a:latin typeface="+mn-lt"/>
                        </a:rPr>
                        <a:t>SJ 23-24</a:t>
                      </a:r>
                    </a:p>
                  </a:txBody>
                  <a:tcPr marL="68580" marR="68580" marT="34290" marB="34290"/>
                </a:tc>
                <a:tc>
                  <a:txBody>
                    <a:bodyPr/>
                    <a:lstStyle/>
                    <a:p>
                      <a:r>
                        <a:rPr lang="nl-BE" sz="1400">
                          <a:latin typeface="+mn-lt"/>
                        </a:rPr>
                        <a:t>Toevoe-ging Pu </a:t>
                      </a:r>
                    </a:p>
                  </a:txBody>
                  <a:tcPr marL="68580" marR="68580" marT="34290" marB="34290"/>
                </a:tc>
                <a:tc>
                  <a:txBody>
                    <a:bodyPr/>
                    <a:lstStyle/>
                    <a:p>
                      <a:r>
                        <a:rPr lang="nl-BE" sz="1400">
                          <a:latin typeface="+mn-lt"/>
                        </a:rPr>
                        <a:t>Neutra-lisatie corona</a:t>
                      </a:r>
                    </a:p>
                  </a:txBody>
                  <a:tcPr marL="68580" marR="68580" marT="34290" marB="34290"/>
                </a:tc>
                <a:tc>
                  <a:txBody>
                    <a:bodyPr/>
                    <a:lstStyle/>
                    <a:p>
                      <a:r>
                        <a:rPr lang="nl-BE" sz="1400">
                          <a:latin typeface="+mn-lt"/>
                        </a:rPr>
                        <a:t>Toegekend </a:t>
                      </a:r>
                    </a:p>
                    <a:p>
                      <a:r>
                        <a:rPr lang="nl-BE" sz="1400">
                          <a:latin typeface="+mn-lt"/>
                        </a:rPr>
                        <a:t>SJ 23-24</a:t>
                      </a:r>
                    </a:p>
                  </a:txBody>
                  <a:tcPr marL="68580" marR="68580" marT="34290" marB="34290"/>
                </a:tc>
                <a:tc>
                  <a:txBody>
                    <a:bodyPr/>
                    <a:lstStyle/>
                    <a:p>
                      <a:r>
                        <a:rPr lang="nl-BE" sz="1400">
                          <a:latin typeface="+mn-lt"/>
                        </a:rPr>
                        <a:t>Toeken-nings-%</a:t>
                      </a:r>
                    </a:p>
                  </a:txBody>
                  <a:tcPr marL="68580" marR="68580" marT="34290" marB="34290"/>
                </a:tc>
                <a:extLst>
                  <a:ext uri="{0D108BD9-81ED-4DB2-BD59-A6C34878D82A}">
                    <a16:rowId xmlns:a16="http://schemas.microsoft.com/office/drawing/2014/main" val="4128008137"/>
                  </a:ext>
                </a:extLst>
              </a:tr>
              <a:tr h="306949">
                <a:tc>
                  <a:txBody>
                    <a:bodyPr/>
                    <a:lstStyle/>
                    <a:p>
                      <a:r>
                        <a:rPr lang="nl-BE" sz="1400" b="0">
                          <a:latin typeface="+mn-lt"/>
                        </a:rPr>
                        <a:t>VTE</a:t>
                      </a:r>
                    </a:p>
                  </a:txBody>
                  <a:tcPr marL="68580" marR="68580" marT="34290" marB="34290"/>
                </a:tc>
                <a:tc>
                  <a:txBody>
                    <a:bodyPr/>
                    <a:lstStyle/>
                    <a:p>
                      <a:r>
                        <a:rPr lang="nl-BE" sz="1400" b="0">
                          <a:latin typeface="+mn-lt"/>
                        </a:rPr>
                        <a:t>927,13</a:t>
                      </a:r>
                    </a:p>
                  </a:txBody>
                  <a:tcPr marL="68580" marR="68580" marT="34290" marB="34290"/>
                </a:tc>
                <a:tc>
                  <a:txBody>
                    <a:bodyPr/>
                    <a:lstStyle/>
                    <a:p>
                      <a:r>
                        <a:rPr lang="nl-BE" sz="1400" b="0">
                          <a:latin typeface="+mn-lt"/>
                        </a:rPr>
                        <a:t>0,44%</a:t>
                      </a:r>
                    </a:p>
                  </a:txBody>
                  <a:tcPr marL="68580" marR="68580" marT="34290" marB="34290"/>
                </a:tc>
                <a:tc>
                  <a:txBody>
                    <a:bodyPr/>
                    <a:lstStyle/>
                    <a:p>
                      <a:r>
                        <a:rPr lang="nl-BE" sz="1400" b="0">
                          <a:latin typeface="+mn-lt"/>
                        </a:rPr>
                        <a:t>931,25</a:t>
                      </a:r>
                    </a:p>
                  </a:txBody>
                  <a:tcPr marL="68580" marR="68580" marT="34290" marB="34290"/>
                </a:tc>
                <a:tc>
                  <a:txBody>
                    <a:bodyPr/>
                    <a:lstStyle/>
                    <a:p>
                      <a:r>
                        <a:rPr lang="nl-BE" sz="1400" b="0">
                          <a:latin typeface="+mn-lt"/>
                        </a:rPr>
                        <a:t>NVT</a:t>
                      </a:r>
                    </a:p>
                  </a:txBody>
                  <a:tcPr marL="68580" marR="68580" marT="34290" marB="34290"/>
                </a:tc>
                <a:tc>
                  <a:txBody>
                    <a:bodyPr/>
                    <a:lstStyle/>
                    <a:p>
                      <a:r>
                        <a:rPr lang="nl-BE" sz="1400" b="0">
                          <a:latin typeface="+mn-lt"/>
                        </a:rPr>
                        <a:t>10,73</a:t>
                      </a:r>
                    </a:p>
                  </a:txBody>
                  <a:tcPr marL="68580" marR="68580" marT="34290" marB="34290"/>
                </a:tc>
                <a:tc>
                  <a:txBody>
                    <a:bodyPr/>
                    <a:lstStyle/>
                    <a:p>
                      <a:r>
                        <a:rPr lang="nl-BE" sz="1400" b="0">
                          <a:latin typeface="+mn-lt"/>
                        </a:rPr>
                        <a:t>941,98</a:t>
                      </a:r>
                    </a:p>
                  </a:txBody>
                  <a:tcPr marL="68580" marR="68580" marT="34290" marB="34290"/>
                </a:tc>
                <a:tc>
                  <a:txBody>
                    <a:bodyPr/>
                    <a:lstStyle/>
                    <a:p>
                      <a:r>
                        <a:rPr lang="nl-BE" sz="1400" b="0">
                          <a:latin typeface="+mn-lt"/>
                        </a:rPr>
                        <a:t>101,60%</a:t>
                      </a:r>
                    </a:p>
                  </a:txBody>
                  <a:tcPr marL="68580" marR="68580" marT="34290" marB="34290"/>
                </a:tc>
                <a:extLst>
                  <a:ext uri="{0D108BD9-81ED-4DB2-BD59-A6C34878D82A}">
                    <a16:rowId xmlns:a16="http://schemas.microsoft.com/office/drawing/2014/main" val="3427722569"/>
                  </a:ext>
                </a:extLst>
              </a:tr>
              <a:tr h="306949">
                <a:tc>
                  <a:txBody>
                    <a:bodyPr/>
                    <a:lstStyle/>
                    <a:p>
                      <a:r>
                        <a:rPr lang="nl-BE" sz="1400" b="0">
                          <a:latin typeface="+mn-lt"/>
                        </a:rPr>
                        <a:t>Pu CBE</a:t>
                      </a:r>
                    </a:p>
                  </a:txBody>
                  <a:tcPr marL="68580" marR="68580" marT="34290" marB="34290"/>
                </a:tc>
                <a:tc>
                  <a:txBody>
                    <a:bodyPr/>
                    <a:lstStyle/>
                    <a:p>
                      <a:r>
                        <a:rPr lang="nl-BE" sz="1400" b="0">
                          <a:latin typeface="+mn-lt"/>
                        </a:rPr>
                        <a:t>14.360</a:t>
                      </a:r>
                    </a:p>
                  </a:txBody>
                  <a:tcPr marL="68580" marR="68580" marT="34290" marB="34290"/>
                </a:tc>
                <a:tc>
                  <a:txBody>
                    <a:bodyPr/>
                    <a:lstStyle/>
                    <a:p>
                      <a:r>
                        <a:rPr lang="nl-BE" sz="1400" b="0">
                          <a:latin typeface="+mn-lt"/>
                        </a:rPr>
                        <a:t>0,44%</a:t>
                      </a:r>
                    </a:p>
                  </a:txBody>
                  <a:tcPr marL="68580" marR="68580" marT="34290" marB="34290"/>
                </a:tc>
                <a:tc>
                  <a:txBody>
                    <a:bodyPr/>
                    <a:lstStyle/>
                    <a:p>
                      <a:r>
                        <a:rPr lang="nl-BE" sz="1400" b="0">
                          <a:latin typeface="+mn-lt"/>
                        </a:rPr>
                        <a:t>14.424</a:t>
                      </a:r>
                    </a:p>
                  </a:txBody>
                  <a:tcPr marL="68580" marR="68580" marT="34290" marB="34290"/>
                </a:tc>
                <a:tc>
                  <a:txBody>
                    <a:bodyPr/>
                    <a:lstStyle/>
                    <a:p>
                      <a:r>
                        <a:rPr lang="nl-BE" sz="1400" b="0">
                          <a:latin typeface="+mn-lt"/>
                        </a:rPr>
                        <a:t>NVT</a:t>
                      </a:r>
                    </a:p>
                  </a:txBody>
                  <a:tcPr marL="68580" marR="68580" marT="34290" marB="34290"/>
                </a:tc>
                <a:tc>
                  <a:txBody>
                    <a:bodyPr/>
                    <a:lstStyle/>
                    <a:p>
                      <a:r>
                        <a:rPr lang="nl-BE" sz="1400" b="0">
                          <a:latin typeface="+mn-lt"/>
                        </a:rPr>
                        <a:t>225</a:t>
                      </a:r>
                    </a:p>
                  </a:txBody>
                  <a:tcPr marL="68580" marR="68580" marT="34290" marB="34290"/>
                </a:tc>
                <a:tc>
                  <a:txBody>
                    <a:bodyPr/>
                    <a:lstStyle/>
                    <a:p>
                      <a:r>
                        <a:rPr lang="nl-BE" sz="1400" b="0">
                          <a:latin typeface="+mn-lt"/>
                        </a:rPr>
                        <a:t>14.649</a:t>
                      </a:r>
                    </a:p>
                  </a:txBody>
                  <a:tcPr marL="68580" marR="68580" marT="34290" marB="34290"/>
                </a:tc>
                <a:tc>
                  <a:txBody>
                    <a:bodyPr/>
                    <a:lstStyle/>
                    <a:p>
                      <a:r>
                        <a:rPr lang="nl-BE" sz="1400" b="0">
                          <a:latin typeface="+mn-lt"/>
                        </a:rPr>
                        <a:t>102,01%</a:t>
                      </a:r>
                    </a:p>
                  </a:txBody>
                  <a:tcPr marL="68580" marR="68580" marT="34290" marB="34290"/>
                </a:tc>
                <a:extLst>
                  <a:ext uri="{0D108BD9-81ED-4DB2-BD59-A6C34878D82A}">
                    <a16:rowId xmlns:a16="http://schemas.microsoft.com/office/drawing/2014/main" val="3084870173"/>
                  </a:ext>
                </a:extLst>
              </a:tr>
              <a:tr h="306949">
                <a:tc>
                  <a:txBody>
                    <a:bodyPr/>
                    <a:lstStyle/>
                    <a:p>
                      <a:r>
                        <a:rPr lang="nl-BE" sz="1400" b="0">
                          <a:latin typeface="+mn-lt"/>
                        </a:rPr>
                        <a:t>LeU</a:t>
                      </a:r>
                    </a:p>
                  </a:txBody>
                  <a:tcPr marL="68580" marR="68580" marT="34290" marB="34290"/>
                </a:tc>
                <a:tc>
                  <a:txBody>
                    <a:bodyPr/>
                    <a:lstStyle/>
                    <a:p>
                      <a:r>
                        <a:rPr lang="nl-BE" sz="1400" b="0">
                          <a:latin typeface="+mn-lt"/>
                        </a:rPr>
                        <a:t>3.610.908,71</a:t>
                      </a:r>
                    </a:p>
                  </a:txBody>
                  <a:tcPr marL="68580" marR="68580" marT="34290" marB="34290"/>
                </a:tc>
                <a:tc>
                  <a:txBody>
                    <a:bodyPr/>
                    <a:lstStyle/>
                    <a:p>
                      <a:r>
                        <a:rPr lang="nl-BE" sz="1400" b="0">
                          <a:latin typeface="+mn-lt"/>
                        </a:rPr>
                        <a:t>0,8%</a:t>
                      </a:r>
                    </a:p>
                  </a:txBody>
                  <a:tcPr marL="68580" marR="68580" marT="34290" marB="34290"/>
                </a:tc>
                <a:tc>
                  <a:txBody>
                    <a:bodyPr/>
                    <a:lstStyle/>
                    <a:p>
                      <a:r>
                        <a:rPr lang="nl-BE" sz="1400" b="0">
                          <a:latin typeface="+mn-lt"/>
                        </a:rPr>
                        <a:t>3.639.795,98</a:t>
                      </a:r>
                    </a:p>
                  </a:txBody>
                  <a:tcPr marL="68580" marR="68580" marT="34290" marB="34290"/>
                </a:tc>
                <a:tc>
                  <a:txBody>
                    <a:bodyPr/>
                    <a:lstStyle/>
                    <a:p>
                      <a:r>
                        <a:rPr lang="nl-BE" sz="1400" b="0">
                          <a:latin typeface="+mn-lt"/>
                        </a:rPr>
                        <a:t>NVT</a:t>
                      </a:r>
                    </a:p>
                  </a:txBody>
                  <a:tcPr marL="68580" marR="68580" marT="34290" marB="34290"/>
                </a:tc>
                <a:tc>
                  <a:txBody>
                    <a:bodyPr/>
                    <a:lstStyle/>
                    <a:p>
                      <a:r>
                        <a:rPr lang="nl-BE" sz="1400" b="0">
                          <a:latin typeface="+mn-lt"/>
                        </a:rPr>
                        <a:t>0</a:t>
                      </a:r>
                    </a:p>
                  </a:txBody>
                  <a:tcPr marL="68580" marR="68580" marT="34290" marB="34290"/>
                </a:tc>
                <a:tc>
                  <a:txBody>
                    <a:bodyPr/>
                    <a:lstStyle/>
                    <a:p>
                      <a:r>
                        <a:rPr lang="nl-BE" sz="1400" b="0">
                          <a:latin typeface="+mn-lt"/>
                        </a:rPr>
                        <a:t>3.639.795,98</a:t>
                      </a:r>
                    </a:p>
                  </a:txBody>
                  <a:tcPr marL="68580" marR="68580" marT="34290" marB="34290"/>
                </a:tc>
                <a:tc>
                  <a:txBody>
                    <a:bodyPr/>
                    <a:lstStyle/>
                    <a:p>
                      <a:r>
                        <a:rPr lang="nl-BE" sz="1400" b="0">
                          <a:latin typeface="+mn-lt"/>
                        </a:rPr>
                        <a:t>100,80%</a:t>
                      </a:r>
                    </a:p>
                  </a:txBody>
                  <a:tcPr marL="68580" marR="68580" marT="34290" marB="34290"/>
                </a:tc>
                <a:extLst>
                  <a:ext uri="{0D108BD9-81ED-4DB2-BD59-A6C34878D82A}">
                    <a16:rowId xmlns:a16="http://schemas.microsoft.com/office/drawing/2014/main" val="1688002768"/>
                  </a:ext>
                </a:extLst>
              </a:tr>
              <a:tr h="306949">
                <a:tc>
                  <a:txBody>
                    <a:bodyPr/>
                    <a:lstStyle/>
                    <a:p>
                      <a:r>
                        <a:rPr lang="nl-BE" sz="1400" b="0">
                          <a:latin typeface="+mn-lt"/>
                        </a:rPr>
                        <a:t>Pu CVO</a:t>
                      </a:r>
                    </a:p>
                  </a:txBody>
                  <a:tcPr marL="68580" marR="68580" marT="34290" marB="34290"/>
                </a:tc>
                <a:tc>
                  <a:txBody>
                    <a:bodyPr/>
                    <a:lstStyle/>
                    <a:p>
                      <a:r>
                        <a:rPr lang="nl-BE" sz="1400" b="0">
                          <a:latin typeface="+mn-lt"/>
                        </a:rPr>
                        <a:t>58.187</a:t>
                      </a:r>
                    </a:p>
                  </a:txBody>
                  <a:tcPr marL="68580" marR="68580" marT="34290" marB="34290"/>
                </a:tc>
                <a:tc>
                  <a:txBody>
                    <a:bodyPr/>
                    <a:lstStyle/>
                    <a:p>
                      <a:r>
                        <a:rPr lang="nl-BE" sz="1400" b="0">
                          <a:latin typeface="+mn-lt"/>
                        </a:rPr>
                        <a:t>0,8%</a:t>
                      </a:r>
                    </a:p>
                  </a:txBody>
                  <a:tcPr marL="68580" marR="68580" marT="34290" marB="34290"/>
                </a:tc>
                <a:tc>
                  <a:txBody>
                    <a:bodyPr/>
                    <a:lstStyle/>
                    <a:p>
                      <a:r>
                        <a:rPr lang="nl-BE" sz="1400" b="0">
                          <a:latin typeface="+mn-lt"/>
                        </a:rPr>
                        <a:t>58.652</a:t>
                      </a:r>
                    </a:p>
                  </a:txBody>
                  <a:tcPr marL="68580" marR="68580" marT="34290" marB="34290"/>
                </a:tc>
                <a:tc>
                  <a:txBody>
                    <a:bodyPr/>
                    <a:lstStyle/>
                    <a:p>
                      <a:r>
                        <a:rPr lang="nl-BE" sz="1400" b="0">
                          <a:latin typeface="+mn-lt"/>
                        </a:rPr>
                        <a:t>130</a:t>
                      </a:r>
                    </a:p>
                  </a:txBody>
                  <a:tcPr marL="68580" marR="68580" marT="34290" marB="34290"/>
                </a:tc>
                <a:tc>
                  <a:txBody>
                    <a:bodyPr/>
                    <a:lstStyle/>
                    <a:p>
                      <a:r>
                        <a:rPr lang="nl-BE" sz="1400" b="0">
                          <a:latin typeface="+mn-lt"/>
                        </a:rPr>
                        <a:t>0</a:t>
                      </a:r>
                    </a:p>
                  </a:txBody>
                  <a:tcPr marL="68580" marR="68580" marT="34290" marB="34290"/>
                </a:tc>
                <a:tc>
                  <a:txBody>
                    <a:bodyPr/>
                    <a:lstStyle/>
                    <a:p>
                      <a:r>
                        <a:rPr lang="nl-BE" sz="1400" b="0">
                          <a:latin typeface="+mn-lt"/>
                        </a:rPr>
                        <a:t>58.782</a:t>
                      </a:r>
                    </a:p>
                  </a:txBody>
                  <a:tcPr marL="68580" marR="68580" marT="34290" marB="34290"/>
                </a:tc>
                <a:tc>
                  <a:txBody>
                    <a:bodyPr/>
                    <a:lstStyle/>
                    <a:p>
                      <a:r>
                        <a:rPr lang="nl-BE" sz="1400" b="0">
                          <a:latin typeface="+mn-lt"/>
                        </a:rPr>
                        <a:t>101,02%</a:t>
                      </a:r>
                    </a:p>
                  </a:txBody>
                  <a:tcPr marL="68580" marR="68580" marT="34290" marB="34290"/>
                </a:tc>
                <a:extLst>
                  <a:ext uri="{0D108BD9-81ED-4DB2-BD59-A6C34878D82A}">
                    <a16:rowId xmlns:a16="http://schemas.microsoft.com/office/drawing/2014/main" val="505357657"/>
                  </a:ext>
                </a:extLst>
              </a:tr>
            </a:tbl>
          </a:graphicData>
        </a:graphic>
      </p:graphicFrame>
      <p:sp>
        <p:nvSpPr>
          <p:cNvPr id="3" name="Tekstvak 2">
            <a:extLst>
              <a:ext uri="{FF2B5EF4-FFF2-40B4-BE49-F238E27FC236}">
                <a16:creationId xmlns:a16="http://schemas.microsoft.com/office/drawing/2014/main" id="{C162AD0C-3887-4269-B65A-90C1CF10D2F2}"/>
              </a:ext>
            </a:extLst>
          </p:cNvPr>
          <p:cNvSpPr txBox="1"/>
          <p:nvPr/>
        </p:nvSpPr>
        <p:spPr>
          <a:xfrm>
            <a:off x="430910" y="5301367"/>
            <a:ext cx="8571463" cy="666016"/>
          </a:xfrm>
          <a:prstGeom prst="rect">
            <a:avLst/>
          </a:prstGeom>
          <a:noFill/>
        </p:spPr>
        <p:txBody>
          <a:bodyPr wrap="square" rtlCol="0">
            <a:spAutoFit/>
          </a:bodyPr>
          <a:lstStyle/>
          <a:p>
            <a:pPr marL="265176" lvl="1" indent="-137160" defTabSz="685800" eaLnBrk="1" fontAlgn="auto" hangingPunct="1">
              <a:lnSpc>
                <a:spcPct val="80000"/>
              </a:lnSpc>
              <a:spcBef>
                <a:spcPts val="200"/>
              </a:spcBef>
              <a:spcAft>
                <a:spcPts val="400"/>
              </a:spcAft>
              <a:buClr>
                <a:schemeClr val="accent1"/>
              </a:buClr>
              <a:buFont typeface="Wingdings 3" pitchFamily="18" charset="2"/>
              <a:buChar char=""/>
              <a:defRPr/>
            </a:pPr>
            <a:r>
              <a:rPr lang="nl-NL" sz="2000" b="0">
                <a:solidFill>
                  <a:srgbClr val="000000"/>
                </a:solidFill>
                <a:latin typeface="+mn-lt"/>
                <a:cs typeface="+mn-cs"/>
              </a:rPr>
              <a:t>reële groei CVO: NT2 = 1,03%, niet-NT2 = -2,53%</a:t>
            </a:r>
          </a:p>
          <a:p>
            <a:pPr marL="265176" lvl="1" indent="-137160" defTabSz="685800" eaLnBrk="1" fontAlgn="auto" hangingPunct="1">
              <a:lnSpc>
                <a:spcPct val="80000"/>
              </a:lnSpc>
              <a:spcBef>
                <a:spcPts val="200"/>
              </a:spcBef>
              <a:spcAft>
                <a:spcPts val="400"/>
              </a:spcAft>
              <a:buClr>
                <a:schemeClr val="accent1"/>
              </a:buClr>
              <a:buFont typeface="Wingdings 3" pitchFamily="18" charset="2"/>
              <a:buChar char=""/>
              <a:defRPr/>
            </a:pPr>
            <a:r>
              <a:rPr lang="nl-NL" sz="2000" b="0">
                <a:solidFill>
                  <a:srgbClr val="000000"/>
                </a:solidFill>
                <a:latin typeface="+mn-lt"/>
                <a:cs typeface="+mn-cs"/>
              </a:rPr>
              <a:t>toegekend SJ 23-24 = vertrekbasis voor de berekening omkadering SJ 24-25</a:t>
            </a:r>
          </a:p>
        </p:txBody>
      </p:sp>
      <p:sp>
        <p:nvSpPr>
          <p:cNvPr id="4" name="Tijdelijke aanduiding voor dianummer 3">
            <a:extLst>
              <a:ext uri="{FF2B5EF4-FFF2-40B4-BE49-F238E27FC236}">
                <a16:creationId xmlns:a16="http://schemas.microsoft.com/office/drawing/2014/main" id="{2D3732E7-6DED-4615-9CE2-51E18B5C9C9B}"/>
              </a:ext>
            </a:extLst>
          </p:cNvPr>
          <p:cNvSpPr>
            <a:spLocks noGrp="1"/>
          </p:cNvSpPr>
          <p:nvPr>
            <p:ph type="sldNum" sz="quarter" idx="12"/>
          </p:nvPr>
        </p:nvSpPr>
        <p:spPr/>
        <p:txBody>
          <a:bodyPr/>
          <a:lstStyle/>
          <a:p>
            <a:pPr>
              <a:defRPr/>
            </a:pPr>
            <a:fld id="{D2CE5E5D-1AF0-4E0B-AB88-26567C571179}" type="slidenum">
              <a:rPr lang="nl-NL" altLang="en-US" smtClean="0"/>
              <a:pPr>
                <a:defRPr/>
              </a:pPr>
              <a:t>7</a:t>
            </a:fld>
            <a:endParaRPr lang="nl-NL" altLang="en-US"/>
          </a:p>
        </p:txBody>
      </p:sp>
    </p:spTree>
    <p:extLst>
      <p:ext uri="{BB962C8B-B14F-4D97-AF65-F5344CB8AC3E}">
        <p14:creationId xmlns:p14="http://schemas.microsoft.com/office/powerpoint/2010/main" val="4233069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Diverse verloven</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768096" y="2286000"/>
            <a:ext cx="7290055" cy="4346028"/>
          </a:xfrm>
        </p:spPr>
        <p:txBody>
          <a:bodyPr>
            <a:normAutofit lnSpcReduction="10000"/>
          </a:bodyPr>
          <a:lstStyle/>
          <a:p>
            <a:r>
              <a:rPr lang="nl-NL" sz="2400" b="1"/>
              <a:t>Afwezigheid voor verminderde prestaties</a:t>
            </a:r>
          </a:p>
          <a:p>
            <a:pPr>
              <a:buFont typeface="Wingdings" panose="05000000000000000000" pitchFamily="2" charset="2"/>
              <a:buChar char="§"/>
            </a:pPr>
            <a:r>
              <a:rPr lang="nl-BE"/>
              <a:t> 5 dagen zorgverlof als AVP </a:t>
            </a:r>
          </a:p>
          <a:p>
            <a:pPr>
              <a:buFont typeface="Wingdings" panose="05000000000000000000" pitchFamily="2" charset="2"/>
              <a:buChar char="§"/>
            </a:pPr>
            <a:r>
              <a:rPr lang="nl-BE"/>
              <a:t> </a:t>
            </a:r>
            <a:r>
              <a:rPr lang="nl-NL"/>
              <a:t>om zorg of steun te verlenen aan een gezinslid of een familielid dat om een ernstige medische reden behoefte heeft aan aanzienlijke zorg of steun</a:t>
            </a:r>
            <a:endParaRPr lang="nl-BE"/>
          </a:p>
          <a:p>
            <a:pPr>
              <a:buFont typeface="Wingdings" panose="05000000000000000000" pitchFamily="2" charset="2"/>
              <a:buChar char="§"/>
            </a:pPr>
            <a:r>
              <a:rPr lang="nl-BE"/>
              <a:t> los op te nemen in volledige dagen</a:t>
            </a:r>
          </a:p>
          <a:p>
            <a:pPr>
              <a:buFont typeface="Wingdings" panose="05000000000000000000" pitchFamily="2" charset="2"/>
              <a:buChar char="§"/>
            </a:pPr>
            <a:r>
              <a:rPr lang="nl-BE"/>
              <a:t> Recht, ook indien contingent AVP uitgeput</a:t>
            </a:r>
          </a:p>
          <a:p>
            <a:pPr>
              <a:buFont typeface="Wingdings" panose="05000000000000000000" pitchFamily="2" charset="2"/>
              <a:buChar char="§"/>
            </a:pPr>
            <a:r>
              <a:rPr lang="nl-BE"/>
              <a:t> Geen attest vereist</a:t>
            </a:r>
          </a:p>
          <a:p>
            <a:pPr>
              <a:buFont typeface="Wingdings" panose="05000000000000000000" pitchFamily="2" charset="2"/>
              <a:buChar char="§"/>
            </a:pPr>
            <a:r>
              <a:rPr lang="nl-BE"/>
              <a:t> DO 249</a:t>
            </a:r>
          </a:p>
          <a:p>
            <a:pPr>
              <a:buFont typeface="Wingdings" panose="05000000000000000000" pitchFamily="2" charset="2"/>
              <a:buChar char="§"/>
            </a:pPr>
            <a:r>
              <a:rPr lang="nl-BE"/>
              <a:t> Ingangsdatum 1/9/2023</a:t>
            </a:r>
          </a:p>
          <a:p>
            <a:pPr>
              <a:buFont typeface="Wingdings" panose="05000000000000000000" pitchFamily="2" charset="2"/>
              <a:buChar char="§"/>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70</a:t>
            </a:fld>
            <a:endParaRPr lang="nl-NL" altLang="en-US"/>
          </a:p>
        </p:txBody>
      </p:sp>
    </p:spTree>
    <p:extLst>
      <p:ext uri="{BB962C8B-B14F-4D97-AF65-F5344CB8AC3E}">
        <p14:creationId xmlns:p14="http://schemas.microsoft.com/office/powerpoint/2010/main" val="110918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Diverse verloven</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768096" y="2286000"/>
            <a:ext cx="8090154" cy="4459024"/>
          </a:xfrm>
        </p:spPr>
        <p:txBody>
          <a:bodyPr>
            <a:normAutofit lnSpcReduction="10000"/>
          </a:bodyPr>
          <a:lstStyle/>
          <a:p>
            <a:r>
              <a:rPr lang="nl-NL" sz="2400" b="1"/>
              <a:t>Politiek verlof</a:t>
            </a:r>
          </a:p>
          <a:p>
            <a:pPr>
              <a:buFont typeface="Wingdings" panose="05000000000000000000" pitchFamily="2" charset="2"/>
              <a:buChar char="§"/>
            </a:pPr>
            <a:r>
              <a:rPr lang="nl-BE"/>
              <a:t> mogelijkheid om facultatief politiek verlof op te schorten (niet voor verlof van ambtswege)</a:t>
            </a:r>
          </a:p>
          <a:p>
            <a:pPr>
              <a:buFont typeface="Wingdings" panose="05000000000000000000" pitchFamily="2" charset="2"/>
              <a:buChar char="§"/>
            </a:pPr>
            <a:r>
              <a:rPr lang="nl-BE"/>
              <a:t> voltijds of deeltijds terug aan de slag als </a:t>
            </a:r>
            <a:r>
              <a:rPr lang="nl-BE" err="1"/>
              <a:t>herindiensttreder</a:t>
            </a:r>
            <a:endParaRPr lang="nl-BE"/>
          </a:p>
          <a:p>
            <a:pPr>
              <a:buFont typeface="Wingdings" panose="05000000000000000000" pitchFamily="2" charset="2"/>
              <a:buChar char="§"/>
            </a:pPr>
            <a:r>
              <a:rPr lang="nl-NL"/>
              <a:t> de inrichtende macht of het schoolbestuur moet instemmen met de hervatting </a:t>
            </a:r>
          </a:p>
          <a:p>
            <a:pPr>
              <a:buFont typeface="Wingdings" panose="05000000000000000000" pitchFamily="2" charset="2"/>
              <a:buChar char="§"/>
            </a:pPr>
            <a:r>
              <a:rPr lang="nl-NL"/>
              <a:t> de opdracht in het onderwijs mag niet uitgeoefend worden bij een inrichtende macht of schoolbestuur waar het personeelslid zelf in het kader van het politiek verlof de bevoegdheid van bestuurder opneemt. </a:t>
            </a:r>
          </a:p>
          <a:p>
            <a:pPr>
              <a:buFont typeface="Wingdings" panose="05000000000000000000" pitchFamily="2" charset="2"/>
              <a:buChar char="§"/>
            </a:pPr>
            <a:r>
              <a:rPr lang="nl-NL"/>
              <a:t> De opschorting is niet mogelijk op of na 30 juni van het schooljaar.</a:t>
            </a:r>
          </a:p>
          <a:p>
            <a:pPr>
              <a:buFont typeface="Wingdings" panose="05000000000000000000" pitchFamily="2" charset="2"/>
              <a:buChar char="§"/>
            </a:pPr>
            <a:r>
              <a:rPr lang="nl-BE"/>
              <a:t> Ingangsdatum 1/9/2023</a:t>
            </a:r>
            <a:endParaRPr lang="nl-NL"/>
          </a:p>
          <a:p>
            <a:pPr>
              <a:buFont typeface="Wingdings" panose="05000000000000000000" pitchFamily="2" charset="2"/>
              <a:buChar char="§"/>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71</a:t>
            </a:fld>
            <a:endParaRPr lang="nl-NL" altLang="en-US"/>
          </a:p>
        </p:txBody>
      </p:sp>
    </p:spTree>
    <p:extLst>
      <p:ext uri="{BB962C8B-B14F-4D97-AF65-F5344CB8AC3E}">
        <p14:creationId xmlns:p14="http://schemas.microsoft.com/office/powerpoint/2010/main" val="446332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Diverse verloven</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768096" y="2286000"/>
            <a:ext cx="8090154" cy="4023360"/>
          </a:xfrm>
        </p:spPr>
        <p:txBody>
          <a:bodyPr>
            <a:normAutofit/>
          </a:bodyPr>
          <a:lstStyle/>
          <a:p>
            <a:r>
              <a:rPr lang="nl-NL" sz="2400" b="1"/>
              <a:t>Verlof verminderde prestaties</a:t>
            </a:r>
          </a:p>
          <a:p>
            <a:pPr>
              <a:buFont typeface="Wingdings" panose="05000000000000000000" pitchFamily="2" charset="2"/>
              <a:buChar char="§"/>
            </a:pPr>
            <a:r>
              <a:rPr lang="nl-BE"/>
              <a:t> </a:t>
            </a:r>
            <a:r>
              <a:rPr lang="nl-BE" err="1"/>
              <a:t>Herindiensttreding</a:t>
            </a:r>
            <a:r>
              <a:rPr lang="nl-BE"/>
              <a:t> na VVP beperkt tot maximaal 3 opeenvolgende schooljaren</a:t>
            </a:r>
          </a:p>
          <a:p>
            <a:pPr>
              <a:buFont typeface="Wingdings" panose="05000000000000000000" pitchFamily="2" charset="2"/>
              <a:buChar char="§"/>
            </a:pPr>
            <a:endParaRPr lang="nl-BE"/>
          </a:p>
          <a:p>
            <a:pPr marL="0" indent="0">
              <a:buNone/>
            </a:pPr>
            <a:r>
              <a:rPr lang="nl-BE" sz="2400"/>
              <a:t> </a:t>
            </a:r>
            <a:r>
              <a:rPr lang="nl-BE" sz="2400" b="1"/>
              <a:t>U</a:t>
            </a:r>
            <a:r>
              <a:rPr lang="nl-NL" sz="2400" b="1" err="1"/>
              <a:t>itzonderlijk</a:t>
            </a:r>
            <a:r>
              <a:rPr lang="nl-NL" sz="2400" b="1"/>
              <a:t> verlof wegens overmacht</a:t>
            </a:r>
          </a:p>
          <a:p>
            <a:pPr>
              <a:buFont typeface="Wingdings" panose="05000000000000000000" pitchFamily="2" charset="2"/>
              <a:buChar char="§"/>
            </a:pPr>
            <a:r>
              <a:rPr lang="nl-NL" sz="2400"/>
              <a:t> restant corona</a:t>
            </a:r>
          </a:p>
          <a:p>
            <a:pPr>
              <a:buFont typeface="Wingdings" panose="05000000000000000000" pitchFamily="2" charset="2"/>
              <a:buChar char="§"/>
            </a:pPr>
            <a:r>
              <a:rPr lang="nl-NL" sz="2400"/>
              <a:t> definitief einde 31/08/2023</a:t>
            </a: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72</a:t>
            </a:fld>
            <a:endParaRPr lang="nl-NL" altLang="en-US"/>
          </a:p>
        </p:txBody>
      </p:sp>
    </p:spTree>
    <p:extLst>
      <p:ext uri="{BB962C8B-B14F-4D97-AF65-F5344CB8AC3E}">
        <p14:creationId xmlns:p14="http://schemas.microsoft.com/office/powerpoint/2010/main" val="2120227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Gastleraar</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704193" y="2084832"/>
            <a:ext cx="8439807" cy="4660192"/>
          </a:xfrm>
        </p:spPr>
        <p:txBody>
          <a:bodyPr>
            <a:normAutofit fontScale="85000" lnSpcReduction="20000"/>
          </a:bodyPr>
          <a:lstStyle/>
          <a:p>
            <a:pPr>
              <a:buFont typeface="Wingdings" panose="05000000000000000000" pitchFamily="2" charset="2"/>
              <a:buChar char="§"/>
            </a:pPr>
            <a:r>
              <a:rPr lang="nl-BE" sz="2600"/>
              <a:t> Maatregel in kader van het lerarentekort</a:t>
            </a:r>
          </a:p>
          <a:p>
            <a:pPr>
              <a:buFont typeface="Wingdings" panose="05000000000000000000" pitchFamily="2" charset="2"/>
              <a:buChar char="§"/>
            </a:pPr>
            <a:r>
              <a:rPr lang="nl-BE" sz="2600"/>
              <a:t> Gastleraar = vroegere voordrachtgever</a:t>
            </a:r>
          </a:p>
          <a:p>
            <a:pPr lvl="1">
              <a:buFont typeface="Wingdings" panose="05000000000000000000" pitchFamily="2" charset="2"/>
              <a:buChar char="Ø"/>
            </a:pPr>
            <a:r>
              <a:rPr lang="nl-BE" sz="2200"/>
              <a:t> Verschil</a:t>
            </a:r>
          </a:p>
          <a:p>
            <a:pPr lvl="2">
              <a:buFont typeface="Wingdings" panose="05000000000000000000" pitchFamily="2" charset="2"/>
              <a:buChar char="§"/>
            </a:pPr>
            <a:r>
              <a:rPr lang="nl-BE" sz="1900"/>
              <a:t> grens van 5% opgeheven </a:t>
            </a:r>
            <a:r>
              <a:rPr lang="nl-BE" sz="1900">
                <a:sym typeface="Wingdings" panose="05000000000000000000" pitchFamily="2" charset="2"/>
              </a:rPr>
              <a:t> lokaal onderhandelen</a:t>
            </a:r>
          </a:p>
          <a:p>
            <a:pPr lvl="2">
              <a:buFont typeface="Wingdings" panose="05000000000000000000" pitchFamily="2" charset="2"/>
              <a:buChar char="§"/>
            </a:pPr>
            <a:r>
              <a:rPr lang="nl-BE" sz="1900">
                <a:sym typeface="Wingdings" panose="05000000000000000000" pitchFamily="2" charset="2"/>
              </a:rPr>
              <a:t> Aanstellingsvoorwaarden: Onberispelijk gedrag (model 2 max. 1 maand) + taalvoorwaarde C1</a:t>
            </a:r>
          </a:p>
          <a:p>
            <a:pPr lvl="2">
              <a:buFont typeface="Wingdings" panose="05000000000000000000" pitchFamily="2" charset="2"/>
              <a:buChar char="§"/>
            </a:pPr>
            <a:r>
              <a:rPr lang="nl-BE" sz="1900">
                <a:sym typeface="Wingdings" panose="05000000000000000000" pitchFamily="2" charset="2"/>
              </a:rPr>
              <a:t> Bedrag </a:t>
            </a:r>
            <a:r>
              <a:rPr lang="nl-BE" sz="1900" err="1">
                <a:sym typeface="Wingdings" panose="05000000000000000000" pitchFamily="2" charset="2"/>
              </a:rPr>
              <a:t>cvo</a:t>
            </a:r>
            <a:r>
              <a:rPr lang="nl-BE" sz="1900">
                <a:sym typeface="Wingdings" panose="05000000000000000000" pitchFamily="2" charset="2"/>
              </a:rPr>
              <a:t> opgetrokken naar € 76,68/</a:t>
            </a:r>
            <a:r>
              <a:rPr lang="nl-BE" sz="1900" err="1">
                <a:sym typeface="Wingdings" panose="05000000000000000000" pitchFamily="2" charset="2"/>
              </a:rPr>
              <a:t>LeU</a:t>
            </a:r>
            <a:endParaRPr lang="nl-BE" sz="1900"/>
          </a:p>
          <a:p>
            <a:pPr fontAlgn="ctr">
              <a:buFont typeface="Wingdings" panose="05000000000000000000" pitchFamily="2" charset="2"/>
              <a:buChar char="§"/>
            </a:pPr>
            <a:r>
              <a:rPr lang="nl-BE" sz="2600"/>
              <a:t> </a:t>
            </a:r>
            <a:r>
              <a:rPr lang="nl-NL" sz="2600"/>
              <a:t>Nieuw: gastleraar met dienstverleningsovereenkomst</a:t>
            </a:r>
          </a:p>
          <a:p>
            <a:pPr lvl="1" fontAlgn="ctr">
              <a:buFont typeface="Wingdings" panose="05000000000000000000" pitchFamily="2" charset="2"/>
              <a:buChar char="§"/>
            </a:pPr>
            <a:r>
              <a:rPr lang="nl-BE" sz="2300"/>
              <a:t> Contract met private/publieke werkgever die werknemer ter beschikking stelt</a:t>
            </a:r>
          </a:p>
          <a:p>
            <a:pPr lvl="1" fontAlgn="ctr">
              <a:buFont typeface="Wingdings" panose="05000000000000000000" pitchFamily="2" charset="2"/>
              <a:buChar char="Ø"/>
            </a:pPr>
            <a:r>
              <a:rPr lang="nl-BE" sz="2200"/>
              <a:t> Voorwaarden</a:t>
            </a:r>
          </a:p>
          <a:p>
            <a:pPr lvl="2" fontAlgn="ctr">
              <a:lnSpc>
                <a:spcPct val="100000"/>
              </a:lnSpc>
              <a:buFont typeface="Wingdings" panose="05000000000000000000" pitchFamily="2" charset="2"/>
              <a:buChar char="§"/>
            </a:pPr>
            <a:r>
              <a:rPr lang="nl-BE" sz="1900"/>
              <a:t> Maximaal telkens 1 schooljaar</a:t>
            </a:r>
          </a:p>
          <a:p>
            <a:pPr lvl="2" fontAlgn="ctr">
              <a:lnSpc>
                <a:spcPct val="100000"/>
              </a:lnSpc>
              <a:buFont typeface="Wingdings" panose="05000000000000000000" pitchFamily="2" charset="2"/>
              <a:buChar char="§"/>
            </a:pPr>
            <a:r>
              <a:rPr lang="nl-BE" sz="1900"/>
              <a:t> Enkel indien niemand anders gevonden wordt met VO of VE</a:t>
            </a:r>
          </a:p>
          <a:p>
            <a:pPr lvl="2" fontAlgn="ctr">
              <a:lnSpc>
                <a:spcPct val="100000"/>
              </a:lnSpc>
              <a:buFont typeface="Wingdings" panose="05000000000000000000" pitchFamily="2" charset="2"/>
              <a:buChar char="§"/>
            </a:pPr>
            <a:r>
              <a:rPr lang="nl-BE" sz="1900">
                <a:sym typeface="Wingdings" panose="05000000000000000000" pitchFamily="2" charset="2"/>
              </a:rPr>
              <a:t> Onberispelijk gedrag (model 2 max. 1 maand) + taalvoorwaarde C1</a:t>
            </a:r>
          </a:p>
          <a:p>
            <a:pPr lvl="2" fontAlgn="ctr">
              <a:lnSpc>
                <a:spcPct val="100000"/>
              </a:lnSpc>
              <a:buFont typeface="Wingdings" panose="05000000000000000000" pitchFamily="2" charset="2"/>
              <a:buChar char="§"/>
            </a:pPr>
            <a:r>
              <a:rPr lang="nl-BE" sz="1900"/>
              <a:t> minstens VO + drie jaar in dienst</a:t>
            </a:r>
          </a:p>
          <a:p>
            <a:pPr lvl="2" fontAlgn="ctr">
              <a:lnSpc>
                <a:spcPct val="100000"/>
              </a:lnSpc>
              <a:buFont typeface="Wingdings" panose="05000000000000000000" pitchFamily="2" charset="2"/>
              <a:buChar char="§"/>
            </a:pPr>
            <a:r>
              <a:rPr lang="nl-BE" sz="1900"/>
              <a:t>AHOVOKS betaalt werkgever € 76,68</a:t>
            </a:r>
            <a:r>
              <a:rPr lang="nl-BE" sz="1900">
                <a:sym typeface="Wingdings" panose="05000000000000000000" pitchFamily="2" charset="2"/>
              </a:rPr>
              <a:t>/</a:t>
            </a:r>
            <a:r>
              <a:rPr lang="nl-BE" sz="1900" err="1">
                <a:sym typeface="Wingdings" panose="05000000000000000000" pitchFamily="2" charset="2"/>
              </a:rPr>
              <a:t>LeU</a:t>
            </a:r>
            <a:endParaRPr lang="nl-BE" sz="1900">
              <a:sym typeface="Wingdings" panose="05000000000000000000" pitchFamily="2" charset="2"/>
            </a:endParaRPr>
          </a:p>
          <a:p>
            <a:pPr lvl="2" fontAlgn="ctr">
              <a:lnSpc>
                <a:spcPct val="100000"/>
              </a:lnSpc>
              <a:buFont typeface="Wingdings" panose="05000000000000000000" pitchFamily="2" charset="2"/>
              <a:buChar char="§"/>
            </a:pPr>
            <a:r>
              <a:rPr lang="nl-BE" sz="1900">
                <a:sym typeface="Wingdings" panose="05000000000000000000" pitchFamily="2" charset="2"/>
              </a:rPr>
              <a:t>Niet mogelijk in </a:t>
            </a:r>
            <a:r>
              <a:rPr lang="nl-BE" sz="1900" err="1">
                <a:sym typeface="Wingdings" panose="05000000000000000000" pitchFamily="2" charset="2"/>
              </a:rPr>
              <a:t>cbe</a:t>
            </a:r>
            <a:endParaRPr lang="nl-BE" sz="1900"/>
          </a:p>
          <a:p>
            <a:pPr lvl="2" fontAlgn="ctr">
              <a:lnSpc>
                <a:spcPct val="100000"/>
              </a:lnSpc>
              <a:buFont typeface="Wingdings" panose="05000000000000000000" pitchFamily="2" charset="2"/>
              <a:buChar char="§"/>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73</a:t>
            </a:fld>
            <a:endParaRPr lang="nl-NL" altLang="en-US"/>
          </a:p>
        </p:txBody>
      </p:sp>
    </p:spTree>
    <p:extLst>
      <p:ext uri="{BB962C8B-B14F-4D97-AF65-F5344CB8AC3E}">
        <p14:creationId xmlns:p14="http://schemas.microsoft.com/office/powerpoint/2010/main" val="8103128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Gastleraar: praktisch</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692682" y="1813760"/>
            <a:ext cx="8090154" cy="4459024"/>
          </a:xfrm>
        </p:spPr>
        <p:txBody>
          <a:bodyPr vert="horz" lIns="45720" tIns="45720" rIns="45720" bIns="45720" rtlCol="0" anchor="t">
            <a:normAutofit/>
          </a:bodyPr>
          <a:lstStyle/>
          <a:p>
            <a:pPr>
              <a:buFont typeface="Wingdings" panose="05000000000000000000" pitchFamily="2" charset="2"/>
              <a:buChar char="§"/>
            </a:pPr>
            <a:r>
              <a:rPr lang="nl-BE" sz="2600" dirty="0"/>
              <a:t> </a:t>
            </a:r>
            <a:r>
              <a:rPr lang="nl-BE" sz="2400" dirty="0"/>
              <a:t>Gastleraar zonder dienstverleningsovereenkomst (</a:t>
            </a:r>
            <a:r>
              <a:rPr lang="nl-BE" sz="2400" dirty="0" err="1"/>
              <a:t>cvo</a:t>
            </a:r>
            <a:r>
              <a:rPr lang="nl-BE" sz="2400" dirty="0"/>
              <a:t> &amp; </a:t>
            </a:r>
            <a:r>
              <a:rPr lang="nl-BE" sz="2400" dirty="0" err="1"/>
              <a:t>cbe</a:t>
            </a:r>
            <a:r>
              <a:rPr lang="nl-BE" sz="2400" dirty="0"/>
              <a:t>)</a:t>
            </a:r>
          </a:p>
          <a:p>
            <a:pPr marL="264795" lvl="1">
              <a:buFont typeface="Wingdings" panose="05000000000000000000" pitchFamily="2" charset="2"/>
              <a:buChar char="Ø"/>
            </a:pPr>
            <a:r>
              <a:rPr lang="nl-NL" sz="1800" dirty="0"/>
              <a:t> omzetting van </a:t>
            </a:r>
            <a:r>
              <a:rPr lang="nl-NL" sz="1800" dirty="0" err="1"/>
              <a:t>LeU</a:t>
            </a:r>
            <a:r>
              <a:rPr lang="nl-NL" sz="1800" dirty="0"/>
              <a:t>/VTE naar middelen voor gastleraren zenden naar DAVINCI</a:t>
            </a:r>
          </a:p>
          <a:p>
            <a:pPr marL="447675" lvl="2">
              <a:buFont typeface="Wingdings" panose="05000000000000000000" pitchFamily="2" charset="2"/>
              <a:buChar char="§"/>
            </a:pPr>
            <a:r>
              <a:rPr lang="nl-NL" sz="1800" dirty="0">
                <a:sym typeface="Wingdings" panose="05000000000000000000" pitchFamily="2" charset="2"/>
              </a:rPr>
              <a:t> voor 15 oktober = uitbetaling voorschot (25%) in november en saldo in juni (75%)</a:t>
            </a:r>
            <a:endParaRPr lang="nl-NL" sz="1800" dirty="0"/>
          </a:p>
          <a:p>
            <a:pPr marL="447675" lvl="2">
              <a:buFont typeface="Wingdings" panose="05000000000000000000" pitchFamily="2" charset="2"/>
              <a:buChar char="§"/>
            </a:pPr>
            <a:r>
              <a:rPr lang="nl-NL" sz="1800" dirty="0">
                <a:sym typeface="Wingdings" panose="05000000000000000000" pitchFamily="2" charset="2"/>
              </a:rPr>
              <a:t> na 15 oktober en voor 15 juni = uitbetaling (100%) in juni</a:t>
            </a:r>
            <a:endParaRPr lang="nl-NL" sz="1800" dirty="0"/>
          </a:p>
          <a:p>
            <a:pPr marL="264795" lvl="1">
              <a:buFont typeface="Wingdings" panose="05000000000000000000" pitchFamily="2" charset="2"/>
              <a:buChar char="Ø"/>
            </a:pPr>
            <a:r>
              <a:rPr lang="nl-NL" sz="1800" dirty="0">
                <a:sym typeface="Wingdings" panose="05000000000000000000" pitchFamily="2" charset="2"/>
              </a:rPr>
              <a:t> protocol bezorgen aan AHOVOKS</a:t>
            </a:r>
            <a:endParaRPr lang="nl-NL" sz="1800" dirty="0"/>
          </a:p>
          <a:p>
            <a:pPr marL="127635" lvl="1" indent="0">
              <a:buNone/>
            </a:pPr>
            <a:endParaRPr lang="nl-BE" sz="1800"/>
          </a:p>
          <a:p>
            <a:pPr>
              <a:buFont typeface="Wingdings" panose="05000000000000000000" pitchFamily="2" charset="2"/>
              <a:buChar char="§"/>
            </a:pPr>
            <a:r>
              <a:rPr lang="nl-BE" sz="2600" dirty="0"/>
              <a:t> </a:t>
            </a:r>
            <a:r>
              <a:rPr lang="nl-BE" sz="2400" dirty="0"/>
              <a:t>Gastleraar met dienstverleningsovereenkomst (</a:t>
            </a:r>
            <a:r>
              <a:rPr lang="nl-BE" sz="2400" dirty="0" err="1"/>
              <a:t>cvo</a:t>
            </a:r>
            <a:r>
              <a:rPr lang="nl-BE" sz="2400" dirty="0"/>
              <a:t>)</a:t>
            </a:r>
          </a:p>
          <a:p>
            <a:pPr marL="264795" lvl="1">
              <a:buFont typeface="Wingdings" panose="05000000000000000000" pitchFamily="2" charset="2"/>
              <a:buChar char="Ø"/>
            </a:pPr>
            <a:r>
              <a:rPr lang="nl-NL" sz="1800" dirty="0"/>
              <a:t> omzetting van </a:t>
            </a:r>
            <a:r>
              <a:rPr lang="nl-NL" sz="1800" dirty="0" err="1"/>
              <a:t>LeU</a:t>
            </a:r>
            <a:r>
              <a:rPr lang="nl-NL" sz="1800" dirty="0"/>
              <a:t> naar middelen voor gastleraren zenden naar DAVINCI</a:t>
            </a:r>
          </a:p>
          <a:p>
            <a:pPr marL="447675" lvl="2">
              <a:buFont typeface="Wingdings" panose="05000000000000000000" pitchFamily="2" charset="2"/>
              <a:buChar char="§"/>
            </a:pPr>
            <a:r>
              <a:rPr lang="nl-NL" sz="1800" dirty="0">
                <a:sym typeface="Wingdings" panose="05000000000000000000" pitchFamily="2" charset="2"/>
              </a:rPr>
              <a:t> voor 15 juni = uitbetaling (100%) in juni</a:t>
            </a:r>
            <a:endParaRPr lang="nl-NL" sz="1800" dirty="0"/>
          </a:p>
          <a:p>
            <a:pPr marL="264795" lvl="1">
              <a:buFont typeface="Wingdings" panose="05000000000000000000" pitchFamily="2" charset="2"/>
              <a:buChar char="Ø"/>
            </a:pPr>
            <a:r>
              <a:rPr lang="nl-NL" sz="1800" dirty="0">
                <a:sym typeface="Wingdings" panose="05000000000000000000" pitchFamily="2" charset="2"/>
              </a:rPr>
              <a:t> dienstverleningsovereenkomst bezorgen aan AHOVOKS</a:t>
            </a:r>
            <a:endParaRPr lang="nl-NL" sz="1800" dirty="0"/>
          </a:p>
          <a:p>
            <a:pPr marL="310515" lvl="2" indent="0" fontAlgn="ctr">
              <a:lnSpc>
                <a:spcPct val="100000"/>
              </a:lnSpc>
              <a:buNone/>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74</a:t>
            </a:fld>
            <a:endParaRPr lang="nl-NL" altLang="en-US"/>
          </a:p>
        </p:txBody>
      </p:sp>
    </p:spTree>
    <p:extLst>
      <p:ext uri="{BB962C8B-B14F-4D97-AF65-F5344CB8AC3E}">
        <p14:creationId xmlns:p14="http://schemas.microsoft.com/office/powerpoint/2010/main" val="1434033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Gastleraar: praktisch</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692682" y="1813760"/>
            <a:ext cx="8090154" cy="4459024"/>
          </a:xfrm>
        </p:spPr>
        <p:txBody>
          <a:bodyPr>
            <a:normAutofit/>
          </a:bodyPr>
          <a:lstStyle/>
          <a:p>
            <a:pPr>
              <a:buFont typeface="Wingdings" panose="05000000000000000000" pitchFamily="2" charset="2"/>
              <a:buChar char="§"/>
            </a:pPr>
            <a:r>
              <a:rPr lang="nl-BE" sz="1800"/>
              <a:t> </a:t>
            </a:r>
            <a:r>
              <a:rPr lang="nl-NL" sz="2400"/>
              <a:t>De omgezette </a:t>
            </a:r>
            <a:r>
              <a:rPr lang="nl-NL" sz="2400" err="1"/>
              <a:t>LeU</a:t>
            </a:r>
            <a:r>
              <a:rPr lang="nl-NL" sz="2400"/>
              <a:t>/VTE kunnen niet meer worden aangewend in het centrum of in het schooljaar van omzetting</a:t>
            </a:r>
            <a:endParaRPr lang="nl-NL" sz="1800"/>
          </a:p>
          <a:p>
            <a:pPr>
              <a:buFont typeface="Wingdings" panose="05000000000000000000" pitchFamily="2" charset="2"/>
              <a:buChar char="§"/>
            </a:pPr>
            <a:r>
              <a:rPr lang="nl-NL" sz="1800"/>
              <a:t> </a:t>
            </a:r>
            <a:r>
              <a:rPr lang="nl-NL" sz="2400"/>
              <a:t>Elke zending overschrijft volledig de voorgaande zending</a:t>
            </a:r>
          </a:p>
          <a:p>
            <a:pPr>
              <a:buFont typeface="Wingdings" panose="05000000000000000000" pitchFamily="2" charset="2"/>
              <a:buChar char="§"/>
            </a:pPr>
            <a:r>
              <a:rPr lang="nl-NL" sz="2400"/>
              <a:t> Opvolging door centra:</a:t>
            </a:r>
          </a:p>
          <a:p>
            <a:pPr lvl="1">
              <a:buFont typeface="Wingdings" panose="05000000000000000000" pitchFamily="2" charset="2"/>
              <a:buChar char="Ø"/>
            </a:pPr>
            <a:r>
              <a:rPr lang="nl-NL" sz="1800"/>
              <a:t> in het “Rapport overdrachten” dat elke maandag gepubliceerd wordt op Mijn Onderwijs</a:t>
            </a:r>
          </a:p>
          <a:p>
            <a:pPr lvl="1">
              <a:buFont typeface="Wingdings" panose="05000000000000000000" pitchFamily="2" charset="2"/>
              <a:buChar char="Ø"/>
            </a:pPr>
            <a:r>
              <a:rPr lang="nl-NL" sz="1800"/>
              <a:t> in het aanwendingsrapport</a:t>
            </a:r>
          </a:p>
          <a:p>
            <a:pPr marL="91440" lvl="1" indent="-91440">
              <a:spcBef>
                <a:spcPts val="1200"/>
              </a:spcBef>
              <a:spcAft>
                <a:spcPts val="200"/>
              </a:spcAft>
              <a:buSzPct val="100000"/>
              <a:buFont typeface="Wingdings" panose="05000000000000000000" pitchFamily="2" charset="2"/>
              <a:buChar char="§"/>
            </a:pPr>
            <a:r>
              <a:rPr lang="nl-NL" sz="2400"/>
              <a:t> Meer informatie volgt in de omzendbrief</a:t>
            </a:r>
          </a:p>
          <a:p>
            <a:pPr marL="91440" lvl="1" indent="-91440">
              <a:spcBef>
                <a:spcPts val="1200"/>
              </a:spcBef>
              <a:spcAft>
                <a:spcPts val="200"/>
              </a:spcAft>
              <a:buSzPct val="100000"/>
              <a:buFont typeface="Wingdings" panose="05000000000000000000" pitchFamily="2" charset="2"/>
              <a:buChar char="§"/>
            </a:pPr>
            <a:r>
              <a:rPr lang="nl-NL" sz="2400"/>
              <a:t> </a:t>
            </a:r>
            <a:r>
              <a:rPr lang="nl-BE" sz="2400"/>
              <a:t>Ingangsdatum 1/9/2023</a:t>
            </a:r>
          </a:p>
          <a:p>
            <a:pPr marL="91440" lvl="1" indent="-91440">
              <a:spcBef>
                <a:spcPts val="1200"/>
              </a:spcBef>
              <a:spcAft>
                <a:spcPts val="200"/>
              </a:spcAft>
              <a:buSzPct val="100000"/>
              <a:buFont typeface="Wingdings" panose="05000000000000000000" pitchFamily="2" charset="2"/>
              <a:buChar char="§"/>
            </a:pPr>
            <a:endParaRPr lang="nl-NL" sz="2400"/>
          </a:p>
          <a:p>
            <a:pPr marL="128016" lvl="1" indent="0">
              <a:buNone/>
            </a:pPr>
            <a:endParaRPr lang="nl-NL" sz="1800"/>
          </a:p>
          <a:p>
            <a:pPr marL="310896" lvl="2" indent="0" fontAlgn="ctr">
              <a:lnSpc>
                <a:spcPct val="100000"/>
              </a:lnSpc>
              <a:buNone/>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75</a:t>
            </a:fld>
            <a:endParaRPr lang="nl-NL" altLang="en-US"/>
          </a:p>
        </p:txBody>
      </p:sp>
    </p:spTree>
    <p:extLst>
      <p:ext uri="{BB962C8B-B14F-4D97-AF65-F5344CB8AC3E}">
        <p14:creationId xmlns:p14="http://schemas.microsoft.com/office/powerpoint/2010/main" val="4353011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Zomeraanbod</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768096" y="2084832"/>
            <a:ext cx="8090154" cy="4660192"/>
          </a:xfrm>
        </p:spPr>
        <p:txBody>
          <a:bodyPr>
            <a:normAutofit fontScale="85000" lnSpcReduction="20000"/>
          </a:bodyPr>
          <a:lstStyle/>
          <a:p>
            <a:r>
              <a:rPr lang="nl-NL" b="1"/>
              <a:t>Aanleiding</a:t>
            </a:r>
            <a:endParaRPr lang="nl-NL"/>
          </a:p>
          <a:p>
            <a:pPr>
              <a:buFont typeface="Wingdings" panose="05000000000000000000" pitchFamily="2" charset="2"/>
              <a:buChar char="§"/>
            </a:pPr>
            <a:r>
              <a:rPr lang="nl-NL"/>
              <a:t> Aanstelling tijdelijke personeelsleden bepaalde duur niet mogelijk tijdens de zomervakantie</a:t>
            </a:r>
          </a:p>
          <a:p>
            <a:pPr lvl="1">
              <a:buFont typeface="Wingdings" panose="05000000000000000000" pitchFamily="2" charset="2"/>
              <a:buChar char="Ø"/>
            </a:pPr>
            <a:r>
              <a:rPr lang="nl-NL"/>
              <a:t> </a:t>
            </a:r>
            <a:r>
              <a:rPr lang="nl-NL" err="1"/>
              <a:t>vastbenoemden</a:t>
            </a:r>
            <a:r>
              <a:rPr lang="nl-NL"/>
              <a:t> en </a:t>
            </a:r>
            <a:r>
              <a:rPr lang="nl-NL" err="1"/>
              <a:t>TADD’ers</a:t>
            </a:r>
            <a:r>
              <a:rPr lang="nl-NL"/>
              <a:t> mogelijk door verschuiving jaarlijkse vakantie</a:t>
            </a:r>
          </a:p>
          <a:p>
            <a:pPr marL="288000" lvl="1" indent="0">
              <a:buNone/>
            </a:pPr>
            <a:endParaRPr lang="nl-NL" sz="1200">
              <a:solidFill>
                <a:srgbClr val="323130"/>
              </a:solidFill>
              <a:latin typeface="Segoe UI" panose="020B0502040204020203" pitchFamily="34" charset="0"/>
            </a:endParaRPr>
          </a:p>
          <a:p>
            <a:pPr marL="0" indent="0">
              <a:buNone/>
            </a:pPr>
            <a:r>
              <a:rPr lang="nl-NL"/>
              <a:t> </a:t>
            </a:r>
            <a:r>
              <a:rPr lang="nl-NL" b="1"/>
              <a:t>Aanpassingen</a:t>
            </a:r>
          </a:p>
          <a:p>
            <a:pPr>
              <a:buFont typeface="Wingdings" panose="05000000000000000000" pitchFamily="2" charset="2"/>
              <a:buChar char="§"/>
            </a:pPr>
            <a:r>
              <a:rPr lang="nl-NL" b="1"/>
              <a:t> </a:t>
            </a:r>
            <a:r>
              <a:rPr lang="nl-NL"/>
              <a:t>Bezoldigingsregels</a:t>
            </a:r>
          </a:p>
          <a:p>
            <a:pPr lvl="1">
              <a:buFont typeface="Wingdings" panose="05000000000000000000" pitchFamily="2" charset="2"/>
              <a:buChar char="Ø"/>
            </a:pPr>
            <a:r>
              <a:rPr lang="nl-NL"/>
              <a:t> Tijdelijk personeelslid ontvangt tijdens zomermaanden een salaris voor de periode waarvoor hij wordt aangesteld</a:t>
            </a:r>
          </a:p>
          <a:p>
            <a:pPr>
              <a:buFont typeface="Wingdings" panose="05000000000000000000" pitchFamily="2" charset="2"/>
              <a:buChar char="§"/>
            </a:pPr>
            <a:r>
              <a:rPr lang="nl-NL"/>
              <a:t> Geldelijke anciënniteit</a:t>
            </a:r>
          </a:p>
          <a:p>
            <a:pPr lvl="1">
              <a:buFont typeface="Wingdings" panose="05000000000000000000" pitchFamily="2" charset="2"/>
              <a:buChar char="Ø"/>
            </a:pPr>
            <a:r>
              <a:rPr lang="nl-NL"/>
              <a:t> De dagen aanstelling binnen de zomervakantie voor een tijdelijke tellen mee voor de opbouw van de geldelijke anciënniteit, weliswaar begrensd tot 300 dagen per jaar.</a:t>
            </a:r>
          </a:p>
          <a:p>
            <a:pPr>
              <a:buFont typeface="Wingdings" panose="05000000000000000000" pitchFamily="2" charset="2"/>
              <a:buChar char="§"/>
            </a:pPr>
            <a:r>
              <a:rPr lang="nl-NL"/>
              <a:t> Reaffectatieregels, voorrangsregels, </a:t>
            </a:r>
            <a:r>
              <a:rPr lang="nl-NL" err="1"/>
              <a:t>vacantverklaringen</a:t>
            </a:r>
            <a:r>
              <a:rPr lang="nl-NL"/>
              <a:t> </a:t>
            </a:r>
          </a:p>
          <a:p>
            <a:pPr lvl="1">
              <a:buFont typeface="Wingdings" panose="05000000000000000000" pitchFamily="2" charset="2"/>
              <a:buChar char="Ø"/>
            </a:pPr>
            <a:r>
              <a:rPr lang="nl-NL"/>
              <a:t> niet van toepassing op deze opdrachten</a:t>
            </a:r>
          </a:p>
          <a:p>
            <a:pPr marL="0" indent="0">
              <a:buNone/>
            </a:pPr>
            <a:r>
              <a:rPr lang="nl-NL"/>
              <a:t>Ingangsdatum 1/9/2023 </a:t>
            </a:r>
            <a:r>
              <a:rPr lang="nl-NL">
                <a:sym typeface="Wingdings" panose="05000000000000000000" pitchFamily="2" charset="2"/>
              </a:rPr>
              <a:t> juli &amp; augustus 2024</a:t>
            </a:r>
            <a:endParaRPr lang="nl-NL"/>
          </a:p>
          <a:p>
            <a:pPr marL="0" indent="0" fontAlgn="ctr">
              <a:lnSpc>
                <a:spcPct val="100000"/>
              </a:lnSpc>
              <a:buNone/>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76</a:t>
            </a:fld>
            <a:endParaRPr lang="nl-NL" altLang="en-US"/>
          </a:p>
        </p:txBody>
      </p:sp>
    </p:spTree>
    <p:extLst>
      <p:ext uri="{BB962C8B-B14F-4D97-AF65-F5344CB8AC3E}">
        <p14:creationId xmlns:p14="http://schemas.microsoft.com/office/powerpoint/2010/main" val="42284675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5A74-ACB4-F6B0-093A-F1E97FD27560}"/>
              </a:ext>
            </a:extLst>
          </p:cNvPr>
          <p:cNvSpPr>
            <a:spLocks noGrp="1"/>
          </p:cNvSpPr>
          <p:nvPr>
            <p:ph type="title"/>
          </p:nvPr>
        </p:nvSpPr>
        <p:spPr/>
        <p:txBody>
          <a:bodyPr/>
          <a:lstStyle/>
          <a:p>
            <a:r>
              <a:rPr lang="nl-BE"/>
              <a:t>Stafmedewerker CVO</a:t>
            </a:r>
          </a:p>
        </p:txBody>
      </p:sp>
      <p:sp>
        <p:nvSpPr>
          <p:cNvPr id="3" name="Tijdelijke aanduiding voor inhoud 2">
            <a:extLst>
              <a:ext uri="{FF2B5EF4-FFF2-40B4-BE49-F238E27FC236}">
                <a16:creationId xmlns:a16="http://schemas.microsoft.com/office/drawing/2014/main" id="{680628F0-4DF9-281D-823F-503F51D3E8F9}"/>
              </a:ext>
            </a:extLst>
          </p:cNvPr>
          <p:cNvSpPr>
            <a:spLocks noGrp="1"/>
          </p:cNvSpPr>
          <p:nvPr>
            <p:ph idx="1"/>
          </p:nvPr>
        </p:nvSpPr>
        <p:spPr>
          <a:xfrm>
            <a:off x="768096" y="2286000"/>
            <a:ext cx="8090154" cy="4459024"/>
          </a:xfrm>
        </p:spPr>
        <p:txBody>
          <a:bodyPr>
            <a:normAutofit/>
          </a:bodyPr>
          <a:lstStyle/>
          <a:p>
            <a:r>
              <a:rPr lang="nl-NL" b="1"/>
              <a:t>Aanleiding</a:t>
            </a:r>
            <a:endParaRPr lang="nl-NL"/>
          </a:p>
          <a:p>
            <a:pPr>
              <a:buFont typeface="Wingdings" panose="05000000000000000000" pitchFamily="2" charset="2"/>
              <a:buChar char="§"/>
            </a:pPr>
            <a:r>
              <a:rPr lang="nl-NL"/>
              <a:t> Bij invoering ambt stafmedewerker op 1 september 2019 is het ambt foutief ingedeeld in het elektronisch personeelsdossier, waardoor het een salaris in 12den ontvangt.</a:t>
            </a:r>
          </a:p>
          <a:p>
            <a:pPr lvl="1">
              <a:buFont typeface="Wingdings" panose="05000000000000000000" pitchFamily="2" charset="2"/>
              <a:buChar char="Ø"/>
            </a:pPr>
            <a:r>
              <a:rPr lang="nl-NL"/>
              <a:t> Geeft problemen bij toekenning geldelijke anciënniteit </a:t>
            </a:r>
          </a:p>
          <a:p>
            <a:pPr marL="288000" lvl="1" indent="0">
              <a:buNone/>
            </a:pPr>
            <a:endParaRPr lang="nl-NL" sz="1200">
              <a:solidFill>
                <a:srgbClr val="323130"/>
              </a:solidFill>
              <a:latin typeface="Segoe UI" panose="020B0502040204020203" pitchFamily="34" charset="0"/>
            </a:endParaRPr>
          </a:p>
          <a:p>
            <a:pPr marL="0" indent="0">
              <a:buNone/>
            </a:pPr>
            <a:r>
              <a:rPr lang="nl-NL"/>
              <a:t> </a:t>
            </a:r>
            <a:r>
              <a:rPr lang="nl-NL" b="1"/>
              <a:t>Aanpassingen</a:t>
            </a:r>
          </a:p>
          <a:p>
            <a:pPr>
              <a:buFont typeface="Wingdings" panose="05000000000000000000" pitchFamily="2" charset="2"/>
              <a:buChar char="§"/>
            </a:pPr>
            <a:r>
              <a:rPr lang="nl-NL" b="1"/>
              <a:t> </a:t>
            </a:r>
            <a:r>
              <a:rPr lang="nl-NL"/>
              <a:t>Nieuw ambt stafmedewerker wordt betaald in 10den, met recht op uitgestelde bezoldiging.</a:t>
            </a:r>
          </a:p>
          <a:p>
            <a:pPr>
              <a:buFont typeface="Wingdings" panose="05000000000000000000" pitchFamily="2" charset="2"/>
              <a:buChar char="§"/>
            </a:pPr>
            <a:r>
              <a:rPr lang="nl-NL"/>
              <a:t> Ingangsdatum 1/9/2023. Geen terugwerkende kracht.</a:t>
            </a:r>
          </a:p>
          <a:p>
            <a:pPr>
              <a:buFont typeface="Wingdings" panose="05000000000000000000" pitchFamily="2" charset="2"/>
              <a:buChar char="§"/>
            </a:pPr>
            <a:r>
              <a:rPr lang="nl-NL"/>
              <a:t> Nieuwe zendingen nodig voor deze personeelsleden</a:t>
            </a:r>
          </a:p>
          <a:p>
            <a:pPr marL="0" indent="0" fontAlgn="ctr">
              <a:lnSpc>
                <a:spcPct val="100000"/>
              </a:lnSpc>
              <a:buNone/>
            </a:pPr>
            <a:endParaRPr lang="nl-BE"/>
          </a:p>
        </p:txBody>
      </p:sp>
      <p:sp>
        <p:nvSpPr>
          <p:cNvPr id="4" name="Tijdelijke aanduiding voor dianummer 3">
            <a:extLst>
              <a:ext uri="{FF2B5EF4-FFF2-40B4-BE49-F238E27FC236}">
                <a16:creationId xmlns:a16="http://schemas.microsoft.com/office/drawing/2014/main" id="{DC711F71-83D8-BFA7-AA81-784427DFE1A1}"/>
              </a:ext>
            </a:extLst>
          </p:cNvPr>
          <p:cNvSpPr>
            <a:spLocks noGrp="1"/>
          </p:cNvSpPr>
          <p:nvPr>
            <p:ph type="sldNum" sz="quarter" idx="12"/>
          </p:nvPr>
        </p:nvSpPr>
        <p:spPr/>
        <p:txBody>
          <a:bodyPr/>
          <a:lstStyle/>
          <a:p>
            <a:pPr>
              <a:defRPr/>
            </a:pPr>
            <a:fld id="{D2CE5E5D-1AF0-4E0B-AB88-26567C571179}" type="slidenum">
              <a:rPr lang="nl-NL" altLang="en-US" smtClean="0"/>
              <a:pPr>
                <a:defRPr/>
              </a:pPr>
              <a:t>77</a:t>
            </a:fld>
            <a:endParaRPr lang="nl-NL" altLang="en-US"/>
          </a:p>
        </p:txBody>
      </p:sp>
    </p:spTree>
    <p:extLst>
      <p:ext uri="{BB962C8B-B14F-4D97-AF65-F5344CB8AC3E}">
        <p14:creationId xmlns:p14="http://schemas.microsoft.com/office/powerpoint/2010/main" val="1344535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vragen</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2221038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NT2 </a:t>
            </a:r>
            <a:br>
              <a:rPr lang="nl-BE"/>
            </a:br>
            <a:r>
              <a:rPr lang="nl-BE" sz="3200"/>
              <a:t>Inschrijvingsgelden</a:t>
            </a:r>
            <a:endParaRPr lang="nl-BE"/>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vert="horz" lIns="45720" tIns="45720" rIns="45720" bIns="0" rtlCol="0" anchor="t">
            <a:noAutofit/>
          </a:bodyPr>
          <a:lstStyle/>
          <a:p>
            <a:r>
              <a:rPr lang="nl-BE" sz="1800">
                <a:latin typeface="Calibri"/>
                <a:cs typeface="Calibri"/>
              </a:rPr>
              <a:t>Katlijn Schroyens en Evelyn Laermans</a:t>
            </a:r>
            <a:endParaRPr lang="nl-BE" sz="1800"/>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193655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Principes berekening omkadering </a:t>
            </a:r>
            <a:br>
              <a:rPr lang="nl-BE" altLang="nl-BE"/>
            </a:br>
            <a:r>
              <a:rPr lang="nl-BE" altLang="nl-BE"/>
              <a:t>SJ 23-24</a:t>
            </a:r>
            <a:br>
              <a:rPr lang="nl-BE" altLang="nl-BE"/>
            </a:br>
            <a:r>
              <a:rPr lang="nl-NL" altLang="nl-BE" sz="1500">
                <a:solidFill>
                  <a:srgbClr val="0070C0"/>
                </a:solidFill>
              </a:rPr>
              <a:t>Artikel 85, 87, 90, 98, 105, 107 en 196septies §6 decreet VWO</a:t>
            </a:r>
            <a:endParaRPr lang="nl-NL" altLang="nl-BE">
              <a:solidFill>
                <a:srgbClr val="0070C0"/>
              </a:solidFill>
            </a:endParaRPr>
          </a:p>
        </p:txBody>
      </p:sp>
      <p:sp>
        <p:nvSpPr>
          <p:cNvPr id="35844" name="Rectangle 3"/>
          <p:cNvSpPr>
            <a:spLocks noGrp="1" noChangeArrowheads="1"/>
          </p:cNvSpPr>
          <p:nvPr>
            <p:ph idx="1"/>
          </p:nvPr>
        </p:nvSpPr>
        <p:spPr/>
        <p:txBody>
          <a:bodyPr>
            <a:normAutofit fontScale="92500" lnSpcReduction="10000"/>
          </a:bodyPr>
          <a:lstStyle/>
          <a:p>
            <a:pPr marL="258604" lvl="1" indent="0" eaLnBrk="1" hangingPunct="1">
              <a:lnSpc>
                <a:spcPct val="90000"/>
              </a:lnSpc>
              <a:buNone/>
            </a:pPr>
            <a:endParaRPr lang="nl-NL" altLang="nl-BE" sz="1500"/>
          </a:p>
          <a:p>
            <a:pPr marL="0" lvl="1" indent="0" eaLnBrk="1" hangingPunct="1">
              <a:lnSpc>
                <a:spcPct val="90000"/>
              </a:lnSpc>
              <a:buClr>
                <a:srgbClr val="0C0C60"/>
              </a:buClr>
              <a:buNone/>
            </a:pPr>
            <a:r>
              <a:rPr lang="nl-BE" altLang="nl-BE" sz="2200"/>
              <a:t>Neutralisatie corona: </a:t>
            </a:r>
          </a:p>
          <a:p>
            <a:pPr marL="0" lvl="1" indent="0" eaLnBrk="1" hangingPunct="1">
              <a:lnSpc>
                <a:spcPct val="90000"/>
              </a:lnSpc>
              <a:buClr>
                <a:srgbClr val="0C0C60"/>
              </a:buClr>
              <a:buNone/>
            </a:pPr>
            <a:endParaRPr lang="nl-BE" altLang="nl-BE" sz="2200"/>
          </a:p>
          <a:p>
            <a:pPr lvl="1" defTabSz="685800">
              <a:defRPr/>
            </a:pPr>
            <a:r>
              <a:rPr lang="nl-BE" sz="2200">
                <a:solidFill>
                  <a:srgbClr val="000000"/>
                </a:solidFill>
              </a:rPr>
              <a:t>CBE: </a:t>
            </a:r>
            <a:br>
              <a:rPr lang="nl-BE" sz="1900">
                <a:solidFill>
                  <a:srgbClr val="000000"/>
                </a:solidFill>
              </a:rPr>
            </a:br>
            <a:endParaRPr lang="nl-BE" sz="1900">
              <a:solidFill>
                <a:srgbClr val="000000"/>
              </a:solidFill>
            </a:endParaRPr>
          </a:p>
          <a:p>
            <a:pPr marL="473297" lvl="2" indent="-285750" eaLnBrk="1" hangingPunct="1">
              <a:lnSpc>
                <a:spcPct val="90000"/>
              </a:lnSpc>
              <a:buFont typeface="Wingdings" panose="05000000000000000000" pitchFamily="2" charset="2"/>
              <a:buChar char="Ø"/>
            </a:pPr>
            <a:r>
              <a:rPr lang="nl-NL" altLang="nl-BE" sz="1900" b="1"/>
              <a:t>ALS</a:t>
            </a:r>
            <a:r>
              <a:rPr lang="nl-NL" altLang="nl-BE" sz="1900"/>
              <a:t>: berekende VTE/Pu schooljaar 2023-2024 lager liggen dan toegekende VTE/Pu schooljaar 2021-2022 incl. educatieve overbruggingsregeling…</a:t>
            </a:r>
          </a:p>
          <a:p>
            <a:pPr marL="473297" lvl="2" indent="-285750" eaLnBrk="1" hangingPunct="1">
              <a:lnSpc>
                <a:spcPct val="90000"/>
              </a:lnSpc>
              <a:buFont typeface="Wingdings" panose="05000000000000000000" pitchFamily="2" charset="2"/>
              <a:buChar char="Ø"/>
            </a:pPr>
            <a:r>
              <a:rPr lang="nl-NL" altLang="nl-BE" sz="1900" b="1"/>
              <a:t>DAN</a:t>
            </a:r>
            <a:r>
              <a:rPr lang="nl-NL" altLang="nl-BE" sz="1900"/>
              <a:t>: per centrum 100% van het verlies t.o.v. schooljaar 2021-2022 incl. educatieve overbruggingsregeling gecompenseerd</a:t>
            </a:r>
          </a:p>
          <a:p>
            <a:pPr marL="258604" lvl="1" indent="0" eaLnBrk="1" hangingPunct="1">
              <a:lnSpc>
                <a:spcPct val="90000"/>
              </a:lnSpc>
              <a:buNone/>
            </a:pPr>
            <a:endParaRPr lang="nl-BE" altLang="nl-BE" sz="2100"/>
          </a:p>
          <a:p>
            <a:pPr marL="258128" lvl="1" indent="0" eaLnBrk="1" hangingPunct="1">
              <a:lnSpc>
                <a:spcPct val="90000"/>
              </a:lnSpc>
              <a:buNone/>
            </a:pPr>
            <a:endParaRPr lang="nl-BE" altLang="nl-BE" sz="2100"/>
          </a:p>
          <a:p>
            <a:pPr marL="258128" lvl="1" indent="0" eaLnBrk="1" hangingPunct="1">
              <a:lnSpc>
                <a:spcPct val="90000"/>
              </a:lnSpc>
              <a:buNone/>
            </a:pPr>
            <a:endParaRPr lang="nl-BE" altLang="nl-BE" sz="1500"/>
          </a:p>
          <a:p>
            <a:pPr marL="0" indent="0" eaLnBrk="1" hangingPunct="1">
              <a:lnSpc>
                <a:spcPct val="90000"/>
              </a:lnSpc>
              <a:buNone/>
            </a:pPr>
            <a:r>
              <a:rPr lang="nl-BE" altLang="nl-BE" sz="975"/>
              <a:t> </a:t>
            </a: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2516276F-DADA-4A24-95B0-7E71C015C19D}"/>
              </a:ext>
            </a:extLst>
          </p:cNvPr>
          <p:cNvSpPr>
            <a:spLocks noGrp="1"/>
          </p:cNvSpPr>
          <p:nvPr>
            <p:ph type="sldNum" sz="quarter" idx="12"/>
          </p:nvPr>
        </p:nvSpPr>
        <p:spPr/>
        <p:txBody>
          <a:bodyPr/>
          <a:lstStyle/>
          <a:p>
            <a:pPr>
              <a:defRPr/>
            </a:pPr>
            <a:fld id="{D2CE5E5D-1AF0-4E0B-AB88-26567C571179}" type="slidenum">
              <a:rPr lang="nl-NL" altLang="en-US" smtClean="0"/>
              <a:pPr>
                <a:defRPr/>
              </a:pPr>
              <a:t>8</a:t>
            </a:fld>
            <a:endParaRPr lang="nl-NL" altLang="en-US"/>
          </a:p>
        </p:txBody>
      </p:sp>
    </p:spTree>
    <p:extLst>
      <p:ext uri="{BB962C8B-B14F-4D97-AF65-F5344CB8AC3E}">
        <p14:creationId xmlns:p14="http://schemas.microsoft.com/office/powerpoint/2010/main" val="21505652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normAutofit/>
          </a:bodyPr>
          <a:lstStyle/>
          <a:p>
            <a:r>
              <a:rPr lang="nl-BE"/>
              <a:t>ARREST GRONDWETTELIJK HOF</a:t>
            </a:r>
            <a:br>
              <a:rPr lang="nl-BE"/>
            </a:br>
            <a:r>
              <a:rPr lang="nl-BE" sz="2400"/>
              <a:t>115/2023 VAN 20 juli 2023</a:t>
            </a:r>
            <a:endParaRPr lang="nl-BE"/>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vert="horz" lIns="45720" tIns="45720" rIns="45720" bIns="45720" rtlCol="0" anchor="t">
            <a:normAutofit/>
          </a:bodyPr>
          <a:lstStyle/>
          <a:p>
            <a:pPr marL="127635" lvl="1" indent="0">
              <a:buNone/>
            </a:pPr>
            <a:endParaRPr lang="nl-NL"/>
          </a:p>
          <a:p>
            <a:pPr marL="264795" lvl="1"/>
            <a:r>
              <a:rPr lang="nl-NL"/>
              <a:t>Het GW Hof heeft volgende uitspraak gedaan over het beroep tot vernietiging op verzoek van CBE, het Vlaams Netwerk tegen Armoede, Vluchtelingenwerk Vlaanderen en het ACV:</a:t>
            </a:r>
          </a:p>
          <a:p>
            <a:pPr marL="264795" lvl="1"/>
            <a:endParaRPr lang="nl-NL"/>
          </a:p>
          <a:p>
            <a:pPr marL="447675" lvl="2"/>
            <a:r>
              <a:rPr lang="nl-NL"/>
              <a:t> de verplichting tot organisatie van de taaltest en de verplichting om uitsluitend aan de geslaagden voor die test een certificaat af te geven, vormen geen inbreuk op de actieve vrijheid van onderwijs</a:t>
            </a:r>
          </a:p>
          <a:p>
            <a:pPr marL="310515" lvl="2" indent="0">
              <a:buNone/>
            </a:pPr>
            <a:endParaRPr lang="nl-NL"/>
          </a:p>
          <a:p>
            <a:pPr marL="447675" lvl="2"/>
            <a:r>
              <a:rPr lang="nl-NL"/>
              <a:t>het is ongrondwettig dat de verplichte inburgeraars worden uitgesloten van de vrijstellingen, verminderingen en terugbetaling van het inschrijvingsgeld voor het vormingspakket NT2</a:t>
            </a:r>
          </a:p>
          <a:p>
            <a:pPr marL="264795" lvl="1"/>
            <a:endParaRPr lang="nl-NL"/>
          </a:p>
          <a:p>
            <a:pPr marL="264795" lvl="1"/>
            <a:endParaRPr lang="nl-BE"/>
          </a:p>
          <a:p>
            <a:pPr marL="264795" lvl="1"/>
            <a:endParaRPr lang="nl-NL"/>
          </a:p>
          <a:p>
            <a:pPr marL="264795" lvl="1"/>
            <a:endParaRPr lang="nl-NL"/>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80</a:t>
            </a:fld>
            <a:endParaRPr lang="nl-NL" altLang="en-US"/>
          </a:p>
        </p:txBody>
      </p:sp>
    </p:spTree>
    <p:extLst>
      <p:ext uri="{BB962C8B-B14F-4D97-AF65-F5344CB8AC3E}">
        <p14:creationId xmlns:p14="http://schemas.microsoft.com/office/powerpoint/2010/main" val="3993517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normAutofit/>
          </a:bodyPr>
          <a:lstStyle/>
          <a:p>
            <a:r>
              <a:rPr lang="nl-BE"/>
              <a:t>ARREST GRONDWETTELIJK HOF</a:t>
            </a:r>
            <a:br>
              <a:rPr lang="nl-BE"/>
            </a:br>
            <a:r>
              <a:rPr lang="nl-BE" sz="2400"/>
              <a:t>115/2023 VAN 20 juli 2023</a:t>
            </a:r>
            <a:endParaRPr lang="nl-BE"/>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lnSpcReduction="10000"/>
          </a:bodyPr>
          <a:lstStyle/>
          <a:p>
            <a:pPr marL="128016" lvl="1" indent="0">
              <a:buNone/>
            </a:pPr>
            <a:r>
              <a:rPr lang="nl-NL"/>
              <a:t>Deze uitspraak betekent dat:</a:t>
            </a:r>
          </a:p>
          <a:p>
            <a:pPr marL="128016" lvl="1" indent="0">
              <a:buNone/>
            </a:pPr>
            <a:endParaRPr lang="nl-NL"/>
          </a:p>
          <a:p>
            <a:pPr lvl="1"/>
            <a:r>
              <a:rPr lang="nl-NL"/>
              <a:t>Alle bepalingen m.b.t. de NT2-test in het decreet VWO behouden blijven</a:t>
            </a:r>
          </a:p>
          <a:p>
            <a:pPr lvl="1"/>
            <a:endParaRPr lang="nl-NL"/>
          </a:p>
          <a:p>
            <a:pPr lvl="1"/>
            <a:r>
              <a:rPr lang="nl-NL"/>
              <a:t>Niet alle bepalingen m.b.t. het NT2-inschrijvingsgeld behouden zijn: de 2 bepalingen over het niet gelden van volledige en gedeeltelijke vrijstelling van inschrijvingsgeld voor verplichte inburgeraars (de ingevoegde §4bis en §6bis in artikel 113novies in decreet VWO) zijn geschrapt </a:t>
            </a:r>
          </a:p>
          <a:p>
            <a:pPr lvl="1"/>
            <a:endParaRPr lang="nl-NL"/>
          </a:p>
          <a:p>
            <a:pPr lvl="1"/>
            <a:r>
              <a:rPr lang="nl-NL"/>
              <a:t>Ook de autonome bepaling m.b.t. het niet terugbetalen van het inschrijvingsgeld door VDAB (art. 11 van het </a:t>
            </a:r>
            <a:r>
              <a:rPr lang="nl-NL" err="1"/>
              <a:t>wijzigingsdeceet</a:t>
            </a:r>
            <a:r>
              <a:rPr lang="nl-NL"/>
              <a:t> NT2 van 24 juni 2022) geschrapt is   </a:t>
            </a:r>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81</a:t>
            </a:fld>
            <a:endParaRPr lang="nl-NL" altLang="en-US"/>
          </a:p>
        </p:txBody>
      </p:sp>
    </p:spTree>
    <p:extLst>
      <p:ext uri="{BB962C8B-B14F-4D97-AF65-F5344CB8AC3E}">
        <p14:creationId xmlns:p14="http://schemas.microsoft.com/office/powerpoint/2010/main" val="4334153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Beslissingsboom R1 vóór arrest </a:t>
            </a:r>
            <a:endParaRPr lang="nl-BE" sz="2400"/>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a:bodyPr>
          <a:lstStyle/>
          <a:p>
            <a:pPr lvl="1"/>
            <a:endParaRPr lang="nl-NL"/>
          </a:p>
          <a:p>
            <a:pPr lvl="1"/>
            <a:endParaRPr lang="nl-NL"/>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82</a:t>
            </a:fld>
            <a:endParaRPr lang="nl-NL" altLang="en-US"/>
          </a:p>
        </p:txBody>
      </p:sp>
      <p:pic>
        <p:nvPicPr>
          <p:cNvPr id="5" name="Afbeelding 4">
            <a:extLst>
              <a:ext uri="{FF2B5EF4-FFF2-40B4-BE49-F238E27FC236}">
                <a16:creationId xmlns:a16="http://schemas.microsoft.com/office/drawing/2014/main" id="{813820A5-5811-4532-9FFE-258063BF8333}"/>
              </a:ext>
            </a:extLst>
          </p:cNvPr>
          <p:cNvPicPr>
            <a:picLocks noChangeAspect="1"/>
          </p:cNvPicPr>
          <p:nvPr/>
        </p:nvPicPr>
        <p:blipFill>
          <a:blip r:embed="rId3"/>
          <a:stretch>
            <a:fillRect/>
          </a:stretch>
        </p:blipFill>
        <p:spPr>
          <a:xfrm>
            <a:off x="890767" y="1569425"/>
            <a:ext cx="7441121" cy="5175599"/>
          </a:xfrm>
          <a:prstGeom prst="rect">
            <a:avLst/>
          </a:prstGeom>
        </p:spPr>
      </p:pic>
    </p:spTree>
    <p:extLst>
      <p:ext uri="{BB962C8B-B14F-4D97-AF65-F5344CB8AC3E}">
        <p14:creationId xmlns:p14="http://schemas.microsoft.com/office/powerpoint/2010/main" val="3981534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Beslissingsboom R1 door arrest </a:t>
            </a:r>
            <a:endParaRPr lang="nl-BE" sz="2400"/>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a:bodyPr>
          <a:lstStyle/>
          <a:p>
            <a:pPr lvl="1"/>
            <a:endParaRPr lang="nl-NL"/>
          </a:p>
          <a:p>
            <a:pPr lvl="1"/>
            <a:endParaRPr lang="nl-NL"/>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83</a:t>
            </a:fld>
            <a:endParaRPr lang="nl-NL" altLang="en-US"/>
          </a:p>
        </p:txBody>
      </p:sp>
      <p:pic>
        <p:nvPicPr>
          <p:cNvPr id="5" name="Afbeelding 4">
            <a:extLst>
              <a:ext uri="{FF2B5EF4-FFF2-40B4-BE49-F238E27FC236}">
                <a16:creationId xmlns:a16="http://schemas.microsoft.com/office/drawing/2014/main" id="{813820A5-5811-4532-9FFE-258063BF8333}"/>
              </a:ext>
            </a:extLst>
          </p:cNvPr>
          <p:cNvPicPr>
            <a:picLocks noChangeAspect="1"/>
          </p:cNvPicPr>
          <p:nvPr/>
        </p:nvPicPr>
        <p:blipFill>
          <a:blip r:embed="rId3"/>
          <a:stretch>
            <a:fillRect/>
          </a:stretch>
        </p:blipFill>
        <p:spPr>
          <a:xfrm>
            <a:off x="890767" y="1569425"/>
            <a:ext cx="7441121" cy="5175599"/>
          </a:xfrm>
          <a:prstGeom prst="rect">
            <a:avLst/>
          </a:prstGeom>
        </p:spPr>
      </p:pic>
      <p:cxnSp>
        <p:nvCxnSpPr>
          <p:cNvPr id="8" name="Rechte verbindingslijn 7">
            <a:extLst>
              <a:ext uri="{FF2B5EF4-FFF2-40B4-BE49-F238E27FC236}">
                <a16:creationId xmlns:a16="http://schemas.microsoft.com/office/drawing/2014/main" id="{32582856-BAFE-BA34-B1EB-5BC40D49ADD8}"/>
              </a:ext>
            </a:extLst>
          </p:cNvPr>
          <p:cNvCxnSpPr/>
          <p:nvPr/>
        </p:nvCxnSpPr>
        <p:spPr>
          <a:xfrm>
            <a:off x="4306529" y="4395019"/>
            <a:ext cx="934065" cy="69809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Rechte verbindingslijn 11">
            <a:extLst>
              <a:ext uri="{FF2B5EF4-FFF2-40B4-BE49-F238E27FC236}">
                <a16:creationId xmlns:a16="http://schemas.microsoft.com/office/drawing/2014/main" id="{BCD76DFE-B6CD-92E0-6873-EF6B0CC41F81}"/>
              </a:ext>
            </a:extLst>
          </p:cNvPr>
          <p:cNvCxnSpPr/>
          <p:nvPr/>
        </p:nvCxnSpPr>
        <p:spPr>
          <a:xfrm flipV="1">
            <a:off x="4306529" y="4395019"/>
            <a:ext cx="934065" cy="698090"/>
          </a:xfrm>
          <a:prstGeom prst="line">
            <a:avLst/>
          </a:prstGeom>
          <a:ln>
            <a:solidFill>
              <a:srgbClr val="FD1E07"/>
            </a:solidFill>
          </a:ln>
        </p:spPr>
        <p:style>
          <a:lnRef idx="2">
            <a:schemeClr val="accent1"/>
          </a:lnRef>
          <a:fillRef idx="0">
            <a:schemeClr val="accent1"/>
          </a:fillRef>
          <a:effectRef idx="1">
            <a:schemeClr val="accent1"/>
          </a:effectRef>
          <a:fontRef idx="minor">
            <a:schemeClr val="tx1"/>
          </a:fontRef>
        </p:style>
      </p:cxnSp>
      <p:cxnSp>
        <p:nvCxnSpPr>
          <p:cNvPr id="21" name="Rechte verbindingslijn 20">
            <a:extLst>
              <a:ext uri="{FF2B5EF4-FFF2-40B4-BE49-F238E27FC236}">
                <a16:creationId xmlns:a16="http://schemas.microsoft.com/office/drawing/2014/main" id="{BA7D4477-1DB8-A3ED-6DEB-DD5D81BC814E}"/>
              </a:ext>
            </a:extLst>
          </p:cNvPr>
          <p:cNvCxnSpPr/>
          <p:nvPr/>
        </p:nvCxnSpPr>
        <p:spPr>
          <a:xfrm>
            <a:off x="4306528" y="5815775"/>
            <a:ext cx="934065" cy="69809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Rechte verbindingslijn 21">
            <a:extLst>
              <a:ext uri="{FF2B5EF4-FFF2-40B4-BE49-F238E27FC236}">
                <a16:creationId xmlns:a16="http://schemas.microsoft.com/office/drawing/2014/main" id="{A1F60CF8-5B31-7132-1A56-CD1CEEC1F89E}"/>
              </a:ext>
            </a:extLst>
          </p:cNvPr>
          <p:cNvCxnSpPr/>
          <p:nvPr/>
        </p:nvCxnSpPr>
        <p:spPr>
          <a:xfrm flipV="1">
            <a:off x="4306527" y="5800142"/>
            <a:ext cx="934065" cy="698090"/>
          </a:xfrm>
          <a:prstGeom prst="line">
            <a:avLst/>
          </a:prstGeom>
          <a:ln>
            <a:solidFill>
              <a:srgbClr val="FD1E07"/>
            </a:solidFill>
          </a:ln>
        </p:spPr>
        <p:style>
          <a:lnRef idx="2">
            <a:schemeClr val="accent1"/>
          </a:lnRef>
          <a:fillRef idx="0">
            <a:schemeClr val="accent1"/>
          </a:fillRef>
          <a:effectRef idx="1">
            <a:schemeClr val="accent1"/>
          </a:effectRef>
          <a:fontRef idx="minor">
            <a:schemeClr val="tx1"/>
          </a:fontRef>
        </p:style>
      </p:cxnSp>
      <p:cxnSp>
        <p:nvCxnSpPr>
          <p:cNvPr id="26" name="Rechte verbindingslijn 25">
            <a:extLst>
              <a:ext uri="{FF2B5EF4-FFF2-40B4-BE49-F238E27FC236}">
                <a16:creationId xmlns:a16="http://schemas.microsoft.com/office/drawing/2014/main" id="{370CF13D-A432-E94E-05F5-EE7BE8EB16A4}"/>
              </a:ext>
            </a:extLst>
          </p:cNvPr>
          <p:cNvCxnSpPr/>
          <p:nvPr/>
        </p:nvCxnSpPr>
        <p:spPr>
          <a:xfrm>
            <a:off x="4090218" y="3913239"/>
            <a:ext cx="272353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11E39972-6530-40E9-DBB5-20CD3A60004C}"/>
              </a:ext>
            </a:extLst>
          </p:cNvPr>
          <p:cNvCxnSpPr>
            <a:cxnSpLocks/>
          </p:cNvCxnSpPr>
          <p:nvPr/>
        </p:nvCxnSpPr>
        <p:spPr>
          <a:xfrm>
            <a:off x="4886632" y="3614292"/>
            <a:ext cx="727587" cy="63530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33">
            <a:extLst>
              <a:ext uri="{FF2B5EF4-FFF2-40B4-BE49-F238E27FC236}">
                <a16:creationId xmlns:a16="http://schemas.microsoft.com/office/drawing/2014/main" id="{DBFD04B9-A6FD-829C-6ED5-E9DFFB81BB5F}"/>
              </a:ext>
            </a:extLst>
          </p:cNvPr>
          <p:cNvCxnSpPr/>
          <p:nvPr/>
        </p:nvCxnSpPr>
        <p:spPr>
          <a:xfrm>
            <a:off x="4413123" y="4127728"/>
            <a:ext cx="2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840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Beslissingsboom R1 NA arrest </a:t>
            </a:r>
            <a:endParaRPr lang="nl-BE" sz="2400"/>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a:bodyPr>
          <a:lstStyle/>
          <a:p>
            <a:pPr lvl="1"/>
            <a:endParaRPr lang="nl-NL"/>
          </a:p>
          <a:p>
            <a:pPr lvl="1"/>
            <a:endParaRPr lang="nl-NL"/>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84</a:t>
            </a:fld>
            <a:endParaRPr lang="nl-NL" altLang="en-US"/>
          </a:p>
        </p:txBody>
      </p:sp>
      <p:pic>
        <p:nvPicPr>
          <p:cNvPr id="8" name="Afbeelding 7">
            <a:extLst>
              <a:ext uri="{FF2B5EF4-FFF2-40B4-BE49-F238E27FC236}">
                <a16:creationId xmlns:a16="http://schemas.microsoft.com/office/drawing/2014/main" id="{74BFD056-4F58-3CF0-21DD-E8E800FDE376}"/>
              </a:ext>
            </a:extLst>
          </p:cNvPr>
          <p:cNvPicPr>
            <a:picLocks noChangeAspect="1"/>
          </p:cNvPicPr>
          <p:nvPr/>
        </p:nvPicPr>
        <p:blipFill>
          <a:blip r:embed="rId3"/>
          <a:stretch>
            <a:fillRect/>
          </a:stretch>
        </p:blipFill>
        <p:spPr>
          <a:xfrm>
            <a:off x="844296" y="1551994"/>
            <a:ext cx="7826693" cy="5074920"/>
          </a:xfrm>
          <a:prstGeom prst="rect">
            <a:avLst/>
          </a:prstGeom>
        </p:spPr>
      </p:pic>
    </p:spTree>
    <p:extLst>
      <p:ext uri="{BB962C8B-B14F-4D97-AF65-F5344CB8AC3E}">
        <p14:creationId xmlns:p14="http://schemas.microsoft.com/office/powerpoint/2010/main" val="4140242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23729-A3FA-0370-06BB-62245B0ECFE3}"/>
              </a:ext>
            </a:extLst>
          </p:cNvPr>
          <p:cNvSpPr>
            <a:spLocks noGrp="1"/>
          </p:cNvSpPr>
          <p:nvPr>
            <p:ph type="title"/>
          </p:nvPr>
        </p:nvSpPr>
        <p:spPr/>
        <p:txBody>
          <a:bodyPr/>
          <a:lstStyle/>
          <a:p>
            <a:r>
              <a:rPr lang="nl-BE"/>
              <a:t>Vrijstelling inschrijvingsgeld</a:t>
            </a:r>
            <a:br>
              <a:rPr lang="nl-BE"/>
            </a:br>
            <a:r>
              <a:rPr lang="nl-BE" sz="2400"/>
              <a:t>nt2-opleidingen richtgraad 1 vanaf 1/09/2023</a:t>
            </a:r>
          </a:p>
        </p:txBody>
      </p:sp>
      <p:sp>
        <p:nvSpPr>
          <p:cNvPr id="3" name="Tijdelijke aanduiding voor inhoud 2">
            <a:extLst>
              <a:ext uri="{FF2B5EF4-FFF2-40B4-BE49-F238E27FC236}">
                <a16:creationId xmlns:a16="http://schemas.microsoft.com/office/drawing/2014/main" id="{D025EFEA-6776-6A1A-5F92-4CBA8204C0B2}"/>
              </a:ext>
            </a:extLst>
          </p:cNvPr>
          <p:cNvSpPr>
            <a:spLocks noGrp="1"/>
          </p:cNvSpPr>
          <p:nvPr>
            <p:ph idx="1"/>
          </p:nvPr>
        </p:nvSpPr>
        <p:spPr/>
        <p:txBody>
          <a:bodyPr>
            <a:normAutofit lnSpcReduction="10000"/>
          </a:bodyPr>
          <a:lstStyle/>
          <a:p>
            <a:pPr marL="0" lvl="1" indent="0">
              <a:lnSpc>
                <a:spcPct val="100000"/>
              </a:lnSpc>
              <a:spcBef>
                <a:spcPts val="1200"/>
              </a:spcBef>
              <a:spcAft>
                <a:spcPts val="200"/>
              </a:spcAft>
              <a:buSzPct val="100000"/>
              <a:buNone/>
            </a:pPr>
            <a:r>
              <a:rPr lang="nl-NL" sz="2000"/>
              <a:t>Gevolgen arrest Grondwettelijk Hof van 20 juli 2023</a:t>
            </a:r>
          </a:p>
          <a:p>
            <a:pPr marL="0" lvl="1" indent="0">
              <a:lnSpc>
                <a:spcPct val="100000"/>
              </a:lnSpc>
              <a:spcBef>
                <a:spcPts val="1200"/>
              </a:spcBef>
              <a:spcAft>
                <a:spcPts val="200"/>
              </a:spcAft>
              <a:buSzPct val="100000"/>
              <a:buNone/>
            </a:pPr>
            <a:endParaRPr lang="nl-NL" sz="2000"/>
          </a:p>
          <a:p>
            <a:pPr lvl="1"/>
            <a:r>
              <a:rPr lang="nl-NL"/>
              <a:t>Verplichte inburgeraar heeft wel recht op 6 bestaande vrijstellingscategorieën van 0 euro of 0,30 euro in NT2 R1.</a:t>
            </a:r>
          </a:p>
          <a:p>
            <a:pPr lvl="2"/>
            <a:r>
              <a:rPr lang="nl-NL"/>
              <a:t>Nog geen diploma van het secundair onderwijs in de basiseducatie.</a:t>
            </a:r>
          </a:p>
          <a:p>
            <a:pPr lvl="2"/>
            <a:r>
              <a:rPr lang="nl-NL"/>
              <a:t>Inkomen via maatschappelijke dienstverlening of leefloon of ten laste zijn van deze persoon.</a:t>
            </a:r>
          </a:p>
          <a:p>
            <a:pPr lvl="2"/>
            <a:r>
              <a:rPr lang="nl-NL"/>
              <a:t>Gedetineerd zijn.</a:t>
            </a:r>
          </a:p>
          <a:p>
            <a:pPr lvl="2"/>
            <a:r>
              <a:rPr lang="nl-NL"/>
              <a:t>Werkzoekende in een traject naar werk.</a:t>
            </a:r>
          </a:p>
          <a:p>
            <a:pPr lvl="2"/>
            <a:r>
              <a:rPr lang="nl-NL"/>
              <a:t>Niet-werkende, verplicht ingeschreven werkzoekende en nog geen recht op een inschakelingsuitkering of ten laste zijn van deze persoon.</a:t>
            </a:r>
          </a:p>
          <a:p>
            <a:pPr lvl="2"/>
            <a:r>
              <a:rPr lang="nl-NL"/>
              <a:t>Een beperking hebben, aangetoond via een attest, of ten laste zijn van deze persoon.</a:t>
            </a:r>
          </a:p>
          <a:p>
            <a:pPr marL="128016" lvl="1" indent="0">
              <a:buNone/>
            </a:pPr>
            <a:endParaRPr lang="nl-NL"/>
          </a:p>
          <a:p>
            <a:pPr lvl="1"/>
            <a:endParaRPr lang="nl-NL"/>
          </a:p>
          <a:p>
            <a:pPr lvl="1"/>
            <a:endParaRPr lang="nl-NL"/>
          </a:p>
          <a:p>
            <a:pPr marL="585216" lvl="1" indent="-457200">
              <a:buFont typeface="+mj-lt"/>
              <a:buAutoNum type="arabicPeriod"/>
            </a:pPr>
            <a:endParaRPr lang="nl-NL"/>
          </a:p>
        </p:txBody>
      </p:sp>
      <p:sp>
        <p:nvSpPr>
          <p:cNvPr id="4" name="Tijdelijke aanduiding voor dianummer 3">
            <a:extLst>
              <a:ext uri="{FF2B5EF4-FFF2-40B4-BE49-F238E27FC236}">
                <a16:creationId xmlns:a16="http://schemas.microsoft.com/office/drawing/2014/main" id="{EEB9DA5A-C940-372A-B0F6-EB3AB05E3134}"/>
              </a:ext>
            </a:extLst>
          </p:cNvPr>
          <p:cNvSpPr>
            <a:spLocks noGrp="1"/>
          </p:cNvSpPr>
          <p:nvPr>
            <p:ph type="sldNum" sz="quarter" idx="12"/>
          </p:nvPr>
        </p:nvSpPr>
        <p:spPr/>
        <p:txBody>
          <a:bodyPr/>
          <a:lstStyle/>
          <a:p>
            <a:pPr>
              <a:defRPr/>
            </a:pPr>
            <a:fld id="{D2CE5E5D-1AF0-4E0B-AB88-26567C571179}" type="slidenum">
              <a:rPr lang="nl-NL" altLang="en-US" smtClean="0"/>
              <a:pPr>
                <a:defRPr/>
              </a:pPr>
              <a:t>85</a:t>
            </a:fld>
            <a:endParaRPr lang="nl-NL" altLang="en-US"/>
          </a:p>
        </p:txBody>
      </p:sp>
    </p:spTree>
    <p:extLst>
      <p:ext uri="{BB962C8B-B14F-4D97-AF65-F5344CB8AC3E}">
        <p14:creationId xmlns:p14="http://schemas.microsoft.com/office/powerpoint/2010/main" val="3849109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23729-A3FA-0370-06BB-62245B0ECFE3}"/>
              </a:ext>
            </a:extLst>
          </p:cNvPr>
          <p:cNvSpPr>
            <a:spLocks noGrp="1"/>
          </p:cNvSpPr>
          <p:nvPr>
            <p:ph type="title"/>
          </p:nvPr>
        </p:nvSpPr>
        <p:spPr/>
        <p:txBody>
          <a:bodyPr/>
          <a:lstStyle/>
          <a:p>
            <a:r>
              <a:rPr lang="nl-BE"/>
              <a:t>Vrijstelling inschrijvingsgeld</a:t>
            </a:r>
            <a:br>
              <a:rPr lang="nl-BE"/>
            </a:br>
            <a:r>
              <a:rPr lang="nl-BE" sz="2400"/>
              <a:t>nt2-opleidingen richtgraad 1 vanaf 1/09/2023</a:t>
            </a:r>
          </a:p>
        </p:txBody>
      </p:sp>
      <p:sp>
        <p:nvSpPr>
          <p:cNvPr id="3" name="Tijdelijke aanduiding voor inhoud 2">
            <a:extLst>
              <a:ext uri="{FF2B5EF4-FFF2-40B4-BE49-F238E27FC236}">
                <a16:creationId xmlns:a16="http://schemas.microsoft.com/office/drawing/2014/main" id="{D025EFEA-6776-6A1A-5F92-4CBA8204C0B2}"/>
              </a:ext>
            </a:extLst>
          </p:cNvPr>
          <p:cNvSpPr>
            <a:spLocks noGrp="1"/>
          </p:cNvSpPr>
          <p:nvPr>
            <p:ph idx="1"/>
          </p:nvPr>
        </p:nvSpPr>
        <p:spPr/>
        <p:txBody>
          <a:bodyPr>
            <a:normAutofit/>
          </a:bodyPr>
          <a:lstStyle/>
          <a:p>
            <a:pPr marL="0" lvl="1" indent="0">
              <a:lnSpc>
                <a:spcPct val="100000"/>
              </a:lnSpc>
              <a:spcBef>
                <a:spcPts val="1200"/>
              </a:spcBef>
              <a:spcAft>
                <a:spcPts val="200"/>
              </a:spcAft>
              <a:buSzPct val="100000"/>
              <a:buNone/>
            </a:pPr>
            <a:r>
              <a:rPr lang="nl-NL" sz="2000"/>
              <a:t>Gevolgen arrest Grondwettelijk Hof van 20 juli 2023</a:t>
            </a:r>
          </a:p>
          <a:p>
            <a:pPr marL="0" lvl="1" indent="0">
              <a:lnSpc>
                <a:spcPct val="100000"/>
              </a:lnSpc>
              <a:spcBef>
                <a:spcPts val="1200"/>
              </a:spcBef>
              <a:spcAft>
                <a:spcPts val="200"/>
              </a:spcAft>
              <a:buSzPct val="100000"/>
              <a:buNone/>
            </a:pPr>
            <a:endParaRPr lang="nl-NL" sz="2000"/>
          </a:p>
          <a:p>
            <a:pPr lvl="1"/>
            <a:r>
              <a:rPr lang="nl-NL"/>
              <a:t>Effect op verplichte inburgeraars die vanaf 1 september 2023 een inburgeringscontract ondertekenen en NT2-opleidingen richtgraad 1 volgen.</a:t>
            </a:r>
          </a:p>
          <a:p>
            <a:pPr lvl="2"/>
            <a:r>
              <a:rPr lang="nl-NL"/>
              <a:t>Er zijn nog geen inschrijvingen gebeurd volgens vernietigde regelgeving.</a:t>
            </a:r>
          </a:p>
          <a:p>
            <a:pPr marL="585216" lvl="1" indent="-457200">
              <a:buFont typeface="+mj-lt"/>
              <a:buAutoNum type="arabicPeriod"/>
            </a:pPr>
            <a:endParaRPr lang="nl-NL"/>
          </a:p>
        </p:txBody>
      </p:sp>
      <p:sp>
        <p:nvSpPr>
          <p:cNvPr id="4" name="Tijdelijke aanduiding voor dianummer 3">
            <a:extLst>
              <a:ext uri="{FF2B5EF4-FFF2-40B4-BE49-F238E27FC236}">
                <a16:creationId xmlns:a16="http://schemas.microsoft.com/office/drawing/2014/main" id="{EEB9DA5A-C940-372A-B0F6-EB3AB05E3134}"/>
              </a:ext>
            </a:extLst>
          </p:cNvPr>
          <p:cNvSpPr>
            <a:spLocks noGrp="1"/>
          </p:cNvSpPr>
          <p:nvPr>
            <p:ph type="sldNum" sz="quarter" idx="12"/>
          </p:nvPr>
        </p:nvSpPr>
        <p:spPr/>
        <p:txBody>
          <a:bodyPr/>
          <a:lstStyle/>
          <a:p>
            <a:pPr>
              <a:defRPr/>
            </a:pPr>
            <a:fld id="{D2CE5E5D-1AF0-4E0B-AB88-26567C571179}" type="slidenum">
              <a:rPr lang="nl-NL" altLang="en-US" smtClean="0"/>
              <a:pPr>
                <a:defRPr/>
              </a:pPr>
              <a:t>86</a:t>
            </a:fld>
            <a:endParaRPr lang="nl-NL" altLang="en-US"/>
          </a:p>
        </p:txBody>
      </p:sp>
    </p:spTree>
    <p:extLst>
      <p:ext uri="{BB962C8B-B14F-4D97-AF65-F5344CB8AC3E}">
        <p14:creationId xmlns:p14="http://schemas.microsoft.com/office/powerpoint/2010/main" val="63165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23729-A3FA-0370-06BB-62245B0ECFE3}"/>
              </a:ext>
            </a:extLst>
          </p:cNvPr>
          <p:cNvSpPr>
            <a:spLocks noGrp="1"/>
          </p:cNvSpPr>
          <p:nvPr>
            <p:ph type="title"/>
          </p:nvPr>
        </p:nvSpPr>
        <p:spPr/>
        <p:txBody>
          <a:bodyPr/>
          <a:lstStyle/>
          <a:p>
            <a:r>
              <a:rPr lang="nl-BE"/>
              <a:t>Vrijstelling inschrijvingsgeld</a:t>
            </a:r>
            <a:br>
              <a:rPr lang="nl-BE"/>
            </a:br>
            <a:r>
              <a:rPr lang="nl-BE" sz="2400"/>
              <a:t>nt2-opleidingen richtgraad 1 vanaf 1/09/2023</a:t>
            </a:r>
          </a:p>
        </p:txBody>
      </p:sp>
      <p:sp>
        <p:nvSpPr>
          <p:cNvPr id="3" name="Tijdelijke aanduiding voor inhoud 2">
            <a:extLst>
              <a:ext uri="{FF2B5EF4-FFF2-40B4-BE49-F238E27FC236}">
                <a16:creationId xmlns:a16="http://schemas.microsoft.com/office/drawing/2014/main" id="{D025EFEA-6776-6A1A-5F92-4CBA8204C0B2}"/>
              </a:ext>
            </a:extLst>
          </p:cNvPr>
          <p:cNvSpPr>
            <a:spLocks noGrp="1"/>
          </p:cNvSpPr>
          <p:nvPr>
            <p:ph idx="1"/>
          </p:nvPr>
        </p:nvSpPr>
        <p:spPr/>
        <p:txBody>
          <a:bodyPr>
            <a:normAutofit/>
          </a:bodyPr>
          <a:lstStyle/>
          <a:p>
            <a:pPr marL="0" lvl="1" indent="0">
              <a:lnSpc>
                <a:spcPct val="100000"/>
              </a:lnSpc>
              <a:spcBef>
                <a:spcPts val="1200"/>
              </a:spcBef>
              <a:spcAft>
                <a:spcPts val="200"/>
              </a:spcAft>
              <a:buSzPct val="100000"/>
              <a:buNone/>
            </a:pPr>
            <a:r>
              <a:rPr lang="nl-NL" sz="2000"/>
              <a:t>Gevolgen arrest Grondwettelijk Hof van 20 juli 2023</a:t>
            </a:r>
          </a:p>
          <a:p>
            <a:pPr marL="0" lvl="1" indent="0">
              <a:lnSpc>
                <a:spcPct val="100000"/>
              </a:lnSpc>
              <a:spcBef>
                <a:spcPts val="1200"/>
              </a:spcBef>
              <a:spcAft>
                <a:spcPts val="200"/>
              </a:spcAft>
              <a:buSzPct val="100000"/>
              <a:buNone/>
            </a:pPr>
            <a:endParaRPr lang="nl-NL" sz="2000"/>
          </a:p>
          <a:p>
            <a:pPr lvl="1"/>
            <a:r>
              <a:rPr lang="nl-NL"/>
              <a:t>Dienstverlening Tariefsuggestie is al aangepast aan de uitspraak: </a:t>
            </a:r>
          </a:p>
          <a:p>
            <a:pPr marL="268288" lvl="1" indent="0">
              <a:buNone/>
            </a:pPr>
            <a:r>
              <a:rPr lang="nl-NL"/>
              <a:t>Tariefsuggestie gaat ook voor de verplichte inburgeraars na of deze voldoet aan de voorwaarden voor vrijstelling inschrijvingsgeld</a:t>
            </a:r>
          </a:p>
          <a:p>
            <a:pPr marL="268288" lvl="1" indent="0">
              <a:buNone/>
            </a:pPr>
            <a:endParaRPr lang="nl-NL"/>
          </a:p>
          <a:p>
            <a:pPr lvl="1"/>
            <a:r>
              <a:rPr lang="nl-NL"/>
              <a:t>Zoals voorheen: niet alle vrijstellingscategorieën zitten in Tariefsuggestie</a:t>
            </a:r>
          </a:p>
          <a:p>
            <a:pPr lvl="2"/>
            <a:r>
              <a:rPr lang="nl-NL"/>
              <a:t>Op de </a:t>
            </a:r>
            <a:r>
              <a:rPr lang="nl-NL">
                <a:hlinkClick r:id="rId3"/>
              </a:rPr>
              <a:t>website</a:t>
            </a:r>
            <a:r>
              <a:rPr lang="nl-NL"/>
              <a:t> staat welke vrijstellingscategorieën wel of niet opgenomen zijn in de tariefsuggestie</a:t>
            </a:r>
          </a:p>
          <a:p>
            <a:pPr lvl="1"/>
            <a:endParaRPr lang="nl-NL"/>
          </a:p>
        </p:txBody>
      </p:sp>
      <p:sp>
        <p:nvSpPr>
          <p:cNvPr id="4" name="Tijdelijke aanduiding voor dianummer 3">
            <a:extLst>
              <a:ext uri="{FF2B5EF4-FFF2-40B4-BE49-F238E27FC236}">
                <a16:creationId xmlns:a16="http://schemas.microsoft.com/office/drawing/2014/main" id="{EEB9DA5A-C940-372A-B0F6-EB3AB05E3134}"/>
              </a:ext>
            </a:extLst>
          </p:cNvPr>
          <p:cNvSpPr>
            <a:spLocks noGrp="1"/>
          </p:cNvSpPr>
          <p:nvPr>
            <p:ph type="sldNum" sz="quarter" idx="12"/>
          </p:nvPr>
        </p:nvSpPr>
        <p:spPr/>
        <p:txBody>
          <a:bodyPr/>
          <a:lstStyle/>
          <a:p>
            <a:pPr>
              <a:defRPr/>
            </a:pPr>
            <a:fld id="{D2CE5E5D-1AF0-4E0B-AB88-26567C571179}" type="slidenum">
              <a:rPr lang="nl-NL" altLang="en-US" smtClean="0"/>
              <a:pPr>
                <a:defRPr/>
              </a:pPr>
              <a:t>87</a:t>
            </a:fld>
            <a:endParaRPr lang="nl-NL" altLang="en-US"/>
          </a:p>
        </p:txBody>
      </p:sp>
    </p:spTree>
    <p:extLst>
      <p:ext uri="{BB962C8B-B14F-4D97-AF65-F5344CB8AC3E}">
        <p14:creationId xmlns:p14="http://schemas.microsoft.com/office/powerpoint/2010/main" val="3243246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Tarieven </a:t>
            </a:r>
            <a:br>
              <a:rPr lang="nl-BE"/>
            </a:br>
            <a:r>
              <a:rPr lang="nl-BE" sz="2400"/>
              <a:t>NT2-opleidingen richtgraad 1</a:t>
            </a:r>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a:bodyPr>
          <a:lstStyle/>
          <a:p>
            <a:pPr marL="0" lvl="1" indent="0">
              <a:spcBef>
                <a:spcPts val="1200"/>
              </a:spcBef>
              <a:spcAft>
                <a:spcPts val="200"/>
              </a:spcAft>
              <a:buSzPct val="100000"/>
              <a:buNone/>
            </a:pPr>
            <a:r>
              <a:rPr lang="nl-NL" sz="2000"/>
              <a:t>NT2-opleiding richtgraad 1 volgen vanaf 1/09/2023</a:t>
            </a:r>
          </a:p>
          <a:p>
            <a:pPr marL="91440" lvl="1" indent="-91440">
              <a:spcBef>
                <a:spcPts val="1200"/>
              </a:spcBef>
              <a:spcAft>
                <a:spcPts val="200"/>
              </a:spcAft>
              <a:buSzPct val="100000"/>
              <a:buFont typeface="Tw Cen MT" panose="020B0602020104020603" pitchFamily="34" charset="0"/>
              <a:buChar char=" "/>
            </a:pPr>
            <a:endParaRPr lang="nl-BE"/>
          </a:p>
          <a:p>
            <a:pPr lvl="1"/>
            <a:r>
              <a:rPr lang="nl-NL"/>
              <a:t>Standaardtarief </a:t>
            </a:r>
            <a:r>
              <a:rPr lang="nl-NL" b="1"/>
              <a:t>1,50 euro </a:t>
            </a:r>
            <a:r>
              <a:rPr lang="nl-NL"/>
              <a:t>per lestijd</a:t>
            </a:r>
          </a:p>
          <a:p>
            <a:pPr marL="541338" lvl="2" indent="-230188">
              <a:buFont typeface="Wingdings" panose="05000000000000000000" pitchFamily="2" charset="2"/>
              <a:buChar char="Ø"/>
            </a:pPr>
            <a:r>
              <a:rPr lang="nl-NL"/>
              <a:t>Verminderd NT2-tarief van 0,60 euro per lestijd geldt niet meer in NT2 R1</a:t>
            </a:r>
          </a:p>
          <a:p>
            <a:pPr lvl="1"/>
            <a:endParaRPr lang="nl-NL"/>
          </a:p>
          <a:p>
            <a:pPr lvl="1"/>
            <a:r>
              <a:rPr lang="nl-NL"/>
              <a:t>De cursist betaalt </a:t>
            </a:r>
            <a:r>
              <a:rPr lang="nl-NL" b="1"/>
              <a:t>maximaal 180 euro </a:t>
            </a:r>
            <a:r>
              <a:rPr lang="nl-NL"/>
              <a:t>over de opleidingen heen</a:t>
            </a:r>
          </a:p>
          <a:p>
            <a:pPr lvl="1"/>
            <a:endParaRPr lang="nl-NL"/>
          </a:p>
          <a:p>
            <a:pPr lvl="1">
              <a:buSzPct val="100000"/>
            </a:pPr>
            <a:r>
              <a:rPr lang="nl-NL" b="1"/>
              <a:t>Geen verhoogd tarief </a:t>
            </a:r>
            <a:r>
              <a:rPr lang="nl-NL"/>
              <a:t>vanaf de vierde inschrijving</a:t>
            </a:r>
          </a:p>
          <a:p>
            <a:pPr marL="541338" lvl="2" indent="-230188">
              <a:buFont typeface="Wingdings" panose="05000000000000000000" pitchFamily="2" charset="2"/>
              <a:buChar char="Ø"/>
            </a:pPr>
            <a:r>
              <a:rPr lang="nl-NL"/>
              <a:t>De cursist betaalt geen verhoogd inschrijvingsgeld meer van 3 euro of 1,5 euro vanaf 4de inschrijving in dezelfde module binnen een periode van 6 schooljaren</a:t>
            </a:r>
          </a:p>
          <a:p>
            <a:pPr lvl="1"/>
            <a:endParaRPr lang="nl-NL"/>
          </a:p>
          <a:p>
            <a:pPr lvl="1"/>
            <a:endParaRPr lang="nl-NL"/>
          </a:p>
          <a:p>
            <a:pPr lvl="1"/>
            <a:endParaRPr lang="nl-NL"/>
          </a:p>
          <a:p>
            <a:pPr lvl="1"/>
            <a:endParaRPr lang="nl-NL"/>
          </a:p>
          <a:p>
            <a:pPr lvl="1"/>
            <a:endParaRPr lang="nl-NL"/>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88</a:t>
            </a:fld>
            <a:endParaRPr lang="nl-NL" altLang="en-US"/>
          </a:p>
        </p:txBody>
      </p:sp>
    </p:spTree>
    <p:extLst>
      <p:ext uri="{BB962C8B-B14F-4D97-AF65-F5344CB8AC3E}">
        <p14:creationId xmlns:p14="http://schemas.microsoft.com/office/powerpoint/2010/main" val="3842612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Plafond 180 euro </a:t>
            </a:r>
            <a:br>
              <a:rPr lang="nl-BE"/>
            </a:br>
            <a:r>
              <a:rPr lang="nl-BE" sz="2400"/>
              <a:t>NT2-opleidingen richtgraad 1</a:t>
            </a:r>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lnSpcReduction="10000"/>
          </a:bodyPr>
          <a:lstStyle/>
          <a:p>
            <a:pPr marL="0" lvl="1" indent="0">
              <a:lnSpc>
                <a:spcPct val="100000"/>
              </a:lnSpc>
              <a:spcBef>
                <a:spcPts val="1200"/>
              </a:spcBef>
              <a:spcAft>
                <a:spcPts val="200"/>
              </a:spcAft>
              <a:buSzPct val="100000"/>
              <a:buNone/>
            </a:pPr>
            <a:r>
              <a:rPr lang="nl-NL" sz="2000"/>
              <a:t>Je berekent </a:t>
            </a:r>
            <a:r>
              <a:rPr lang="nl-NL" sz="2000" b="1"/>
              <a:t>één plafond </a:t>
            </a:r>
            <a:r>
              <a:rPr lang="nl-NL" sz="2000"/>
              <a:t>van 180 euro voor deze </a:t>
            </a:r>
            <a:r>
              <a:rPr lang="nl-NL" sz="2000" b="1"/>
              <a:t>opleidingen samen</a:t>
            </a:r>
            <a:r>
              <a:rPr lang="nl-NL" sz="2000"/>
              <a:t>:</a:t>
            </a:r>
          </a:p>
          <a:p>
            <a:pPr lvl="1"/>
            <a:endParaRPr lang="nl-NL"/>
          </a:p>
          <a:p>
            <a:pPr lvl="1"/>
            <a:r>
              <a:rPr lang="nl-NL"/>
              <a:t>Uit de leergebieden Alfa NT2 en NT2 van </a:t>
            </a:r>
            <a:r>
              <a:rPr lang="nl-NL" err="1"/>
              <a:t>cbe</a:t>
            </a:r>
            <a:r>
              <a:rPr lang="nl-NL"/>
              <a:t> </a:t>
            </a:r>
          </a:p>
          <a:p>
            <a:pPr marL="541338" lvl="2" indent="-230188">
              <a:buFont typeface="Wingdings" panose="05000000000000000000" pitchFamily="2" charset="2"/>
              <a:buChar char="Ø"/>
            </a:pPr>
            <a:r>
              <a:rPr lang="nl-NL"/>
              <a:t>NT2 alfa mondeling richtgraad 1 </a:t>
            </a:r>
          </a:p>
          <a:p>
            <a:pPr marL="541338" lvl="2" indent="-230188">
              <a:buFont typeface="Wingdings" panose="05000000000000000000" pitchFamily="2" charset="2"/>
              <a:buChar char="Ø"/>
            </a:pPr>
            <a:r>
              <a:rPr lang="nl-NL"/>
              <a:t>NT2 alfa mondeling richtgraad 1 – schriftelijk richtgraad 1.1 </a:t>
            </a:r>
          </a:p>
          <a:p>
            <a:pPr marL="541338" lvl="2" indent="-230188">
              <a:buFont typeface="Wingdings" panose="05000000000000000000" pitchFamily="2" charset="2"/>
              <a:buChar char="Ø"/>
            </a:pPr>
            <a:r>
              <a:rPr lang="nl-NL"/>
              <a:t>Latijns Schrift – Basiseducatie </a:t>
            </a:r>
          </a:p>
          <a:p>
            <a:pPr marL="541338" lvl="2" indent="-230188">
              <a:buFont typeface="Wingdings" panose="05000000000000000000" pitchFamily="2" charset="2"/>
              <a:buChar char="Ø"/>
            </a:pPr>
            <a:r>
              <a:rPr lang="nl-NL"/>
              <a:t>NT2 richtgraad 1 </a:t>
            </a:r>
          </a:p>
          <a:p>
            <a:pPr marL="541338" lvl="2" indent="-230188">
              <a:buFont typeface="Wingdings" panose="05000000000000000000" pitchFamily="2" charset="2"/>
              <a:buChar char="Ø"/>
            </a:pPr>
            <a:r>
              <a:rPr lang="nl-NL"/>
              <a:t>Inclusief open modules (Alfa) NT2 en maatwerk (Alfa) NT2 </a:t>
            </a:r>
          </a:p>
          <a:p>
            <a:pPr lvl="1"/>
            <a:endParaRPr lang="nl-NL"/>
          </a:p>
          <a:p>
            <a:pPr lvl="1"/>
            <a:r>
              <a:rPr lang="nl-NL"/>
              <a:t>Uit het studiegebied NT2 richtgraad 1 en 2 van cvo </a:t>
            </a:r>
          </a:p>
          <a:p>
            <a:pPr marL="541338" lvl="2" indent="-230188">
              <a:buFont typeface="Wingdings" panose="05000000000000000000" pitchFamily="2" charset="2"/>
              <a:buChar char="Ø"/>
            </a:pPr>
            <a:r>
              <a:rPr lang="nl-NL"/>
              <a:t>NT2 richtgraad 1 </a:t>
            </a:r>
          </a:p>
          <a:p>
            <a:pPr marL="541338" lvl="2" indent="-230188">
              <a:buFont typeface="Wingdings" panose="05000000000000000000" pitchFamily="2" charset="2"/>
              <a:buChar char="Ø"/>
            </a:pPr>
            <a:r>
              <a:rPr lang="nl-NL"/>
              <a:t>Lezen  en Schrijven voor </a:t>
            </a:r>
            <a:r>
              <a:rPr lang="nl-NL" err="1"/>
              <a:t>Andersgealfabetiseerden</a:t>
            </a:r>
            <a:endParaRPr lang="nl-NL"/>
          </a:p>
          <a:p>
            <a:pPr marL="541338" lvl="2" indent="-230188">
              <a:buFont typeface="Wingdings" panose="05000000000000000000" pitchFamily="2" charset="2"/>
              <a:buChar char="Ø"/>
            </a:pPr>
            <a:r>
              <a:rPr lang="nl-NL"/>
              <a:t>Inclusief open modules van de opleiding NT2 richtgraad 1</a:t>
            </a:r>
          </a:p>
          <a:p>
            <a:pPr lvl="1"/>
            <a:endParaRPr lang="nl-NL"/>
          </a:p>
          <a:p>
            <a:pPr lvl="1"/>
            <a:endParaRPr lang="nl-NL"/>
          </a:p>
          <a:p>
            <a:pPr lvl="1"/>
            <a:endParaRPr lang="nl-NL"/>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89</a:t>
            </a:fld>
            <a:endParaRPr lang="nl-NL" altLang="en-US"/>
          </a:p>
        </p:txBody>
      </p:sp>
    </p:spTree>
    <p:extLst>
      <p:ext uri="{BB962C8B-B14F-4D97-AF65-F5344CB8AC3E}">
        <p14:creationId xmlns:p14="http://schemas.microsoft.com/office/powerpoint/2010/main" val="298523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txBox="1">
            <a:spLocks noGrp="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C0C60"/>
              </a:buClr>
              <a:buSzPct val="70000"/>
              <a:buFont typeface="Wingdings" panose="05000000000000000000" pitchFamily="2" charset="2"/>
              <a:buChar char="l"/>
              <a:defRPr sz="3000">
                <a:solidFill>
                  <a:schemeClr val="tx1"/>
                </a:solidFill>
                <a:latin typeface="FlandersArtSans-Regular" panose="00000500000000000000" pitchFamily="2" charset="0"/>
              </a:defRPr>
            </a:lvl1pPr>
            <a:lvl2pPr marL="742950" indent="-285750">
              <a:spcBef>
                <a:spcPct val="20000"/>
              </a:spcBef>
              <a:buClr>
                <a:srgbClr val="75A4A3"/>
              </a:buClr>
              <a:buSzPct val="70000"/>
              <a:buFont typeface="Wingdings" panose="05000000000000000000" pitchFamily="2" charset="2"/>
              <a:buChar char="l"/>
              <a:defRPr sz="2600">
                <a:solidFill>
                  <a:schemeClr val="tx1"/>
                </a:solidFill>
                <a:latin typeface="FlandersArtSans-Regular" panose="00000500000000000000" pitchFamily="2" charset="0"/>
              </a:defRPr>
            </a:lvl2pPr>
            <a:lvl3pPr marL="1143000" indent="-228600">
              <a:spcBef>
                <a:spcPct val="20000"/>
              </a:spcBef>
              <a:buClr>
                <a:schemeClr val="hlink"/>
              </a:buClr>
              <a:buSzPct val="70000"/>
              <a:buFont typeface="Wingdings" panose="05000000000000000000" pitchFamily="2" charset="2"/>
              <a:buChar char="l"/>
              <a:defRPr sz="2300">
                <a:solidFill>
                  <a:schemeClr val="tx1"/>
                </a:solidFill>
                <a:latin typeface="FlandersArtSans-Regular" panose="00000500000000000000" pitchFamily="2" charset="0"/>
              </a:defRPr>
            </a:lvl3pPr>
            <a:lvl4pPr marL="1600200" indent="-228600">
              <a:spcBef>
                <a:spcPct val="20000"/>
              </a:spcBef>
              <a:buClr>
                <a:srgbClr val="0C0C60"/>
              </a:buClr>
              <a:buSzPct val="75000"/>
              <a:buFont typeface="Wingdings" panose="05000000000000000000" pitchFamily="2" charset="2"/>
              <a:buChar char="§"/>
              <a:defRPr sz="2000">
                <a:solidFill>
                  <a:schemeClr val="tx1"/>
                </a:solidFill>
                <a:latin typeface="FlandersArtSans-Regular" panose="00000500000000000000" pitchFamily="2"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FlandersArtSans-Regular" panose="00000500000000000000" pitchFamily="2" charset="0"/>
              </a:defRPr>
            </a:lvl9pPr>
          </a:lstStyle>
          <a:p>
            <a:pPr defTabSz="685800" eaLnBrk="1" hangingPunct="1">
              <a:spcBef>
                <a:spcPct val="0"/>
              </a:spcBef>
              <a:buClrTx/>
              <a:buSzTx/>
              <a:buNone/>
            </a:pPr>
            <a:endParaRPr lang="nl-NL" altLang="en-US" sz="900" b="0">
              <a:solidFill>
                <a:srgbClr val="330066"/>
              </a:solidFill>
              <a:latin typeface="Calibri" panose="020F0502020204030204" pitchFamily="34" charset="0"/>
            </a:endParaRPr>
          </a:p>
        </p:txBody>
      </p:sp>
      <p:sp>
        <p:nvSpPr>
          <p:cNvPr id="35843" name="Rectangle 2"/>
          <p:cNvSpPr>
            <a:spLocks noGrp="1" noChangeArrowheads="1"/>
          </p:cNvSpPr>
          <p:nvPr>
            <p:ph type="title"/>
          </p:nvPr>
        </p:nvSpPr>
        <p:spPr/>
        <p:txBody>
          <a:bodyPr/>
          <a:lstStyle/>
          <a:p>
            <a:pPr eaLnBrk="1" hangingPunct="1"/>
            <a:r>
              <a:rPr lang="nl-BE" altLang="nl-BE"/>
              <a:t>Principes berekening omkadering </a:t>
            </a:r>
            <a:br>
              <a:rPr lang="nl-BE" altLang="nl-BE"/>
            </a:br>
            <a:r>
              <a:rPr lang="nl-BE" altLang="nl-BE"/>
              <a:t>SJ 23-24</a:t>
            </a:r>
            <a:br>
              <a:rPr lang="nl-BE" altLang="nl-BE"/>
            </a:br>
            <a:r>
              <a:rPr lang="nl-NL" altLang="nl-BE" sz="1500">
                <a:solidFill>
                  <a:srgbClr val="0070C0"/>
                </a:solidFill>
              </a:rPr>
              <a:t>Artikel 85, 87, 90, 98, 105, 107 en 196septies §6 decreet VWO</a:t>
            </a:r>
            <a:endParaRPr lang="nl-NL" altLang="nl-BE">
              <a:solidFill>
                <a:srgbClr val="0070C0"/>
              </a:solidFill>
            </a:endParaRPr>
          </a:p>
        </p:txBody>
      </p:sp>
      <p:sp>
        <p:nvSpPr>
          <p:cNvPr id="35844" name="Rectangle 3"/>
          <p:cNvSpPr>
            <a:spLocks noGrp="1" noChangeArrowheads="1"/>
          </p:cNvSpPr>
          <p:nvPr>
            <p:ph idx="1"/>
          </p:nvPr>
        </p:nvSpPr>
        <p:spPr/>
        <p:txBody>
          <a:bodyPr>
            <a:normAutofit fontScale="25000" lnSpcReduction="20000"/>
          </a:bodyPr>
          <a:lstStyle/>
          <a:p>
            <a:pPr marL="258604" lvl="1" indent="0" eaLnBrk="1" hangingPunct="1">
              <a:lnSpc>
                <a:spcPct val="90000"/>
              </a:lnSpc>
              <a:buNone/>
            </a:pPr>
            <a:endParaRPr lang="nl-BE" sz="1500">
              <a:latin typeface="FlandersArtSans-Regular"/>
            </a:endParaRPr>
          </a:p>
          <a:p>
            <a:pPr lvl="1" defTabSz="685800">
              <a:lnSpc>
                <a:spcPct val="110000"/>
              </a:lnSpc>
              <a:defRPr/>
            </a:pPr>
            <a:r>
              <a:rPr lang="nl-BE" sz="8000">
                <a:solidFill>
                  <a:srgbClr val="000000"/>
                </a:solidFill>
              </a:rPr>
              <a:t>CVO: </a:t>
            </a:r>
            <a:br>
              <a:rPr lang="nl-BE" sz="4800">
                <a:solidFill>
                  <a:srgbClr val="000000"/>
                </a:solidFill>
              </a:rPr>
            </a:br>
            <a:endParaRPr lang="nl-BE" sz="4800">
              <a:solidFill>
                <a:srgbClr val="000000"/>
              </a:solidFill>
            </a:endParaRPr>
          </a:p>
          <a:p>
            <a:pPr marL="473297" lvl="2" indent="-285750">
              <a:lnSpc>
                <a:spcPct val="110000"/>
              </a:lnSpc>
              <a:buFont typeface="Wingdings" panose="05000000000000000000" pitchFamily="2" charset="2"/>
              <a:buChar char="Ø"/>
            </a:pPr>
            <a:r>
              <a:rPr lang="nl-NL" altLang="nl-BE" sz="7200"/>
              <a:t>toegekende macro-pot (NT2 en niet-NT2) SJ 2022-2023 verhoogd met gegarandeerde groei van 0,8%</a:t>
            </a:r>
          </a:p>
          <a:p>
            <a:pPr marL="187547" lvl="2" indent="0">
              <a:lnSpc>
                <a:spcPct val="110000"/>
              </a:lnSpc>
              <a:buNone/>
            </a:pPr>
            <a:endParaRPr lang="nl-BE" sz="7200"/>
          </a:p>
          <a:p>
            <a:pPr marL="473297" lvl="2" indent="-285750">
              <a:lnSpc>
                <a:spcPct val="110000"/>
              </a:lnSpc>
              <a:buFont typeface="Wingdings" panose="05000000000000000000" pitchFamily="2" charset="2"/>
              <a:buChar char="Ø"/>
            </a:pPr>
            <a:r>
              <a:rPr lang="nl-NL" altLang="nl-BE" sz="7200" b="1"/>
              <a:t>ALS</a:t>
            </a:r>
            <a:r>
              <a:rPr lang="nl-NL" altLang="nl-BE" sz="7200"/>
              <a:t>: berekende </a:t>
            </a:r>
            <a:r>
              <a:rPr lang="nl-NL" altLang="nl-BE" sz="7200" err="1"/>
              <a:t>LeU</a:t>
            </a:r>
            <a:r>
              <a:rPr lang="nl-NL" altLang="nl-BE" sz="7200"/>
              <a:t>/Pu schooljaar 2023-2024 lager liggen dan toegekende </a:t>
            </a:r>
            <a:r>
              <a:rPr lang="nl-NL" altLang="nl-BE" sz="7200" err="1"/>
              <a:t>LeU</a:t>
            </a:r>
            <a:r>
              <a:rPr lang="nl-NL" altLang="nl-BE" sz="7200"/>
              <a:t>/Pu schooljaar 2021-2022 incl. educatieve overbruggingsregeling…</a:t>
            </a:r>
          </a:p>
          <a:p>
            <a:pPr marL="473297" lvl="2" indent="-285750">
              <a:lnSpc>
                <a:spcPct val="110000"/>
              </a:lnSpc>
              <a:buFont typeface="Wingdings" panose="05000000000000000000" pitchFamily="2" charset="2"/>
              <a:buChar char="Ø"/>
            </a:pPr>
            <a:r>
              <a:rPr lang="nl-NL" altLang="nl-BE" sz="7200" b="1"/>
              <a:t>DAN</a:t>
            </a:r>
            <a:r>
              <a:rPr lang="nl-NL" altLang="nl-BE" sz="7200"/>
              <a:t>: per centrum 100% van het verlies t.o.v. schooljaar 2021-2022 incl. educatieve overbruggingsregeling gecompenseerd</a:t>
            </a:r>
          </a:p>
          <a:p>
            <a:pPr marL="480060" lvl="2" indent="0" eaLnBrk="1" hangingPunct="1">
              <a:lnSpc>
                <a:spcPct val="90000"/>
              </a:lnSpc>
              <a:buNone/>
            </a:pPr>
            <a:endParaRPr lang="nl-NL" altLang="nl-BE" sz="7200"/>
          </a:p>
          <a:p>
            <a:pPr marL="473297" lvl="2" indent="-285750">
              <a:lnSpc>
                <a:spcPct val="110000"/>
              </a:lnSpc>
              <a:buFont typeface="Wingdings" panose="05000000000000000000" pitchFamily="2" charset="2"/>
              <a:buChar char="Ø"/>
            </a:pPr>
            <a:r>
              <a:rPr lang="nl-NL" altLang="nl-BE" sz="7200"/>
              <a:t>totaal gecompenseerde verliezen afgetrokken van totaal </a:t>
            </a:r>
            <a:r>
              <a:rPr lang="nl-NL" altLang="nl-BE" sz="7200" err="1"/>
              <a:t>LeU</a:t>
            </a:r>
            <a:r>
              <a:rPr lang="nl-NL" altLang="nl-BE" sz="7200"/>
              <a:t>/Pu van gegroeide CVO volgens aandeel in groei (van gegroeide CVO)</a:t>
            </a:r>
          </a:p>
          <a:p>
            <a:pPr lvl="2" indent="-260509" eaLnBrk="1" hangingPunct="1">
              <a:lnSpc>
                <a:spcPct val="90000"/>
              </a:lnSpc>
              <a:buFont typeface="Wingdings" panose="05000000000000000000" pitchFamily="2" charset="2"/>
              <a:buChar char="Ø"/>
            </a:pPr>
            <a:endParaRPr lang="nl-NL" altLang="nl-BE" sz="2000"/>
          </a:p>
          <a:p>
            <a:pPr marL="480060" lvl="2" indent="0" eaLnBrk="1" hangingPunct="1">
              <a:lnSpc>
                <a:spcPct val="90000"/>
              </a:lnSpc>
              <a:buNone/>
            </a:pPr>
            <a:endParaRPr lang="nl-BE" altLang="nl-BE" sz="2400" b="1">
              <a:solidFill>
                <a:srgbClr val="000000"/>
              </a:solidFill>
              <a:latin typeface="FlandersArtSans-Regular"/>
              <a:ea typeface="+mn-ea"/>
              <a:cs typeface="+mn-cs"/>
            </a:endParaRPr>
          </a:p>
          <a:p>
            <a:pPr marL="258128" lvl="1" indent="0" eaLnBrk="1" hangingPunct="1">
              <a:lnSpc>
                <a:spcPct val="90000"/>
              </a:lnSpc>
              <a:buNone/>
            </a:pPr>
            <a:endParaRPr lang="nl-BE" altLang="nl-BE" sz="1500"/>
          </a:p>
          <a:p>
            <a:pPr marL="0" indent="0" eaLnBrk="1" hangingPunct="1">
              <a:lnSpc>
                <a:spcPct val="90000"/>
              </a:lnSpc>
              <a:buNone/>
            </a:pPr>
            <a:r>
              <a:rPr lang="nl-BE" altLang="nl-BE" sz="975"/>
              <a:t> </a:t>
            </a:r>
            <a:endParaRPr lang="nl-BE" altLang="nl-BE" sz="1500"/>
          </a:p>
          <a:p>
            <a:pPr eaLnBrk="1" hangingPunct="1">
              <a:lnSpc>
                <a:spcPct val="90000"/>
              </a:lnSpc>
            </a:pPr>
            <a:endParaRPr lang="nl-BE" altLang="nl-BE" sz="1275"/>
          </a:p>
        </p:txBody>
      </p:sp>
      <p:sp>
        <p:nvSpPr>
          <p:cNvPr id="2" name="Tijdelijke aanduiding voor dianummer 1">
            <a:extLst>
              <a:ext uri="{FF2B5EF4-FFF2-40B4-BE49-F238E27FC236}">
                <a16:creationId xmlns:a16="http://schemas.microsoft.com/office/drawing/2014/main" id="{581DE97D-4A31-4183-87BA-AFBA4E1F82D6}"/>
              </a:ext>
            </a:extLst>
          </p:cNvPr>
          <p:cNvSpPr>
            <a:spLocks noGrp="1"/>
          </p:cNvSpPr>
          <p:nvPr>
            <p:ph type="sldNum" sz="quarter" idx="12"/>
          </p:nvPr>
        </p:nvSpPr>
        <p:spPr/>
        <p:txBody>
          <a:bodyPr/>
          <a:lstStyle/>
          <a:p>
            <a:pPr>
              <a:defRPr/>
            </a:pPr>
            <a:fld id="{D2CE5E5D-1AF0-4E0B-AB88-26567C571179}" type="slidenum">
              <a:rPr lang="nl-NL" altLang="en-US" smtClean="0"/>
              <a:pPr>
                <a:defRPr/>
              </a:pPr>
              <a:t>9</a:t>
            </a:fld>
            <a:endParaRPr lang="nl-NL" altLang="en-US"/>
          </a:p>
        </p:txBody>
      </p:sp>
    </p:spTree>
    <p:extLst>
      <p:ext uri="{BB962C8B-B14F-4D97-AF65-F5344CB8AC3E}">
        <p14:creationId xmlns:p14="http://schemas.microsoft.com/office/powerpoint/2010/main" val="5803785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Plafond 180 euro </a:t>
            </a:r>
            <a:br>
              <a:rPr lang="nl-BE"/>
            </a:br>
            <a:r>
              <a:rPr lang="nl-BE" sz="2400"/>
              <a:t>NT2-opleidingen richtgraad 1</a:t>
            </a:r>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lnSpcReduction="10000"/>
          </a:bodyPr>
          <a:lstStyle/>
          <a:p>
            <a:pPr marL="0" lvl="1" indent="0">
              <a:lnSpc>
                <a:spcPct val="100000"/>
              </a:lnSpc>
              <a:spcBef>
                <a:spcPts val="1200"/>
              </a:spcBef>
              <a:spcAft>
                <a:spcPts val="200"/>
              </a:spcAft>
              <a:buSzPct val="100000"/>
              <a:buNone/>
            </a:pPr>
            <a:r>
              <a:rPr lang="nl-NL" sz="2000"/>
              <a:t>Voor het plafond van 180 euro geldt:</a:t>
            </a:r>
          </a:p>
          <a:p>
            <a:pPr marL="128016" lvl="1" indent="0">
              <a:buNone/>
            </a:pPr>
            <a:endParaRPr lang="nl-NL"/>
          </a:p>
          <a:p>
            <a:pPr lvl="1"/>
            <a:r>
              <a:rPr lang="nl-NL"/>
              <a:t>Voor alle inschrijvingen over de NT2 R1-opleidingen heen (</a:t>
            </a:r>
            <a:r>
              <a:rPr lang="nl-NL" err="1"/>
              <a:t>ifv</a:t>
            </a:r>
            <a:r>
              <a:rPr lang="nl-NL"/>
              <a:t> heroriëntering).</a:t>
            </a:r>
          </a:p>
          <a:p>
            <a:pPr lvl="1"/>
            <a:endParaRPr lang="nl-NL"/>
          </a:p>
          <a:p>
            <a:pPr lvl="1"/>
            <a:r>
              <a:rPr lang="nl-NL"/>
              <a:t>Dit is </a:t>
            </a:r>
            <a:r>
              <a:rPr lang="nl-NL" b="1"/>
              <a:t>niet beperkt in de tijd</a:t>
            </a:r>
            <a:r>
              <a:rPr lang="nl-NL"/>
              <a:t>. </a:t>
            </a:r>
          </a:p>
          <a:p>
            <a:pPr lvl="1"/>
            <a:endParaRPr lang="nl-NL"/>
          </a:p>
          <a:p>
            <a:pPr lvl="1"/>
            <a:r>
              <a:rPr lang="nl-NL"/>
              <a:t>De teller start niet op 0. </a:t>
            </a:r>
          </a:p>
          <a:p>
            <a:pPr marL="541338" lvl="2" indent="-230188">
              <a:lnSpc>
                <a:spcPct val="100000"/>
              </a:lnSpc>
              <a:buFont typeface="Wingdings" panose="05000000000000000000" pitchFamily="2" charset="2"/>
              <a:buChar char="Ø"/>
            </a:pPr>
            <a:r>
              <a:rPr lang="nl-NL"/>
              <a:t>Inschrijvingsgeld van eerder gevolgde modules van NT2 R1-opleidingen telt mee. Ook het verhoogde inschrijvingsgeld vanaf de vierde inschrijving dat de cursist in het verleden betaalde, telt mee.</a:t>
            </a:r>
          </a:p>
          <a:p>
            <a:pPr lvl="1"/>
            <a:endParaRPr lang="nl-NL"/>
          </a:p>
          <a:p>
            <a:pPr lvl="1"/>
            <a:r>
              <a:rPr lang="nl-NL"/>
              <a:t>Het bevat de eerste deelname aan de NT2-test.</a:t>
            </a:r>
          </a:p>
          <a:p>
            <a:pPr lvl="1"/>
            <a:endParaRPr lang="nl-NL"/>
          </a:p>
          <a:p>
            <a:pPr lvl="1"/>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90</a:t>
            </a:fld>
            <a:endParaRPr lang="nl-NL" altLang="en-US"/>
          </a:p>
        </p:txBody>
      </p:sp>
    </p:spTree>
    <p:extLst>
      <p:ext uri="{BB962C8B-B14F-4D97-AF65-F5344CB8AC3E}">
        <p14:creationId xmlns:p14="http://schemas.microsoft.com/office/powerpoint/2010/main" val="3006369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23729-A3FA-0370-06BB-62245B0ECFE3}"/>
              </a:ext>
            </a:extLst>
          </p:cNvPr>
          <p:cNvSpPr>
            <a:spLocks noGrp="1"/>
          </p:cNvSpPr>
          <p:nvPr>
            <p:ph type="title"/>
          </p:nvPr>
        </p:nvSpPr>
        <p:spPr/>
        <p:txBody>
          <a:bodyPr/>
          <a:lstStyle/>
          <a:p>
            <a:r>
              <a:rPr lang="nl-BE"/>
              <a:t>Opfrissing Vrijstelling inschrijvingsgeld richtgraad 1 en 2</a:t>
            </a:r>
            <a:endParaRPr lang="nl-BE" sz="2400"/>
          </a:p>
        </p:txBody>
      </p:sp>
      <p:sp>
        <p:nvSpPr>
          <p:cNvPr id="3" name="Tijdelijke aanduiding voor inhoud 2">
            <a:extLst>
              <a:ext uri="{FF2B5EF4-FFF2-40B4-BE49-F238E27FC236}">
                <a16:creationId xmlns:a16="http://schemas.microsoft.com/office/drawing/2014/main" id="{D025EFEA-6776-6A1A-5F92-4CBA8204C0B2}"/>
              </a:ext>
            </a:extLst>
          </p:cNvPr>
          <p:cNvSpPr>
            <a:spLocks noGrp="1"/>
          </p:cNvSpPr>
          <p:nvPr>
            <p:ph idx="1"/>
          </p:nvPr>
        </p:nvSpPr>
        <p:spPr/>
        <p:txBody>
          <a:bodyPr>
            <a:normAutofit/>
          </a:bodyPr>
          <a:lstStyle/>
          <a:p>
            <a:pPr marL="0" indent="0">
              <a:buNone/>
            </a:pPr>
            <a:r>
              <a:rPr lang="nl-NL"/>
              <a:t>Wat verandert er door het Wijzigingsdecreet NT2?</a:t>
            </a:r>
          </a:p>
          <a:p>
            <a:pPr marL="585216" lvl="1" indent="-457200">
              <a:buFont typeface="+mj-lt"/>
              <a:buAutoNum type="arabicPeriod"/>
            </a:pPr>
            <a:endParaRPr lang="nl-NL"/>
          </a:p>
          <a:p>
            <a:pPr marL="585216" lvl="1" indent="-457200">
              <a:buFont typeface="+mj-lt"/>
              <a:buAutoNum type="arabicPeriod"/>
            </a:pPr>
            <a:r>
              <a:rPr lang="nl-NL"/>
              <a:t>Afspraak 3</a:t>
            </a:r>
            <a:r>
              <a:rPr lang="nl-NL" baseline="30000"/>
              <a:t>de</a:t>
            </a:r>
            <a:r>
              <a:rPr lang="nl-NL"/>
              <a:t>-betalersregeling Brussel NT2 R1 en R2 is vervangen door vrijstelling Inburgeraar domicilie Brussel en vrijstelling NT2-cursist domicilie én les in Brussel in NT2 R1 en R2.</a:t>
            </a:r>
          </a:p>
          <a:p>
            <a:pPr marL="585216" lvl="1" indent="-457200">
              <a:buFont typeface="+mj-lt"/>
              <a:buAutoNum type="arabicPeriod"/>
            </a:pPr>
            <a:endParaRPr lang="nl-NL"/>
          </a:p>
          <a:p>
            <a:pPr marL="585216" lvl="1" indent="-457200">
              <a:buFont typeface="+mj-lt"/>
              <a:buAutoNum type="arabicPeriod"/>
            </a:pPr>
            <a:r>
              <a:rPr lang="nl-BE"/>
              <a:t>Vrijstelling inburgeraar in NT2 R1 én R2 is vervangen door vrijstelling (ex)-inburgeraar in NT2 R2 + overgangsmaatregel inburgeraar met ondertekend contract vóór 1/09/2023 in NT2 R1.</a:t>
            </a:r>
          </a:p>
          <a:p>
            <a:pPr marL="653796" lvl="2" indent="-342900">
              <a:buFont typeface="+mj-lt"/>
              <a:buAutoNum type="arabicPeriod"/>
            </a:pPr>
            <a:endParaRPr lang="nl-BE"/>
          </a:p>
          <a:p>
            <a:pPr marL="585216" lvl="1" indent="-457200">
              <a:buFont typeface="+mj-lt"/>
              <a:buAutoNum type="arabicPeriod"/>
            </a:pPr>
            <a:r>
              <a:rPr lang="nl-BE"/>
              <a:t>Nieuwe vrijstellingscategorie </a:t>
            </a:r>
            <a:r>
              <a:rPr lang="nl-NL"/>
              <a:t>voor minderjarige inburgeraar 16-18 jaar in NT2 R1.</a:t>
            </a:r>
          </a:p>
          <a:p>
            <a:pPr lvl="2"/>
            <a:endParaRPr lang="nl-BE"/>
          </a:p>
        </p:txBody>
      </p:sp>
      <p:sp>
        <p:nvSpPr>
          <p:cNvPr id="4" name="Tijdelijke aanduiding voor dianummer 3">
            <a:extLst>
              <a:ext uri="{FF2B5EF4-FFF2-40B4-BE49-F238E27FC236}">
                <a16:creationId xmlns:a16="http://schemas.microsoft.com/office/drawing/2014/main" id="{EEB9DA5A-C940-372A-B0F6-EB3AB05E3134}"/>
              </a:ext>
            </a:extLst>
          </p:cNvPr>
          <p:cNvSpPr>
            <a:spLocks noGrp="1"/>
          </p:cNvSpPr>
          <p:nvPr>
            <p:ph type="sldNum" sz="quarter" idx="12"/>
          </p:nvPr>
        </p:nvSpPr>
        <p:spPr/>
        <p:txBody>
          <a:bodyPr/>
          <a:lstStyle/>
          <a:p>
            <a:pPr>
              <a:defRPr/>
            </a:pPr>
            <a:fld id="{D2CE5E5D-1AF0-4E0B-AB88-26567C571179}" type="slidenum">
              <a:rPr lang="nl-NL" altLang="en-US" smtClean="0"/>
              <a:pPr>
                <a:defRPr/>
              </a:pPr>
              <a:t>91</a:t>
            </a:fld>
            <a:endParaRPr lang="nl-NL" altLang="en-US"/>
          </a:p>
        </p:txBody>
      </p:sp>
    </p:spTree>
    <p:extLst>
      <p:ext uri="{BB962C8B-B14F-4D97-AF65-F5344CB8AC3E}">
        <p14:creationId xmlns:p14="http://schemas.microsoft.com/office/powerpoint/2010/main" val="3512567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Inschrijvingsgelden NT2</a:t>
            </a:r>
            <a:br>
              <a:rPr lang="nl-BE"/>
            </a:br>
            <a:r>
              <a:rPr lang="nl-BE" sz="2400"/>
              <a:t>vanaf 1 september 2023</a:t>
            </a:r>
            <a:endParaRPr lang="nl-BE"/>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Autofit/>
          </a:bodyPr>
          <a:lstStyle/>
          <a:p>
            <a:pPr marL="91440" lvl="1" indent="-91440">
              <a:spcBef>
                <a:spcPts val="1200"/>
              </a:spcBef>
              <a:spcAft>
                <a:spcPts val="200"/>
              </a:spcAft>
              <a:buSzPct val="100000"/>
              <a:buFont typeface="Tw Cen MT" panose="020B0602020104020603" pitchFamily="34" charset="0"/>
              <a:buChar char=" "/>
            </a:pPr>
            <a:endParaRPr lang="nl-NL" sz="1700"/>
          </a:p>
          <a:p>
            <a:pPr marL="91440" lvl="1" indent="-91440">
              <a:spcBef>
                <a:spcPts val="1200"/>
              </a:spcBef>
              <a:spcAft>
                <a:spcPts val="200"/>
              </a:spcAft>
              <a:buSzPct val="100000"/>
              <a:buFont typeface="Tw Cen MT" panose="020B0602020104020603" pitchFamily="34" charset="0"/>
              <a:buChar char=" "/>
            </a:pPr>
            <a:endParaRPr lang="nl-NL" sz="1700"/>
          </a:p>
          <a:p>
            <a:pPr marL="91440" lvl="1" indent="-91440">
              <a:spcBef>
                <a:spcPts val="1200"/>
              </a:spcBef>
              <a:spcAft>
                <a:spcPts val="200"/>
              </a:spcAft>
              <a:buSzPct val="100000"/>
              <a:buFont typeface="Tw Cen MT" panose="020B0602020104020603" pitchFamily="34" charset="0"/>
              <a:buChar char=" "/>
            </a:pPr>
            <a:endParaRPr lang="nl-NL" sz="1700"/>
          </a:p>
          <a:p>
            <a:pPr marL="91440" lvl="1" indent="-91440">
              <a:spcBef>
                <a:spcPts val="1200"/>
              </a:spcBef>
              <a:spcAft>
                <a:spcPts val="200"/>
              </a:spcAft>
              <a:buSzPct val="100000"/>
              <a:buFont typeface="Tw Cen MT" panose="020B0602020104020603" pitchFamily="34" charset="0"/>
              <a:buChar char=" "/>
            </a:pPr>
            <a:endParaRPr lang="nl-NL" sz="1700"/>
          </a:p>
          <a:p>
            <a:pPr marL="91440" lvl="1" indent="-91440">
              <a:spcBef>
                <a:spcPts val="1200"/>
              </a:spcBef>
              <a:spcAft>
                <a:spcPts val="200"/>
              </a:spcAft>
              <a:buSzPct val="100000"/>
              <a:buFont typeface="Tw Cen MT" panose="020B0602020104020603" pitchFamily="34" charset="0"/>
              <a:buChar char=" "/>
            </a:pPr>
            <a:endParaRPr lang="nl-NL" sz="1700"/>
          </a:p>
          <a:p>
            <a:pPr marL="91440" lvl="1" indent="-91440">
              <a:spcBef>
                <a:spcPts val="1200"/>
              </a:spcBef>
              <a:spcAft>
                <a:spcPts val="200"/>
              </a:spcAft>
              <a:buSzPct val="100000"/>
              <a:buFont typeface="Tw Cen MT" panose="020B0602020104020603" pitchFamily="34" charset="0"/>
              <a:buChar char=" "/>
            </a:pPr>
            <a:endParaRPr lang="nl-NL" sz="1700"/>
          </a:p>
          <a:p>
            <a:pPr marL="91440" lvl="1" indent="-91440">
              <a:spcBef>
                <a:spcPts val="1200"/>
              </a:spcBef>
              <a:spcAft>
                <a:spcPts val="200"/>
              </a:spcAft>
              <a:buSzPct val="100000"/>
              <a:buFont typeface="Tw Cen MT" panose="020B0602020104020603" pitchFamily="34" charset="0"/>
              <a:buChar char=" "/>
            </a:pPr>
            <a:endParaRPr lang="nl-NL" sz="1700"/>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92</a:t>
            </a:fld>
            <a:endParaRPr lang="nl-NL" altLang="en-US"/>
          </a:p>
        </p:txBody>
      </p:sp>
      <p:graphicFrame>
        <p:nvGraphicFramePr>
          <p:cNvPr id="5" name="Tabel 6">
            <a:extLst>
              <a:ext uri="{FF2B5EF4-FFF2-40B4-BE49-F238E27FC236}">
                <a16:creationId xmlns:a16="http://schemas.microsoft.com/office/drawing/2014/main" id="{D51FEAFF-8DB0-4563-99FF-D85FFF73E490}"/>
              </a:ext>
            </a:extLst>
          </p:cNvPr>
          <p:cNvGraphicFramePr>
            <a:graphicFrameLocks noGrp="1"/>
          </p:cNvGraphicFramePr>
          <p:nvPr/>
        </p:nvGraphicFramePr>
        <p:xfrm>
          <a:off x="823964" y="2286000"/>
          <a:ext cx="7669161" cy="3205480"/>
        </p:xfrm>
        <a:graphic>
          <a:graphicData uri="http://schemas.openxmlformats.org/drawingml/2006/table">
            <a:tbl>
              <a:tblPr firstRow="1" bandRow="1">
                <a:tableStyleId>{5C22544A-7EE6-4342-B048-85BDC9FD1C3A}</a:tableStyleId>
              </a:tblPr>
              <a:tblGrid>
                <a:gridCol w="1348965">
                  <a:extLst>
                    <a:ext uri="{9D8B030D-6E8A-4147-A177-3AD203B41FA5}">
                      <a16:colId xmlns:a16="http://schemas.microsoft.com/office/drawing/2014/main" val="2984920244"/>
                    </a:ext>
                  </a:extLst>
                </a:gridCol>
                <a:gridCol w="1120877">
                  <a:extLst>
                    <a:ext uri="{9D8B030D-6E8A-4147-A177-3AD203B41FA5}">
                      <a16:colId xmlns:a16="http://schemas.microsoft.com/office/drawing/2014/main" val="1030645371"/>
                    </a:ext>
                  </a:extLst>
                </a:gridCol>
                <a:gridCol w="1915344">
                  <a:extLst>
                    <a:ext uri="{9D8B030D-6E8A-4147-A177-3AD203B41FA5}">
                      <a16:colId xmlns:a16="http://schemas.microsoft.com/office/drawing/2014/main" val="819996154"/>
                    </a:ext>
                  </a:extLst>
                </a:gridCol>
                <a:gridCol w="3283975">
                  <a:extLst>
                    <a:ext uri="{9D8B030D-6E8A-4147-A177-3AD203B41FA5}">
                      <a16:colId xmlns:a16="http://schemas.microsoft.com/office/drawing/2014/main" val="3558978411"/>
                    </a:ext>
                  </a:extLst>
                </a:gridCol>
              </a:tblGrid>
              <a:tr h="370840">
                <a:tc>
                  <a:txBody>
                    <a:bodyPr/>
                    <a:lstStyle/>
                    <a:p>
                      <a:r>
                        <a:rPr lang="nl-BE" sz="1700"/>
                        <a:t>Opleidingen</a:t>
                      </a:r>
                    </a:p>
                  </a:txBody>
                  <a:tcPr/>
                </a:tc>
                <a:tc>
                  <a:txBody>
                    <a:bodyPr/>
                    <a:lstStyle/>
                    <a:p>
                      <a:r>
                        <a:rPr lang="nl-BE" sz="1700"/>
                        <a:t>Standaardtarief</a:t>
                      </a:r>
                    </a:p>
                  </a:txBody>
                  <a:tcPr/>
                </a:tc>
                <a:tc>
                  <a:txBody>
                    <a:bodyPr/>
                    <a:lstStyle/>
                    <a:p>
                      <a:r>
                        <a:rPr lang="nl-BE" sz="1700"/>
                        <a:t>Plafond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Verhoogd IG vanaf 4</a:t>
                      </a:r>
                      <a:r>
                        <a:rPr lang="nl-BE" sz="1700" baseline="30000"/>
                        <a:t>e</a:t>
                      </a:r>
                      <a:r>
                        <a:rPr lang="nl-BE" sz="1700"/>
                        <a:t> inschrijving</a:t>
                      </a:r>
                    </a:p>
                  </a:txBody>
                  <a:tcPr/>
                </a:tc>
                <a:extLst>
                  <a:ext uri="{0D108BD9-81ED-4DB2-BD59-A6C34878D82A}">
                    <a16:rowId xmlns:a16="http://schemas.microsoft.com/office/drawing/2014/main" val="4184008303"/>
                  </a:ext>
                </a:extLst>
              </a:tr>
              <a:tr h="370840">
                <a:tc>
                  <a:txBody>
                    <a:bodyPr/>
                    <a:lstStyle/>
                    <a:p>
                      <a:r>
                        <a:rPr lang="nl-BE" sz="1700"/>
                        <a:t>Alfa NT2 </a:t>
                      </a:r>
                      <a:r>
                        <a:rPr lang="nl-BE" sz="1700" err="1"/>
                        <a:t>cbe</a:t>
                      </a:r>
                      <a:endParaRPr lang="nl-BE" sz="1700"/>
                    </a:p>
                  </a:txBody>
                  <a:tcPr/>
                </a:tc>
                <a:tc>
                  <a:txBody>
                    <a:bodyPr/>
                    <a:lstStyle/>
                    <a:p>
                      <a:r>
                        <a:rPr lang="nl-BE" sz="1700"/>
                        <a:t>€1,50</a:t>
                      </a:r>
                    </a:p>
                  </a:txBody>
                  <a:tcPr/>
                </a:tc>
                <a:tc>
                  <a:txBody>
                    <a:bodyPr/>
                    <a:lstStyle/>
                    <a:p>
                      <a:r>
                        <a:rPr lang="nl-BE" sz="1700"/>
                        <a:t>€180</a:t>
                      </a:r>
                    </a:p>
                  </a:txBody>
                  <a:tcPr/>
                </a:tc>
                <a:tc>
                  <a:txBody>
                    <a:bodyPr/>
                    <a:lstStyle/>
                    <a:p>
                      <a:r>
                        <a:rPr lang="nl-BE" sz="1700"/>
                        <a:t>Nee, behalve overgangsmaatregel</a:t>
                      </a:r>
                    </a:p>
                  </a:txBody>
                  <a:tcPr/>
                </a:tc>
                <a:extLst>
                  <a:ext uri="{0D108BD9-81ED-4DB2-BD59-A6C34878D82A}">
                    <a16:rowId xmlns:a16="http://schemas.microsoft.com/office/drawing/2014/main" val="629081568"/>
                  </a:ext>
                </a:extLst>
              </a:tr>
              <a:tr h="370840">
                <a:tc>
                  <a:txBody>
                    <a:bodyPr/>
                    <a:lstStyle/>
                    <a:p>
                      <a:r>
                        <a:rPr lang="nl-BE" sz="1700"/>
                        <a:t>NT2 R1 </a:t>
                      </a:r>
                      <a:r>
                        <a:rPr lang="nl-BE" sz="1700" err="1"/>
                        <a:t>cbe</a:t>
                      </a:r>
                      <a:endParaRPr lang="nl-BE" sz="1700"/>
                    </a:p>
                  </a:txBody>
                  <a:tcPr/>
                </a:tc>
                <a:tc>
                  <a:txBody>
                    <a:bodyPr/>
                    <a:lstStyle/>
                    <a:p>
                      <a:r>
                        <a:rPr lang="nl-BE" sz="1700"/>
                        <a:t>€1,50</a:t>
                      </a:r>
                    </a:p>
                  </a:txBody>
                  <a:tcPr/>
                </a:tc>
                <a:tc>
                  <a:txBody>
                    <a:bodyPr/>
                    <a:lstStyle/>
                    <a:p>
                      <a:r>
                        <a:rPr lang="nl-BE" sz="1700"/>
                        <a:t>€180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Nee, behalve overgangsmaatregel</a:t>
                      </a:r>
                    </a:p>
                  </a:txBody>
                  <a:tcPr/>
                </a:tc>
                <a:extLst>
                  <a:ext uri="{0D108BD9-81ED-4DB2-BD59-A6C34878D82A}">
                    <a16:rowId xmlns:a16="http://schemas.microsoft.com/office/drawing/2014/main" val="920154572"/>
                  </a:ext>
                </a:extLst>
              </a:tr>
              <a:tr h="370840">
                <a:tc>
                  <a:txBody>
                    <a:bodyPr/>
                    <a:lstStyle/>
                    <a:p>
                      <a:r>
                        <a:rPr lang="nl-BE" sz="1700"/>
                        <a:t>NT2 R1 cvo</a:t>
                      </a:r>
                    </a:p>
                  </a:txBody>
                  <a:tcPr/>
                </a:tc>
                <a:tc>
                  <a:txBody>
                    <a:bodyPr/>
                    <a:lstStyle/>
                    <a:p>
                      <a:r>
                        <a:rPr lang="nl-BE" sz="1700"/>
                        <a:t>€1,50</a:t>
                      </a:r>
                    </a:p>
                  </a:txBody>
                  <a:tcPr/>
                </a:tc>
                <a:tc>
                  <a:txBody>
                    <a:bodyPr/>
                    <a:lstStyle/>
                    <a:p>
                      <a:r>
                        <a:rPr lang="nl-BE" sz="1700"/>
                        <a:t>€180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Nee, behalve overgangsmaatregel</a:t>
                      </a:r>
                    </a:p>
                  </a:txBody>
                  <a:tcPr/>
                </a:tc>
                <a:extLst>
                  <a:ext uri="{0D108BD9-81ED-4DB2-BD59-A6C34878D82A}">
                    <a16:rowId xmlns:a16="http://schemas.microsoft.com/office/drawing/2014/main" val="1550701804"/>
                  </a:ext>
                </a:extLst>
              </a:tr>
              <a:tr h="370840">
                <a:tc>
                  <a:txBody>
                    <a:bodyPr/>
                    <a:lstStyle/>
                    <a:p>
                      <a:r>
                        <a:rPr lang="nl-BE" sz="1700"/>
                        <a:t>NT2 R2 </a:t>
                      </a:r>
                      <a:r>
                        <a:rPr lang="nl-BE" sz="1700" err="1"/>
                        <a:t>cbe</a:t>
                      </a:r>
                      <a:endParaRPr lang="nl-BE"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€0,60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€300 per semester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Ja, behalve vrijstellingen Bxl</a:t>
                      </a:r>
                    </a:p>
                  </a:txBody>
                  <a:tcPr/>
                </a:tc>
                <a:extLst>
                  <a:ext uri="{0D108BD9-81ED-4DB2-BD59-A6C34878D82A}">
                    <a16:rowId xmlns:a16="http://schemas.microsoft.com/office/drawing/2014/main" val="4003902753"/>
                  </a:ext>
                </a:extLst>
              </a:tr>
              <a:tr h="370840">
                <a:tc>
                  <a:txBody>
                    <a:bodyPr/>
                    <a:lstStyle/>
                    <a:p>
                      <a:r>
                        <a:rPr lang="nl-BE" sz="1700"/>
                        <a:t>NT2 R2 cvo</a:t>
                      </a:r>
                    </a:p>
                  </a:txBody>
                  <a:tcPr/>
                </a:tc>
                <a:tc>
                  <a:txBody>
                    <a:bodyPr/>
                    <a:lstStyle/>
                    <a:p>
                      <a:r>
                        <a:rPr lang="nl-BE" sz="1700"/>
                        <a:t>€0,60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€300 per semester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Ja, behalve vrijstellingen Bxl</a:t>
                      </a:r>
                    </a:p>
                  </a:txBody>
                  <a:tcPr/>
                </a:tc>
                <a:extLst>
                  <a:ext uri="{0D108BD9-81ED-4DB2-BD59-A6C34878D82A}">
                    <a16:rowId xmlns:a16="http://schemas.microsoft.com/office/drawing/2014/main" val="896819050"/>
                  </a:ext>
                </a:extLst>
              </a:tr>
              <a:tr h="370840">
                <a:tc>
                  <a:txBody>
                    <a:bodyPr/>
                    <a:lstStyle/>
                    <a:p>
                      <a:r>
                        <a:rPr lang="nl-BE" sz="1700"/>
                        <a:t>NT2 R3 cvo</a:t>
                      </a:r>
                    </a:p>
                  </a:txBody>
                  <a:tcPr/>
                </a:tc>
                <a:tc>
                  <a:txBody>
                    <a:bodyPr/>
                    <a:lstStyle/>
                    <a:p>
                      <a:r>
                        <a:rPr lang="nl-BE" sz="1700"/>
                        <a:t>€0,60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€300 per semester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Ja</a:t>
                      </a:r>
                    </a:p>
                  </a:txBody>
                  <a:tcPr/>
                </a:tc>
                <a:extLst>
                  <a:ext uri="{0D108BD9-81ED-4DB2-BD59-A6C34878D82A}">
                    <a16:rowId xmlns:a16="http://schemas.microsoft.com/office/drawing/2014/main" val="2129915026"/>
                  </a:ext>
                </a:extLst>
              </a:tr>
              <a:tr h="370840">
                <a:tc>
                  <a:txBody>
                    <a:bodyPr/>
                    <a:lstStyle/>
                    <a:p>
                      <a:r>
                        <a:rPr lang="nl-BE" sz="1700"/>
                        <a:t>NT2 R4 cvo</a:t>
                      </a:r>
                    </a:p>
                  </a:txBody>
                  <a:tcPr/>
                </a:tc>
                <a:tc>
                  <a:txBody>
                    <a:bodyPr/>
                    <a:lstStyle/>
                    <a:p>
                      <a:r>
                        <a:rPr lang="nl-BE" sz="1700"/>
                        <a:t>€0,60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€300 per semester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700"/>
                        <a:t>Ja</a:t>
                      </a:r>
                    </a:p>
                  </a:txBody>
                  <a:tcPr/>
                </a:tc>
                <a:extLst>
                  <a:ext uri="{0D108BD9-81ED-4DB2-BD59-A6C34878D82A}">
                    <a16:rowId xmlns:a16="http://schemas.microsoft.com/office/drawing/2014/main" val="2382275377"/>
                  </a:ext>
                </a:extLst>
              </a:tr>
            </a:tbl>
          </a:graphicData>
        </a:graphic>
      </p:graphicFrame>
    </p:spTree>
    <p:extLst>
      <p:ext uri="{BB962C8B-B14F-4D97-AF65-F5344CB8AC3E}">
        <p14:creationId xmlns:p14="http://schemas.microsoft.com/office/powerpoint/2010/main" val="33303054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Tarieven Nt2-test </a:t>
            </a:r>
            <a:br>
              <a:rPr lang="nl-BE"/>
            </a:br>
            <a:r>
              <a:rPr lang="nl-BE" sz="2400"/>
              <a:t>nt2-opleidingen richtgraad 1</a:t>
            </a:r>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lnSpcReduction="10000"/>
          </a:bodyPr>
          <a:lstStyle/>
          <a:p>
            <a:pPr marL="0" lvl="1" indent="0">
              <a:lnSpc>
                <a:spcPct val="100000"/>
              </a:lnSpc>
              <a:spcBef>
                <a:spcPts val="1200"/>
              </a:spcBef>
              <a:spcAft>
                <a:spcPts val="200"/>
              </a:spcAft>
              <a:buSzPct val="100000"/>
              <a:buNone/>
            </a:pPr>
            <a:r>
              <a:rPr lang="nl-NL" sz="2000"/>
              <a:t>Tarieven verbonden aan invoering NT2-test</a:t>
            </a:r>
          </a:p>
          <a:p>
            <a:pPr lvl="1"/>
            <a:endParaRPr lang="nl-NL"/>
          </a:p>
          <a:p>
            <a:pPr lvl="1"/>
            <a:r>
              <a:rPr lang="nl-NL"/>
              <a:t>1</a:t>
            </a:r>
            <a:r>
              <a:rPr lang="nl-NL" baseline="30000"/>
              <a:t>e</a:t>
            </a:r>
            <a:r>
              <a:rPr lang="nl-NL"/>
              <a:t> deelname NT2-test</a:t>
            </a:r>
          </a:p>
          <a:p>
            <a:pPr lvl="2"/>
            <a:r>
              <a:rPr lang="nl-NL"/>
              <a:t>0 euro (inbegrepen in inschrijving opleiding met plafond van 180 euro).</a:t>
            </a:r>
          </a:p>
          <a:p>
            <a:pPr lvl="1"/>
            <a:r>
              <a:rPr lang="nl-NL"/>
              <a:t>Herkansing NT2-test</a:t>
            </a:r>
          </a:p>
          <a:p>
            <a:pPr lvl="2"/>
            <a:r>
              <a:rPr lang="nl-NL"/>
              <a:t>22,50 of 0 euro (voor volledig en gedeeltelijk vrijgestelden) per onderdeel</a:t>
            </a:r>
          </a:p>
          <a:p>
            <a:pPr lvl="1"/>
            <a:r>
              <a:rPr lang="nl-NL" sz="1800"/>
              <a:t>Opnieuw opleiding volgen in functie van herkansing op NT2-test</a:t>
            </a:r>
          </a:p>
          <a:p>
            <a:pPr lvl="2"/>
            <a:r>
              <a:rPr lang="nl-NL" sz="1600"/>
              <a:t>0 euro voor NT2-cursussen (tot cursist geslaagd is voor de vier onderdelen)</a:t>
            </a:r>
          </a:p>
          <a:p>
            <a:pPr lvl="2"/>
            <a:r>
              <a:rPr lang="nl-NL" sz="1600"/>
              <a:t>Geldt ook voor inburgeraar met ondertekend inburgeringscontract vóór 1 september 2023 als dit zijn 4e of meer inschrijving is (= geen verhoogd inschrijvingsgeld toepassen)</a:t>
            </a:r>
          </a:p>
          <a:p>
            <a:pPr lvl="1"/>
            <a:endParaRPr lang="nl-NL"/>
          </a:p>
          <a:p>
            <a:pPr lvl="1">
              <a:buFont typeface="Wingdings" panose="05000000000000000000" pitchFamily="2" charset="2"/>
              <a:buChar char="è"/>
            </a:pPr>
            <a:r>
              <a:rPr lang="nl-NL"/>
              <a:t> Nieuwe tarieven komen binnenkort in DAVINCI.</a:t>
            </a:r>
          </a:p>
          <a:p>
            <a:pPr lvl="1">
              <a:buFont typeface="Wingdings" panose="05000000000000000000" pitchFamily="2" charset="2"/>
              <a:buChar char="è"/>
            </a:pPr>
            <a:endParaRPr lang="nl-NL"/>
          </a:p>
          <a:p>
            <a:pPr lvl="1">
              <a:buFont typeface="Wingdings" panose="05000000000000000000" pitchFamily="2" charset="2"/>
              <a:buChar char="è"/>
            </a:pPr>
            <a:endParaRPr lang="nl-NL"/>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93</a:t>
            </a:fld>
            <a:endParaRPr lang="nl-NL" altLang="en-US"/>
          </a:p>
        </p:txBody>
      </p:sp>
    </p:spTree>
    <p:extLst>
      <p:ext uri="{BB962C8B-B14F-4D97-AF65-F5344CB8AC3E}">
        <p14:creationId xmlns:p14="http://schemas.microsoft.com/office/powerpoint/2010/main" val="1625427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Info nieuwe regels</a:t>
            </a:r>
            <a:br>
              <a:rPr lang="nl-BE"/>
            </a:br>
            <a:r>
              <a:rPr lang="nl-BE" sz="2400"/>
              <a:t>website </a:t>
            </a:r>
            <a:r>
              <a:rPr lang="nl-BE" sz="2400">
                <a:hlinkClick r:id="rId3"/>
              </a:rPr>
              <a:t>onderwijs.vlaanderen.be/</a:t>
            </a:r>
            <a:r>
              <a:rPr lang="nl-BE" sz="2400" err="1">
                <a:hlinkClick r:id="rId3"/>
              </a:rPr>
              <a:t>nederlands</a:t>
            </a:r>
            <a:r>
              <a:rPr lang="nl-BE" sz="2400">
                <a:hlinkClick r:id="rId3"/>
              </a:rPr>
              <a:t>-tweede-taal</a:t>
            </a:r>
            <a:endParaRPr lang="nl-BE" sz="2400"/>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a:bodyPr>
          <a:lstStyle/>
          <a:p>
            <a:pPr marL="128016" lvl="1" indent="0">
              <a:buNone/>
            </a:pPr>
            <a:endParaRPr lang="nl-NL" sz="2000"/>
          </a:p>
          <a:p>
            <a:pPr lvl="1"/>
            <a:endParaRPr lang="nl-NL"/>
          </a:p>
          <a:p>
            <a:pPr lvl="1"/>
            <a:endParaRPr lang="nl-BE"/>
          </a:p>
          <a:p>
            <a:pPr lvl="1"/>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94</a:t>
            </a:fld>
            <a:endParaRPr lang="nl-NL" altLang="en-US"/>
          </a:p>
        </p:txBody>
      </p:sp>
      <p:pic>
        <p:nvPicPr>
          <p:cNvPr id="7" name="Afbeelding 6">
            <a:extLst>
              <a:ext uri="{FF2B5EF4-FFF2-40B4-BE49-F238E27FC236}">
                <a16:creationId xmlns:a16="http://schemas.microsoft.com/office/drawing/2014/main" id="{8389FFF4-2753-6EB5-EF60-A5FA87A39061}"/>
              </a:ext>
            </a:extLst>
          </p:cNvPr>
          <p:cNvPicPr>
            <a:picLocks noChangeAspect="1"/>
          </p:cNvPicPr>
          <p:nvPr/>
        </p:nvPicPr>
        <p:blipFill rotWithShape="1">
          <a:blip r:embed="rId4"/>
          <a:srcRect t="632" r="1431"/>
          <a:stretch/>
        </p:blipFill>
        <p:spPr>
          <a:xfrm>
            <a:off x="1007794" y="1990266"/>
            <a:ext cx="6431694" cy="4614827"/>
          </a:xfrm>
          <a:prstGeom prst="rect">
            <a:avLst/>
          </a:prstGeom>
        </p:spPr>
      </p:pic>
    </p:spTree>
    <p:extLst>
      <p:ext uri="{BB962C8B-B14F-4D97-AF65-F5344CB8AC3E}">
        <p14:creationId xmlns:p14="http://schemas.microsoft.com/office/powerpoint/2010/main" val="20890424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CFBD1-ABA5-4F0E-9818-7D3144B6CB9A}"/>
              </a:ext>
            </a:extLst>
          </p:cNvPr>
          <p:cNvSpPr>
            <a:spLocks noGrp="1"/>
          </p:cNvSpPr>
          <p:nvPr>
            <p:ph type="title"/>
          </p:nvPr>
        </p:nvSpPr>
        <p:spPr/>
        <p:txBody>
          <a:bodyPr/>
          <a:lstStyle/>
          <a:p>
            <a:r>
              <a:rPr lang="nl-BE"/>
              <a:t>Opfrissing Hulpmiddelen voor centra</a:t>
            </a:r>
          </a:p>
        </p:txBody>
      </p:sp>
      <p:sp>
        <p:nvSpPr>
          <p:cNvPr id="3" name="Tijdelijke aanduiding voor inhoud 2">
            <a:extLst>
              <a:ext uri="{FF2B5EF4-FFF2-40B4-BE49-F238E27FC236}">
                <a16:creationId xmlns:a16="http://schemas.microsoft.com/office/drawing/2014/main" id="{A452017B-D6D4-40DC-9D73-8E42328DA80F}"/>
              </a:ext>
            </a:extLst>
          </p:cNvPr>
          <p:cNvSpPr>
            <a:spLocks noGrp="1"/>
          </p:cNvSpPr>
          <p:nvPr>
            <p:ph idx="1"/>
          </p:nvPr>
        </p:nvSpPr>
        <p:spPr/>
        <p:txBody>
          <a:bodyPr>
            <a:normAutofit/>
          </a:bodyPr>
          <a:lstStyle/>
          <a:p>
            <a:pPr lvl="1"/>
            <a:r>
              <a:rPr lang="nl-NL"/>
              <a:t>Website Onderwijs Vlaanderen: pagina </a:t>
            </a:r>
            <a:r>
              <a:rPr lang="nl-NL">
                <a:hlinkClick r:id="rId3"/>
              </a:rPr>
              <a:t>Inschrijvingsgeld NT2</a:t>
            </a:r>
            <a:endParaRPr lang="nl-NL"/>
          </a:p>
          <a:p>
            <a:pPr lvl="1"/>
            <a:endParaRPr lang="nl-NL"/>
          </a:p>
          <a:p>
            <a:pPr lvl="1"/>
            <a:r>
              <a:rPr lang="nl-BE"/>
              <a:t>Presentaties + opnames eerdere </a:t>
            </a:r>
            <a:r>
              <a:rPr lang="nl-BE">
                <a:hlinkClick r:id="rId4"/>
              </a:rPr>
              <a:t>infosessies NT2</a:t>
            </a:r>
            <a:endParaRPr lang="nl-BE"/>
          </a:p>
          <a:p>
            <a:pPr lvl="1"/>
            <a:endParaRPr lang="nl-BE"/>
          </a:p>
          <a:p>
            <a:pPr lvl="1"/>
            <a:r>
              <a:rPr lang="nl-NL"/>
              <a:t>Een </a:t>
            </a:r>
            <a:r>
              <a:rPr lang="nl-NL">
                <a:hlinkClick r:id="rId5"/>
              </a:rPr>
              <a:t>beslissingsboom NT2-opleidingen richtgraad 1 en 2</a:t>
            </a:r>
            <a:r>
              <a:rPr lang="nl-NL"/>
              <a:t> maakt je centrum wegwijs in de nieuwe regels.</a:t>
            </a:r>
          </a:p>
          <a:p>
            <a:pPr lvl="1"/>
            <a:endParaRPr lang="nl-NL"/>
          </a:p>
          <a:p>
            <a:pPr lvl="1"/>
            <a:r>
              <a:rPr lang="nl-NL"/>
              <a:t>Bij inschrijving van een cursist raadpleeg je de aangepaste tariefsuggestie in de databank DAVINCI. Gebruik </a:t>
            </a:r>
            <a:r>
              <a:rPr lang="nl-NL" err="1"/>
              <a:t>Decreetsdatum</a:t>
            </a:r>
            <a:r>
              <a:rPr lang="nl-NL"/>
              <a:t> = 1/9/2023 (20230901)</a:t>
            </a:r>
          </a:p>
          <a:p>
            <a:pPr lvl="1"/>
            <a:endParaRPr lang="nl-NL"/>
          </a:p>
          <a:p>
            <a:pPr lvl="1"/>
            <a:r>
              <a:rPr lang="nl-NL"/>
              <a:t>Controlerapporten AHOVOKS</a:t>
            </a:r>
            <a:endParaRPr lang="nl-NL">
              <a:sym typeface="Wingdings" panose="05000000000000000000" pitchFamily="2" charset="2"/>
            </a:endParaRPr>
          </a:p>
          <a:p>
            <a:pPr lvl="1"/>
            <a:endParaRPr lang="nl-NL">
              <a:sym typeface="Wingdings" panose="05000000000000000000" pitchFamily="2" charset="2"/>
            </a:endParaRPr>
          </a:p>
        </p:txBody>
      </p:sp>
      <p:sp>
        <p:nvSpPr>
          <p:cNvPr id="6" name="Tijdelijke aanduiding voor dianummer 5">
            <a:extLst>
              <a:ext uri="{FF2B5EF4-FFF2-40B4-BE49-F238E27FC236}">
                <a16:creationId xmlns:a16="http://schemas.microsoft.com/office/drawing/2014/main" id="{4C6F89A3-0370-464F-B03C-B1037ADFC410}"/>
              </a:ext>
            </a:extLst>
          </p:cNvPr>
          <p:cNvSpPr>
            <a:spLocks noGrp="1"/>
          </p:cNvSpPr>
          <p:nvPr>
            <p:ph type="sldNum" sz="quarter" idx="12"/>
          </p:nvPr>
        </p:nvSpPr>
        <p:spPr/>
        <p:txBody>
          <a:bodyPr/>
          <a:lstStyle/>
          <a:p>
            <a:pPr>
              <a:defRPr/>
            </a:pPr>
            <a:fld id="{D2CE5E5D-1AF0-4E0B-AB88-26567C571179}" type="slidenum">
              <a:rPr lang="nl-NL" altLang="en-US" smtClean="0"/>
              <a:pPr>
                <a:defRPr/>
              </a:pPr>
              <a:t>95</a:t>
            </a:fld>
            <a:endParaRPr lang="nl-NL" altLang="en-US"/>
          </a:p>
        </p:txBody>
      </p:sp>
    </p:spTree>
    <p:extLst>
      <p:ext uri="{BB962C8B-B14F-4D97-AF65-F5344CB8AC3E}">
        <p14:creationId xmlns:p14="http://schemas.microsoft.com/office/powerpoint/2010/main" val="23589747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p:txBody>
          <a:bodyPr/>
          <a:lstStyle/>
          <a:p>
            <a:r>
              <a:rPr lang="nl-BE"/>
              <a:t>vragen</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34339960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a:xfrm>
            <a:off x="504001" y="2520000"/>
            <a:ext cx="7142081" cy="1579711"/>
          </a:xfrm>
        </p:spPr>
        <p:txBody>
          <a:bodyPr/>
          <a:lstStyle/>
          <a:p>
            <a:pPr algn="ctr"/>
            <a:r>
              <a:rPr lang="nl-BE"/>
              <a:t>Bedankt </a:t>
            </a:r>
            <a:br>
              <a:rPr lang="nl-BE"/>
            </a:br>
            <a:r>
              <a:rPr lang="nl-BE"/>
              <a:t>voor uw aandacht!</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41776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E0460-4C19-F8D2-CAD7-69DE005B976D}"/>
              </a:ext>
            </a:extLst>
          </p:cNvPr>
          <p:cNvSpPr>
            <a:spLocks noGrp="1"/>
          </p:cNvSpPr>
          <p:nvPr>
            <p:ph type="ctrTitle"/>
          </p:nvPr>
        </p:nvSpPr>
        <p:spPr>
          <a:xfrm>
            <a:off x="954593" y="2520000"/>
            <a:ext cx="6691489" cy="1579711"/>
          </a:xfrm>
        </p:spPr>
        <p:txBody>
          <a:bodyPr/>
          <a:lstStyle/>
          <a:p>
            <a:r>
              <a:rPr lang="nl-BE"/>
              <a:t>Contactgegevens</a:t>
            </a:r>
          </a:p>
        </p:txBody>
      </p:sp>
      <p:sp>
        <p:nvSpPr>
          <p:cNvPr id="3" name="Ondertitel 2">
            <a:extLst>
              <a:ext uri="{FF2B5EF4-FFF2-40B4-BE49-F238E27FC236}">
                <a16:creationId xmlns:a16="http://schemas.microsoft.com/office/drawing/2014/main" id="{0CD88AFD-2BC6-3D22-D6B2-671C08A1DB07}"/>
              </a:ext>
            </a:extLst>
          </p:cNvPr>
          <p:cNvSpPr>
            <a:spLocks noGrp="1"/>
          </p:cNvSpPr>
          <p:nvPr>
            <p:ph type="subTitle" idx="1"/>
          </p:nvPr>
        </p:nvSpPr>
        <p:spPr/>
        <p:txBody>
          <a:bodyPr/>
          <a:lstStyle/>
          <a:p>
            <a:endParaRPr lang="nl-BE"/>
          </a:p>
        </p:txBody>
      </p:sp>
      <p:sp>
        <p:nvSpPr>
          <p:cNvPr id="4" name="Tijdelijke aanduiding voor inhoud 3">
            <a:extLst>
              <a:ext uri="{FF2B5EF4-FFF2-40B4-BE49-F238E27FC236}">
                <a16:creationId xmlns:a16="http://schemas.microsoft.com/office/drawing/2014/main" id="{C37CE099-3C44-0DCE-458E-04CBF4660AB0}"/>
              </a:ext>
            </a:extLst>
          </p:cNvPr>
          <p:cNvSpPr>
            <a:spLocks noGrp="1"/>
          </p:cNvSpPr>
          <p:nvPr>
            <p:ph idx="12"/>
          </p:nvPr>
        </p:nvSpPr>
        <p:spPr/>
        <p:txBody>
          <a:bodyPr/>
          <a:lstStyle/>
          <a:p>
            <a:r>
              <a:rPr lang="nl-BE"/>
              <a:t>29 augustus 2023</a:t>
            </a:r>
          </a:p>
        </p:txBody>
      </p:sp>
    </p:spTree>
    <p:extLst>
      <p:ext uri="{BB962C8B-B14F-4D97-AF65-F5344CB8AC3E}">
        <p14:creationId xmlns:p14="http://schemas.microsoft.com/office/powerpoint/2010/main" val="41053052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D33B4-B362-4848-817F-9E8E697AE1C0}"/>
              </a:ext>
            </a:extLst>
          </p:cNvPr>
          <p:cNvSpPr>
            <a:spLocks noGrp="1"/>
          </p:cNvSpPr>
          <p:nvPr>
            <p:ph type="title"/>
          </p:nvPr>
        </p:nvSpPr>
        <p:spPr/>
        <p:txBody>
          <a:bodyPr/>
          <a:lstStyle/>
          <a:p>
            <a:r>
              <a:rPr lang="nl-BE"/>
              <a:t>Algemene informatie</a:t>
            </a:r>
          </a:p>
        </p:txBody>
      </p:sp>
      <p:sp>
        <p:nvSpPr>
          <p:cNvPr id="3" name="Tijdelijke aanduiding voor inhoud 2">
            <a:extLst>
              <a:ext uri="{FF2B5EF4-FFF2-40B4-BE49-F238E27FC236}">
                <a16:creationId xmlns:a16="http://schemas.microsoft.com/office/drawing/2014/main" id="{34542841-8D5D-8D20-C122-47013FA418DA}"/>
              </a:ext>
            </a:extLst>
          </p:cNvPr>
          <p:cNvSpPr>
            <a:spLocks noGrp="1"/>
          </p:cNvSpPr>
          <p:nvPr>
            <p:ph idx="1"/>
          </p:nvPr>
        </p:nvSpPr>
        <p:spPr/>
        <p:txBody>
          <a:bodyPr>
            <a:normAutofit/>
          </a:bodyPr>
          <a:lstStyle/>
          <a:p>
            <a:pPr>
              <a:buFont typeface="Wingdings" panose="05000000000000000000" pitchFamily="2" charset="2"/>
              <a:buChar char="§"/>
            </a:pPr>
            <a:r>
              <a:rPr lang="nl-BE" sz="2000"/>
              <a:t>Website onderwijs: </a:t>
            </a:r>
          </a:p>
          <a:p>
            <a:pPr lvl="2">
              <a:buFont typeface="Wingdings" panose="05000000000000000000" pitchFamily="2" charset="2"/>
              <a:buChar char="§"/>
            </a:pPr>
            <a:r>
              <a:rPr lang="nl-BE">
                <a:solidFill>
                  <a:schemeClr val="accent2"/>
                </a:solidFill>
                <a:hlinkClick r:id="rId3">
                  <a:extLst>
                    <a:ext uri="{A12FA001-AC4F-418D-AE19-62706E023703}">
                      <ahyp:hlinkClr xmlns:ahyp="http://schemas.microsoft.com/office/drawing/2018/hyperlinkcolor" val="tx"/>
                    </a:ext>
                  </a:extLst>
                </a:hlinkClick>
              </a:rPr>
              <a:t>www.onderwijs.vlaanderen.be</a:t>
            </a:r>
            <a:endParaRPr lang="nl-BE">
              <a:solidFill>
                <a:schemeClr val="accent2"/>
              </a:solidFill>
            </a:endParaRPr>
          </a:p>
          <a:p>
            <a:pPr>
              <a:buFont typeface="Wingdings" panose="05000000000000000000" pitchFamily="2" charset="2"/>
              <a:buChar char="§"/>
            </a:pPr>
            <a:r>
              <a:rPr lang="nl-BE" sz="2000"/>
              <a:t>Website VWO: </a:t>
            </a:r>
          </a:p>
          <a:p>
            <a:pPr lvl="2">
              <a:buFont typeface="Wingdings" panose="05000000000000000000" pitchFamily="2" charset="2"/>
              <a:buChar char="§"/>
            </a:pPr>
            <a:r>
              <a:rPr lang="nl-BE">
                <a:solidFill>
                  <a:schemeClr val="accent2"/>
                </a:solidFill>
                <a:hlinkClick r:id="rId4">
                  <a:extLst>
                    <a:ext uri="{A12FA001-AC4F-418D-AE19-62706E023703}">
                      <ahyp:hlinkClr xmlns:ahyp="http://schemas.microsoft.com/office/drawing/2018/hyperlinkcolor" val="tx"/>
                    </a:ext>
                  </a:extLst>
                </a:hlinkClick>
              </a:rPr>
              <a:t>www.onderwijs.vlaanderen.be/directies-en-administraties-volwassenenonderwijs</a:t>
            </a:r>
            <a:r>
              <a:rPr lang="nl-BE">
                <a:solidFill>
                  <a:schemeClr val="accent2"/>
                </a:solidFill>
              </a:rPr>
              <a:t> </a:t>
            </a:r>
          </a:p>
          <a:p>
            <a:pPr>
              <a:buFont typeface="Wingdings" panose="05000000000000000000" pitchFamily="2" charset="2"/>
              <a:buChar char="§"/>
            </a:pPr>
            <a:r>
              <a:rPr lang="nl-BE" sz="2000"/>
              <a:t>Nieuwsbrief VWO: </a:t>
            </a:r>
          </a:p>
          <a:p>
            <a:pPr lvl="2">
              <a:buFont typeface="Wingdings" panose="05000000000000000000" pitchFamily="2" charset="2"/>
              <a:buChar char="§"/>
            </a:pPr>
            <a:r>
              <a:rPr lang="nl-BE">
                <a:solidFill>
                  <a:schemeClr val="accent2"/>
                </a:solidFill>
                <a:hlinkClick r:id="rId5">
                  <a:extLst>
                    <a:ext uri="{A12FA001-AC4F-418D-AE19-62706E023703}">
                      <ahyp:hlinkClr xmlns:ahyp="http://schemas.microsoft.com/office/drawing/2018/hyperlinkcolor" val="tx"/>
                    </a:ext>
                  </a:extLst>
                </a:hlinkClick>
              </a:rPr>
              <a:t>www.onderwijs.vlaanderen.be/nieuws-en-infosessies-volwassenenonderwijs</a:t>
            </a:r>
            <a:r>
              <a:rPr lang="nl-BE">
                <a:solidFill>
                  <a:schemeClr val="accent2"/>
                </a:solidFill>
              </a:rPr>
              <a:t> </a:t>
            </a:r>
          </a:p>
          <a:p>
            <a:pPr>
              <a:buFont typeface="Wingdings" panose="05000000000000000000" pitchFamily="2" charset="2"/>
              <a:buChar char="§"/>
            </a:pPr>
            <a:r>
              <a:rPr lang="nl-BE" sz="2000"/>
              <a:t>Mijn Onderwijs: </a:t>
            </a:r>
          </a:p>
          <a:p>
            <a:pPr lvl="2">
              <a:buFont typeface="Wingdings" panose="05000000000000000000" pitchFamily="2" charset="2"/>
              <a:buChar char="§"/>
            </a:pPr>
            <a:r>
              <a:rPr lang="nl-BE">
                <a:solidFill>
                  <a:schemeClr val="accent2"/>
                </a:solidFill>
                <a:hlinkClick r:id="rId6">
                  <a:extLst>
                    <a:ext uri="{A12FA001-AC4F-418D-AE19-62706E023703}">
                      <ahyp:hlinkClr xmlns:ahyp="http://schemas.microsoft.com/office/drawing/2018/hyperlinkcolor" val="tx"/>
                    </a:ext>
                  </a:extLst>
                </a:hlinkClick>
              </a:rPr>
              <a:t>mijnonderwijs2.vlaanderen.be</a:t>
            </a:r>
            <a:endParaRPr lang="nl-BE">
              <a:solidFill>
                <a:schemeClr val="accent2"/>
              </a:solidFill>
            </a:endParaRPr>
          </a:p>
          <a:p>
            <a:pPr>
              <a:buFont typeface="Wingdings" panose="05000000000000000000" pitchFamily="2" charset="2"/>
              <a:buChar char="§"/>
            </a:pPr>
            <a:endParaRPr lang="nl-BE"/>
          </a:p>
          <a:p>
            <a:pPr>
              <a:buFont typeface="Wingdings" panose="05000000000000000000" pitchFamily="2" charset="2"/>
              <a:buChar char="§"/>
            </a:pPr>
            <a:endParaRPr lang="nl-BE"/>
          </a:p>
        </p:txBody>
      </p:sp>
      <p:sp>
        <p:nvSpPr>
          <p:cNvPr id="4" name="Tijdelijke aanduiding voor dianummer 3">
            <a:extLst>
              <a:ext uri="{FF2B5EF4-FFF2-40B4-BE49-F238E27FC236}">
                <a16:creationId xmlns:a16="http://schemas.microsoft.com/office/drawing/2014/main" id="{D6A9BAEA-2C4C-99F1-029B-C53153A54B04}"/>
              </a:ext>
            </a:extLst>
          </p:cNvPr>
          <p:cNvSpPr>
            <a:spLocks noGrp="1"/>
          </p:cNvSpPr>
          <p:nvPr>
            <p:ph type="sldNum" sz="quarter" idx="12"/>
          </p:nvPr>
        </p:nvSpPr>
        <p:spPr/>
        <p:txBody>
          <a:bodyPr/>
          <a:lstStyle/>
          <a:p>
            <a:pPr>
              <a:defRPr/>
            </a:pPr>
            <a:fld id="{D2CE5E5D-1AF0-4E0B-AB88-26567C571179}" type="slidenum">
              <a:rPr lang="nl-NL" altLang="en-US" smtClean="0"/>
              <a:pPr>
                <a:defRPr/>
              </a:pPr>
              <a:t>99</a:t>
            </a:fld>
            <a:endParaRPr lang="nl-NL" altLang="en-US"/>
          </a:p>
        </p:txBody>
      </p:sp>
    </p:spTree>
    <p:extLst>
      <p:ext uri="{BB962C8B-B14F-4D97-AF65-F5344CB8AC3E}">
        <p14:creationId xmlns:p14="http://schemas.microsoft.com/office/powerpoint/2010/main" val="3593351061"/>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Powerpoint_DEPARTEMENT_Model_FlandersArt_metTypologo_OK">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1_Powerpoint_DEPARTEMENT_Model_FlandersArt_metTypologo_OK">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DEPARTEMENT_FlandersArt" id="{0032A72B-578F-4362-962F-182243B23225}" vid="{B220D3FE-1162-4CDB-91C9-67674A0CE5B2}"/>
    </a:ext>
  </a:extLst>
</a:theme>
</file>

<file path=ppt/theme/theme3.xml><?xml version="1.0" encoding="utf-8"?>
<a:theme xmlns:a="http://schemas.openxmlformats.org/drawingml/2006/main" name="2_Powerpoint_DEPARTEMENT_Model_FlandersArt_metTypologo_OK">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DEPARTEMENT_FlandersArt" id="{0032A72B-578F-4362-962F-182243B23225}" vid="{B220D3FE-1162-4CDB-91C9-67674A0CE5B2}"/>
    </a:ext>
  </a:extLst>
</a:theme>
</file>

<file path=ppt/theme/theme4.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AHOVOKS_Model_FlandersArt" id="{2A38DCDD-BAC3-4504-9B74-23E86E4FCD6B}" vid="{00809BCD-6986-4E98-89E2-3B90EB6F2A2B}"/>
    </a:ext>
  </a:extLst>
</a:theme>
</file>

<file path=ppt/theme/theme5.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Aangepast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sjabloon.pptx" id="{561CD77F-2EA1-4EF7-B600-B52D4D699B21}" vid="{C57C7257-9F35-4720-AAA2-5C28DF377457}"/>
    </a:ext>
  </a:extLst>
</a:theme>
</file>

<file path=ppt/theme/theme7.xml><?xml version="1.0" encoding="utf-8"?>
<a:theme xmlns:a="http://schemas.openxmlformats.org/drawingml/2006/main" name="Presentatie_VO_V6">
  <a:themeElements>
    <a:clrScheme name="DEPWSE">
      <a:dk1>
        <a:srgbClr val="373636"/>
      </a:dk1>
      <a:lt1>
        <a:sysClr val="window" lastClr="FFFFFF"/>
      </a:lt1>
      <a:dk2>
        <a:srgbClr val="6B6B6B"/>
      </a:dk2>
      <a:lt2>
        <a:srgbClr val="F6F5F3"/>
      </a:lt2>
      <a:accent1>
        <a:srgbClr val="31B7BC"/>
      </a:accent1>
      <a:accent2>
        <a:srgbClr val="E69B1E"/>
      </a:accent2>
      <a:accent3>
        <a:srgbClr val="BE50A7"/>
      </a:accent3>
      <a:accent4>
        <a:srgbClr val="C9D010"/>
      </a:accent4>
      <a:accent5>
        <a:srgbClr val="008BCE"/>
      </a:accent5>
      <a:accent6>
        <a:srgbClr val="D36E26"/>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sjabloon Vlaams Partnerschap (002)  -  Alleen-lezen" id="{26F4FB04-C0C1-468C-B4E1-999F19E8927F}" vid="{9781FBFC-F53C-4829-9946-46782A390BDC}"/>
    </a:ext>
  </a:extLst>
</a:theme>
</file>

<file path=ppt/theme/theme8.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dc0474-1adf-4b69-9851-0a2316fcfea8">
      <UserInfo>
        <DisplayName>De Decker Sarah</DisplayName>
        <AccountId>168</AccountId>
        <AccountType/>
      </UserInfo>
      <UserInfo>
        <DisplayName>Jacquemyn Goele</DisplayName>
        <AccountId>217</AccountId>
        <AccountType/>
      </UserInfo>
      <UserInfo>
        <DisplayName>Seeldrayers Deirdre</DisplayName>
        <AccountId>240</AccountId>
        <AccountType/>
      </UserInfo>
      <UserInfo>
        <DisplayName>De Saeger Els</DisplayName>
        <AccountId>199</AccountId>
        <AccountType/>
      </UserInfo>
      <UserInfo>
        <DisplayName>Schroyens Katlijn</DisplayName>
        <AccountId>81</AccountId>
        <AccountType/>
      </UserInfo>
    </SharedWithUsers>
    <lcf76f155ced4ddcb4097134ff3c332f xmlns="0cc2fef3-f869-4b13-a5b1-3c10c5e770d1">
      <Terms xmlns="http://schemas.microsoft.com/office/infopath/2007/PartnerControls"/>
    </lcf76f155ced4ddcb4097134ff3c332f>
    <TaxCatchAll xmlns="9a9ec0f0-7796-43d0-ac1f-4c8c46ee0b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1C5E877FE87447A34BA2BC7052E5FC" ma:contentTypeVersion="18" ma:contentTypeDescription="Een nieuw document maken." ma:contentTypeScope="" ma:versionID="3426a837f09ecb8eb51cae1e7b19d169">
  <xsd:schema xmlns:xsd="http://www.w3.org/2001/XMLSchema" xmlns:xs="http://www.w3.org/2001/XMLSchema" xmlns:p="http://schemas.microsoft.com/office/2006/metadata/properties" xmlns:ns2="0cc2fef3-f869-4b13-a5b1-3c10c5e770d1" xmlns:ns3="97dc0474-1adf-4b69-9851-0a2316fcfea8" xmlns:ns4="9a9ec0f0-7796-43d0-ac1f-4c8c46ee0bd1" targetNamespace="http://schemas.microsoft.com/office/2006/metadata/properties" ma:root="true" ma:fieldsID="3530d37afa6c37396177ade6ae4acd02" ns2:_="" ns3:_="" ns4:_="">
    <xsd:import namespace="0cc2fef3-f869-4b13-a5b1-3c10c5e770d1"/>
    <xsd:import namespace="97dc0474-1adf-4b69-9851-0a2316fcfea8"/>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2fef3-f869-4b13-a5b1-3c10c5e77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dc0474-1adf-4b69-9851-0a2316fcfea8"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7a57b08-7cba-4d4b-8557-312e16f2504c}" ma:internalName="TaxCatchAll" ma:showField="CatchAllData" ma:web="0e209c18-1af9-4bd8-9d98-92fb4771c0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56960A-2C98-4361-AB7A-7A2C43FEAB0E}">
  <ds:schemaRefs>
    <ds:schemaRef ds:uri="http://purl.org/dc/terms/"/>
    <ds:schemaRef ds:uri="9a9ec0f0-7796-43d0-ac1f-4c8c46ee0bd1"/>
    <ds:schemaRef ds:uri="http://schemas.microsoft.com/office/2006/documentManagement/types"/>
    <ds:schemaRef ds:uri="http://schemas.microsoft.com/office/infopath/2007/PartnerControls"/>
    <ds:schemaRef ds:uri="http://purl.org/dc/elements/1.1/"/>
    <ds:schemaRef ds:uri="http://schemas.microsoft.com/office/2006/metadata/properties"/>
    <ds:schemaRef ds:uri="0cc2fef3-f869-4b13-a5b1-3c10c5e770d1"/>
    <ds:schemaRef ds:uri="http://www.w3.org/XML/1998/namespace"/>
    <ds:schemaRef ds:uri="http://schemas.openxmlformats.org/package/2006/metadata/core-properties"/>
    <ds:schemaRef ds:uri="97dc0474-1adf-4b69-9851-0a2316fcfea8"/>
    <ds:schemaRef ds:uri="http://purl.org/dc/dcmitype/"/>
  </ds:schemaRefs>
</ds:datastoreItem>
</file>

<file path=customXml/itemProps2.xml><?xml version="1.0" encoding="utf-8"?>
<ds:datastoreItem xmlns:ds="http://schemas.openxmlformats.org/officeDocument/2006/customXml" ds:itemID="{8DB276C7-E017-43F7-B0BD-0F49D62E51D6}">
  <ds:schemaRefs>
    <ds:schemaRef ds:uri="http://schemas.microsoft.com/sharepoint/v3/contenttype/forms"/>
  </ds:schemaRefs>
</ds:datastoreItem>
</file>

<file path=customXml/itemProps3.xml><?xml version="1.0" encoding="utf-8"?>
<ds:datastoreItem xmlns:ds="http://schemas.openxmlformats.org/officeDocument/2006/customXml" ds:itemID="{E33C3785-EC54-4706-B169-021767499120}">
  <ds:schemaRefs>
    <ds:schemaRef ds:uri="0cc2fef3-f869-4b13-a5b1-3c10c5e770d1"/>
    <ds:schemaRef ds:uri="97dc0474-1adf-4b69-9851-0a2316fcfea8"/>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powerpointsjabloon_AHOVOS</Template>
  <TotalTime>0</TotalTime>
  <Words>5997</Words>
  <Application>Microsoft Office PowerPoint</Application>
  <PresentationFormat>Diavoorstelling (4:3)</PresentationFormat>
  <Paragraphs>1224</Paragraphs>
  <Slides>102</Slides>
  <Notes>102</Notes>
  <HiddenSlides>0</HiddenSlides>
  <MMClips>0</MMClips>
  <ScaleCrop>false</ScaleCrop>
  <HeadingPairs>
    <vt:vector size="4" baseType="variant">
      <vt:variant>
        <vt:lpstr>Thema</vt:lpstr>
      </vt:variant>
      <vt:variant>
        <vt:i4>7</vt:i4>
      </vt:variant>
      <vt:variant>
        <vt:lpstr>Diatitels</vt:lpstr>
      </vt:variant>
      <vt:variant>
        <vt:i4>102</vt:i4>
      </vt:variant>
    </vt:vector>
  </HeadingPairs>
  <TitlesOfParts>
    <vt:vector size="109" baseType="lpstr">
      <vt:lpstr>Powerpoint_DEPARTEMENT_Model_FlandersArt_metTypologo_OK</vt:lpstr>
      <vt:lpstr>1_Powerpoint_DEPARTEMENT_Model_FlandersArt_metTypologo_OK</vt:lpstr>
      <vt:lpstr>2_Powerpoint_DEPARTEMENT_Model_FlandersArt_metTypologo_OK</vt:lpstr>
      <vt:lpstr>Aangepast ontwerp</vt:lpstr>
      <vt:lpstr>Integraal</vt:lpstr>
      <vt:lpstr>Aangepast thema</vt:lpstr>
      <vt:lpstr>Presentatie_VO_V6</vt:lpstr>
      <vt:lpstr>INFOSESSIE VWO   START SCHOOLJAAR  2023-2024</vt:lpstr>
      <vt:lpstr>Agenda</vt:lpstr>
      <vt:lpstr>welkom</vt:lpstr>
      <vt:lpstr>Financiering</vt:lpstr>
      <vt:lpstr>Agenda</vt:lpstr>
      <vt:lpstr>Berekening omkadering SJ 23-24 Artikel 85, 87, 90, 98, 105, 107 en 196septies §6 decreet VWO</vt:lpstr>
      <vt:lpstr>Macro-overzicht berekening omkadering SJ 23-24 Artikel 85, 87, 90, 98, 105, 107 en 196septies §6 decreet VWO</vt:lpstr>
      <vt:lpstr>Principes berekening omkadering  SJ 23-24 Artikel 85, 87, 90, 98, 105, 107 en 196septies §6 decreet VWO</vt:lpstr>
      <vt:lpstr>Principes berekening omkadering  SJ 23-24 Artikel 85, 87, 90, 98, 105, 107 en 196septies §6 decreet VWO</vt:lpstr>
      <vt:lpstr>Samenstelling omkadering SJ 23-24</vt:lpstr>
      <vt:lpstr>Principe werkingsmiddelen en inschrijvingsgelden Artikel 89, 108, 196septies §6 en 113decies §3 1° decreet VWO </vt:lpstr>
      <vt:lpstr>Macro-overzicht werkingsmiddelen SJ 23-24 Artikel 89, 108, 196septies §6 en 113decies §3 1° decreet VWO</vt:lpstr>
      <vt:lpstr>Werkingsmiddelen en inschrijvingsgelden SJ 23-24 Artikel 89, 108, 196septies §6 en 113decies §3 1° decreet VWO</vt:lpstr>
      <vt:lpstr>Werkingsmiddelen en inschrijvingsgelden SJ 23-24 Artikel 89, 108, 196septies §6 en 113decies §3 1° decreet VWO</vt:lpstr>
      <vt:lpstr>Werkingsmiddelen en inschrijvingsgelden SJ 23-24 Artikel 89, 108, 196septies §6 en 113decies §3 1° decreet VWO</vt:lpstr>
      <vt:lpstr>Werkingsmiddelen en inschrijvingsgelden SJ 23-24 Artikel 89, 108, 196septies §6 en 113decies §3 1° decreet VWO</vt:lpstr>
      <vt:lpstr>Werkingsmiddelen en inschrijvingsgelden SJ 23-24 Artikel 89, 108, 196septies §6 en 113decies §3 1° decreet VWO</vt:lpstr>
      <vt:lpstr>Werkingsmiddelen en inschrijvingsgelden SJ 23-24 Artikel 89, 108, 196septies §4 en 113decies §3 1° decreet VWO</vt:lpstr>
      <vt:lpstr>Indexering financiële bijdrage EVC-kandidaat Artikel 16 van het BVR van 19 juli 2019 betreffende de uitvoering van het decreet van 26 april 2019 betreffende een geïntegreerd beleid voor de erkenning van verworven competenties</vt:lpstr>
      <vt:lpstr>AANVULLENDE WERKINGSTOELAGE EVC-kandidaat Artikel 108 §5 decreet VWO</vt:lpstr>
      <vt:lpstr>Berekening omkadering SJ 24-25 Artikel 85, 87, 90, 98, 105 en 107 decreet VWO</vt:lpstr>
      <vt:lpstr>Werkingsmiddelen en inschrijvingsgelden SJ 24-25 Artikel 89, 108 en 113decies §3 1° decreet VWO</vt:lpstr>
      <vt:lpstr>Werkingsmiddelen en inschrijvingsgelden SJ 24-25 Artikel 89, 108 en 113decies §3 1° decreet VWO</vt:lpstr>
      <vt:lpstr>Werkingsmiddelen en inschrijvingsgelden SJ 24-25 Artikel 89, 108 en 113decies §3 1° decreet VWO</vt:lpstr>
      <vt:lpstr>Nooddecreet Oekraïnecrisis V O</vt:lpstr>
      <vt:lpstr>Nooddecreet Oekraïnecrisis V O</vt:lpstr>
      <vt:lpstr>Nooddecreet Oekraïnecrisis V O</vt:lpstr>
      <vt:lpstr>Evaluatie decreet financiering</vt:lpstr>
      <vt:lpstr>Schoolloket toelagen</vt:lpstr>
      <vt:lpstr>Schoolloket toelagen</vt:lpstr>
      <vt:lpstr>Schoolloket toelagen</vt:lpstr>
      <vt:lpstr>Schoolloket toelagen</vt:lpstr>
      <vt:lpstr>Schoolloket toelagen</vt:lpstr>
      <vt:lpstr>Schoolloket toelagen</vt:lpstr>
      <vt:lpstr>DUAAL LEREN</vt:lpstr>
      <vt:lpstr>Duaal leren in een notendop</vt:lpstr>
      <vt:lpstr>Voordelen duaal leren</vt:lpstr>
      <vt:lpstr>Ondersteuning door sectoren</vt:lpstr>
      <vt:lpstr>Premie kwalificerend werkplekleren</vt:lpstr>
      <vt:lpstr>Meer informatie</vt:lpstr>
      <vt:lpstr>Ondersteuning door DWSE (werkplekcomponent)</vt:lpstr>
      <vt:lpstr>Ondersteuning door DWSE (werkplekcomponent)</vt:lpstr>
      <vt:lpstr>edusprong</vt:lpstr>
      <vt:lpstr>Edusprong overzicht</vt:lpstr>
      <vt:lpstr>Optimalisatie cursistenadministratie</vt:lpstr>
      <vt:lpstr>Ontwikkeling opleidingskompas</vt:lpstr>
      <vt:lpstr>Arbeidsmarktgerichte opleidingen</vt:lpstr>
      <vt:lpstr>Gemeenschappelijk vrijstellingenkader en vrijstellingsproeven</vt:lpstr>
      <vt:lpstr>UITBReiding EVC instrumenten</vt:lpstr>
      <vt:lpstr>Begeleiding van evc kandidaten</vt:lpstr>
      <vt:lpstr>Registratie van competenties</vt:lpstr>
      <vt:lpstr>Samenwerking CVO en Examencommissie: flexibele trajecten</vt:lpstr>
      <vt:lpstr>Nascholingsmiddelen en  ICT-coördinatoren</vt:lpstr>
      <vt:lpstr>Projectoproep I</vt:lpstr>
      <vt:lpstr>Projectoproep II</vt:lpstr>
      <vt:lpstr>Edusprong-BEZOEKEN</vt:lpstr>
      <vt:lpstr>Kalender rApportering en eindverslag</vt:lpstr>
      <vt:lpstr>Projecten leerloopbaanbegeleiding</vt:lpstr>
      <vt:lpstr>Communicatiecampagne</vt:lpstr>
      <vt:lpstr>Inspiratiedag 12 oktober 2023</vt:lpstr>
      <vt:lpstr>vragen</vt:lpstr>
      <vt:lpstr>pauze</vt:lpstr>
      <vt:lpstr>Personeels-regelgeving</vt:lpstr>
      <vt:lpstr>Agenda</vt:lpstr>
      <vt:lpstr>VVP Ziekte</vt:lpstr>
      <vt:lpstr>VVP Ziekte</vt:lpstr>
      <vt:lpstr>VVP Ziekte</vt:lpstr>
      <vt:lpstr>VVP Ziekte</vt:lpstr>
      <vt:lpstr>Diverse verloven</vt:lpstr>
      <vt:lpstr>Diverse verloven</vt:lpstr>
      <vt:lpstr>Diverse verloven</vt:lpstr>
      <vt:lpstr>Diverse verloven</vt:lpstr>
      <vt:lpstr>Gastleraar</vt:lpstr>
      <vt:lpstr>Gastleraar: praktisch</vt:lpstr>
      <vt:lpstr>Gastleraar: praktisch</vt:lpstr>
      <vt:lpstr>Zomeraanbod</vt:lpstr>
      <vt:lpstr>Stafmedewerker CVO</vt:lpstr>
      <vt:lpstr>vragen</vt:lpstr>
      <vt:lpstr>NT2  Inschrijvingsgelden</vt:lpstr>
      <vt:lpstr>ARREST GRONDWETTELIJK HOF 115/2023 VAN 20 juli 2023</vt:lpstr>
      <vt:lpstr>ARREST GRONDWETTELIJK HOF 115/2023 VAN 20 juli 2023</vt:lpstr>
      <vt:lpstr>Beslissingsboom R1 vóór arrest </vt:lpstr>
      <vt:lpstr>Beslissingsboom R1 door arrest </vt:lpstr>
      <vt:lpstr>Beslissingsboom R1 NA arrest </vt:lpstr>
      <vt:lpstr>Vrijstelling inschrijvingsgeld nt2-opleidingen richtgraad 1 vanaf 1/09/2023</vt:lpstr>
      <vt:lpstr>Vrijstelling inschrijvingsgeld nt2-opleidingen richtgraad 1 vanaf 1/09/2023</vt:lpstr>
      <vt:lpstr>Vrijstelling inschrijvingsgeld nt2-opleidingen richtgraad 1 vanaf 1/09/2023</vt:lpstr>
      <vt:lpstr>Opfrissing Tarieven  NT2-opleidingen richtgraad 1</vt:lpstr>
      <vt:lpstr>Opfrissing Plafond 180 euro  NT2-opleidingen richtgraad 1</vt:lpstr>
      <vt:lpstr>Opfrissing Plafond 180 euro  NT2-opleidingen richtgraad 1</vt:lpstr>
      <vt:lpstr>Opfrissing Vrijstelling inschrijvingsgeld richtgraad 1 en 2</vt:lpstr>
      <vt:lpstr>Opfrissing Inschrijvingsgelden NT2 vanaf 1 september 2023</vt:lpstr>
      <vt:lpstr>Opfrissing Tarieven Nt2-test  nt2-opleidingen richtgraad 1</vt:lpstr>
      <vt:lpstr>Opfrissing Info nieuwe regels website onderwijs.vlaanderen.be/nederlands-tweede-taal</vt:lpstr>
      <vt:lpstr>Opfrissing Hulpmiddelen voor centra</vt:lpstr>
      <vt:lpstr>vragen</vt:lpstr>
      <vt:lpstr>Bedankt  voor uw aandacht!</vt:lpstr>
      <vt:lpstr>Contactgegevens</vt:lpstr>
      <vt:lpstr>Algemene informatie</vt:lpstr>
      <vt:lpstr>CONTACT OVER AANBOD, CURSISTEN,…</vt:lpstr>
      <vt:lpstr>CONTACT OVER AANBOD, CURSISTEN,…</vt:lpstr>
      <vt:lpstr>CONTACT MET DE CEL PERSONEEL</vt:lpstr>
    </vt:vector>
  </TitlesOfParts>
  <Company>MVG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Infosessie VWO start schooljaar 2019-2020</dc:title>
  <dc:creator>ackaerca</dc:creator>
  <cp:lastModifiedBy>Jansens Heidi</cp:lastModifiedBy>
  <cp:revision>4</cp:revision>
  <cp:lastPrinted>2022-08-24T13:23:42Z</cp:lastPrinted>
  <dcterms:created xsi:type="dcterms:W3CDTF">2011-02-11T12:38:41Z</dcterms:created>
  <dcterms:modified xsi:type="dcterms:W3CDTF">2023-09-11T11:38:01Z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0x0101009C1C5E877FE87447A34BA2BC7052E5FC</vt:lpwstr>
  </property>
  <property fmtid="{D5CDD505-2E9C-101B-9397-08002B2CF9AE}" pid="3" name="MediaServiceImageTags">
    <vt:lpwstr/>
  </property>
</Properties>
</file>