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545" r:id="rId4"/>
    <p:sldMasterId id="2147484602" r:id="rId5"/>
    <p:sldMasterId id="2147484617" r:id="rId6"/>
    <p:sldMasterId id="2147484632" r:id="rId7"/>
    <p:sldMasterId id="2147484656" r:id="rId8"/>
  </p:sldMasterIdLst>
  <p:notesMasterIdLst>
    <p:notesMasterId r:id="rId55"/>
  </p:notesMasterIdLst>
  <p:handoutMasterIdLst>
    <p:handoutMasterId r:id="rId56"/>
  </p:handoutMasterIdLst>
  <p:sldIdLst>
    <p:sldId id="872" r:id="rId9"/>
    <p:sldId id="873" r:id="rId10"/>
    <p:sldId id="881" r:id="rId11"/>
    <p:sldId id="874" r:id="rId12"/>
    <p:sldId id="5698" r:id="rId13"/>
    <p:sldId id="897" r:id="rId14"/>
    <p:sldId id="898" r:id="rId15"/>
    <p:sldId id="896" r:id="rId16"/>
    <p:sldId id="899" r:id="rId17"/>
    <p:sldId id="901" r:id="rId18"/>
    <p:sldId id="882" r:id="rId19"/>
    <p:sldId id="902" r:id="rId20"/>
    <p:sldId id="5677" r:id="rId21"/>
    <p:sldId id="5713" r:id="rId22"/>
    <p:sldId id="5672" r:id="rId23"/>
    <p:sldId id="5714" r:id="rId24"/>
    <p:sldId id="903" r:id="rId25"/>
    <p:sldId id="5715" r:id="rId26"/>
    <p:sldId id="5716" r:id="rId27"/>
    <p:sldId id="5717" r:id="rId28"/>
    <p:sldId id="5718" r:id="rId29"/>
    <p:sldId id="5720" r:id="rId30"/>
    <p:sldId id="5721" r:id="rId31"/>
    <p:sldId id="5719" r:id="rId32"/>
    <p:sldId id="5711" r:id="rId33"/>
    <p:sldId id="906" r:id="rId34"/>
    <p:sldId id="905" r:id="rId35"/>
    <p:sldId id="5700" r:id="rId36"/>
    <p:sldId id="5690" r:id="rId37"/>
    <p:sldId id="5706" r:id="rId38"/>
    <p:sldId id="5707" r:id="rId39"/>
    <p:sldId id="5708" r:id="rId40"/>
    <p:sldId id="5722" r:id="rId41"/>
    <p:sldId id="5674" r:id="rId42"/>
    <p:sldId id="5675" r:id="rId43"/>
    <p:sldId id="5679" r:id="rId44"/>
    <p:sldId id="5681" r:id="rId45"/>
    <p:sldId id="5682" r:id="rId46"/>
    <p:sldId id="5683" r:id="rId47"/>
    <p:sldId id="5684" r:id="rId48"/>
    <p:sldId id="5687" r:id="rId49"/>
    <p:sldId id="5685" r:id="rId50"/>
    <p:sldId id="884" r:id="rId51"/>
    <p:sldId id="886" r:id="rId52"/>
    <p:sldId id="5688" r:id="rId53"/>
    <p:sldId id="885" r:id="rId54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FlandersArtSans-Medium" panose="020B0604020202020204" charset="0"/>
      <p:regular r:id="rId61"/>
    </p:embeddedFont>
    <p:embeddedFont>
      <p:font typeface="FlandersArtSans-Regular" panose="020B0604020202020204" charset="0"/>
      <p:regular r:id="rId62"/>
    </p:embeddedFont>
    <p:embeddedFont>
      <p:font typeface="FlandersArtSerif-Regular" panose="020B0604020202020204" charset="0"/>
      <p:regular r:id="rId63"/>
    </p:embeddedFont>
    <p:embeddedFont>
      <p:font typeface="Tw Cen MT" panose="020B0602020104020603" pitchFamily="34" charset="0"/>
      <p:regular r:id="rId64"/>
      <p:bold r:id="rId65"/>
      <p:italic r:id="rId66"/>
      <p:boldItalic r:id="rId67"/>
    </p:embeddedFont>
    <p:embeddedFont>
      <p:font typeface="Tw Cen MT" panose="020B0602020104020603" pitchFamily="34" charset="0"/>
      <p:regular r:id="rId64"/>
      <p:bold r:id="rId65"/>
      <p:italic r:id="rId66"/>
      <p:boldItalic r:id="rId67"/>
    </p:embeddedFont>
    <p:embeddedFont>
      <p:font typeface="Tw Cen MT Condensed" panose="020B0606020104020203" pitchFamily="34" charset="0"/>
      <p:regular r:id="rId68"/>
      <p:bold r:id="rId69"/>
    </p:embeddedFont>
    <p:embeddedFont>
      <p:font typeface="Wingdings 3" panose="05040102010807070707" pitchFamily="18" charset="2"/>
      <p:regular r:id="rId70"/>
    </p:embeddedFont>
  </p:embeddedFontLst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ndaardsectie" id="{7D06BF87-DA7F-4960-8C7F-F3A6191B022B}">
          <p14:sldIdLst>
            <p14:sldId id="872"/>
            <p14:sldId id="873"/>
            <p14:sldId id="881"/>
            <p14:sldId id="874"/>
            <p14:sldId id="5698"/>
            <p14:sldId id="897"/>
            <p14:sldId id="898"/>
            <p14:sldId id="896"/>
            <p14:sldId id="899"/>
            <p14:sldId id="901"/>
            <p14:sldId id="882"/>
            <p14:sldId id="902"/>
            <p14:sldId id="5677"/>
            <p14:sldId id="5713"/>
            <p14:sldId id="5672"/>
            <p14:sldId id="5714"/>
            <p14:sldId id="903"/>
            <p14:sldId id="5715"/>
            <p14:sldId id="5716"/>
            <p14:sldId id="5717"/>
            <p14:sldId id="5718"/>
            <p14:sldId id="5720"/>
            <p14:sldId id="5721"/>
            <p14:sldId id="5719"/>
            <p14:sldId id="5711"/>
            <p14:sldId id="906"/>
            <p14:sldId id="905"/>
            <p14:sldId id="5700"/>
            <p14:sldId id="5690"/>
            <p14:sldId id="5706"/>
            <p14:sldId id="5707"/>
            <p14:sldId id="5708"/>
            <p14:sldId id="5722"/>
            <p14:sldId id="5674"/>
            <p14:sldId id="5675"/>
            <p14:sldId id="5679"/>
            <p14:sldId id="5681"/>
            <p14:sldId id="5682"/>
            <p14:sldId id="5683"/>
            <p14:sldId id="5684"/>
            <p14:sldId id="5687"/>
            <p14:sldId id="5685"/>
            <p14:sldId id="884"/>
            <p14:sldId id="886"/>
            <p14:sldId id="5688"/>
            <p14:sldId id="8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EDD715-C50A-45A8-2D4D-BC04CB36305D}" name="De Saeger Els" initials="DE" userId="S::els.desaeger@ond.vlaanderen.be::14b7abd0-bf41-4da5-befd-bfabddd3fb63" providerId="AD"/>
  <p188:author id="{B335DA25-0662-AE3E-B5A1-D86B3095D51E}" name="Jansens Heidi" initials="JH" userId="S::heidi.jansens@ond.vlaanderen.be::71e04477-dcbe-407a-92c8-b741d7718eeb" providerId="AD"/>
  <p188:author id="{9E5AC774-87E3-5472-AB77-8BBA33E294CA}" name="Laermans Evelyn" initials="LE" userId="S::evelyn.laermans@ond.vlaanderen.be::a2c5199d-f9d3-4818-a648-d151ccec2bd8" providerId="AD"/>
  <p188:author id="{6B317A81-94EC-2734-8F07-7F050E71490E}" name="Logé Veronique" initials="LV" userId="S::veronique.loge@ond.vlaanderen.be::978dd57c-80cf-4a03-8d51-b3c4106277de" providerId="AD"/>
  <p188:author id="{65609381-B5AD-9D4B-E5C9-97078FE53C49}" name="Verduyckt Evi" initials="VE" userId="S::evi.verduyckt@ond.vlaanderen.be::e8343950-c5d1-42f0-b84f-9175fc31fdba" providerId="AD"/>
  <p188:author id="{AC2144CA-1F70-5485-E717-D9C6EE7C5F0A}" name="Boel Jeroen" initials="BJ" userId="S::jeroen.boel@ond.vlaanderen.be::79438165-60cc-4da2-83a9-b90724d1e046" providerId="AD"/>
  <p188:author id="{672902D4-BD9E-703E-8808-65BFF2C9588D}" name="Van der Elst Lien" initials="VdEL" userId="S::lien.vanderelst@ond.vlaanderen.be::070ca6b4-168e-4a65-b911-694dd0d10dd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erbeke Luk" initials="VL" lastIdx="1" clrIdx="6">
    <p:extLst>
      <p:ext uri="{19B8F6BF-5375-455C-9EA6-DF929625EA0E}">
        <p15:presenceInfo xmlns:p15="http://schemas.microsoft.com/office/powerpoint/2012/main" userId="S::luk.verbeke@ond.vlaanderen.be::742fd895-39b6-4514-87cf-ad5e30d0a4c9" providerId="AD"/>
      </p:ext>
    </p:extLst>
  </p:cmAuthor>
  <p:cmAuthor id="1" name="Bossaert Goele" initials="BG" lastIdx="1" clrIdx="0">
    <p:extLst>
      <p:ext uri="{19B8F6BF-5375-455C-9EA6-DF929625EA0E}">
        <p15:presenceInfo xmlns:p15="http://schemas.microsoft.com/office/powerpoint/2012/main" userId="S::goele.bossaert@ond.vlaanderen.be::8273efc1-d8a3-46e2-b969-4ec15017d12e" providerId="AD"/>
      </p:ext>
    </p:extLst>
  </p:cmAuthor>
  <p:cmAuthor id="2" name="Laermans Evelyn" initials="LE" lastIdx="34" clrIdx="1">
    <p:extLst>
      <p:ext uri="{19B8F6BF-5375-455C-9EA6-DF929625EA0E}">
        <p15:presenceInfo xmlns:p15="http://schemas.microsoft.com/office/powerpoint/2012/main" userId="S::evelyn.laermans@ond.vlaanderen.be::a2c5199d-f9d3-4818-a648-d151ccec2bd8" providerId="AD"/>
      </p:ext>
    </p:extLst>
  </p:cmAuthor>
  <p:cmAuthor id="3" name="Boel Jeroen" initials="BJ" lastIdx="8" clrIdx="2">
    <p:extLst>
      <p:ext uri="{19B8F6BF-5375-455C-9EA6-DF929625EA0E}">
        <p15:presenceInfo xmlns:p15="http://schemas.microsoft.com/office/powerpoint/2012/main" userId="S::jeroen.boel@ond.vlaanderen.be::9ed7d02c-6775-4f2a-a300-9136bac3fe01" providerId="AD"/>
      </p:ext>
    </p:extLst>
  </p:cmAuthor>
  <p:cmAuthor id="4" name="Jacquemyn, Goele" initials="JG" lastIdx="4" clrIdx="3">
    <p:extLst>
      <p:ext uri="{19B8F6BF-5375-455C-9EA6-DF929625EA0E}">
        <p15:presenceInfo xmlns:p15="http://schemas.microsoft.com/office/powerpoint/2012/main" userId="Jacquemyn, Goele" providerId="None"/>
      </p:ext>
    </p:extLst>
  </p:cmAuthor>
  <p:cmAuthor id="5" name="De Decker Sarah" initials="DS" lastIdx="1" clrIdx="4">
    <p:extLst>
      <p:ext uri="{19B8F6BF-5375-455C-9EA6-DF929625EA0E}">
        <p15:presenceInfo xmlns:p15="http://schemas.microsoft.com/office/powerpoint/2012/main" userId="S::sarah.dedecker@ond.vlaanderen.be::0e4a429e-f323-4c14-9e9f-b9be74764867" providerId="AD"/>
      </p:ext>
    </p:extLst>
  </p:cmAuthor>
  <p:cmAuthor id="6" name="Vanruysseveldt Vicky" initials="VV" lastIdx="1" clrIdx="5">
    <p:extLst>
      <p:ext uri="{19B8F6BF-5375-455C-9EA6-DF929625EA0E}">
        <p15:presenceInfo xmlns:p15="http://schemas.microsoft.com/office/powerpoint/2012/main" userId="S::vicky.vanruysseveldt@ond.vlaanderen.be::727c3cda-ffad-4869-b7c3-b4e0fb154b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3F5"/>
    <a:srgbClr val="E7F1FA"/>
    <a:srgbClr val="FD1E07"/>
    <a:srgbClr val="2B92BE"/>
    <a:srgbClr val="0066FF"/>
    <a:srgbClr val="FF5050"/>
    <a:srgbClr val="650B0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2051D-C1F6-AAC7-E349-ACB621BBACF6}" v="280" dt="2023-08-28T14:01:51.217"/>
    <p1510:client id="{38C8293A-46E9-65BD-0D36-0964E713EC95}" v="1" dt="2023-08-31T06:50:15.716"/>
    <p1510:client id="{4330F17D-DD4F-4508-A6E0-713CFB0ABE3B}" v="173" dt="2023-08-29T11:24:30.1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5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font" Target="fonts/font1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viewProps" Target="viewProps.xml"/><Relationship Id="rId78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notesMaster" Target="notesMasters/notesMaster1.xml"/><Relationship Id="rId76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71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29" Type="http://schemas.openxmlformats.org/officeDocument/2006/relationships/slide" Target="slides/slide2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beke Luk" userId="S::luk.verbeke@ond.vlaanderen.be::742fd895-39b6-4514-87cf-ad5e30d0a4c9" providerId="AD" clId="Web-{DAD40E97-2BE6-20CA-DD76-B545118839E4}"/>
    <pc:docChg chg="addSld delSld modSection">
      <pc:chgData name="Verbeke Luk" userId="S::luk.verbeke@ond.vlaanderen.be::742fd895-39b6-4514-87cf-ad5e30d0a4c9" providerId="AD" clId="Web-{DAD40E97-2BE6-20CA-DD76-B545118839E4}" dt="2023-07-10T12:15:10.663" v="1"/>
      <pc:docMkLst>
        <pc:docMk/>
      </pc:docMkLst>
      <pc:sldChg chg="new del">
        <pc:chgData name="Verbeke Luk" userId="S::luk.verbeke@ond.vlaanderen.be::742fd895-39b6-4514-87cf-ad5e30d0a4c9" providerId="AD" clId="Web-{DAD40E97-2BE6-20CA-DD76-B545118839E4}" dt="2023-07-10T12:15:10.663" v="1"/>
        <pc:sldMkLst>
          <pc:docMk/>
          <pc:sldMk cId="3261964413" sldId="5543"/>
        </pc:sldMkLst>
      </pc:sldChg>
    </pc:docChg>
  </pc:docChgLst>
  <pc:docChgLst>
    <pc:chgData name="Vanruysseveldt Vicky" userId="727c3cda-ffad-4869-b7c3-b4e0fb154b96" providerId="ADAL" clId="{B943E268-9062-412E-B799-B95F0425D0CF}"/>
    <pc:docChg chg="undo redo custSel addSld delSld modSld sldOrd modSection">
      <pc:chgData name="Vanruysseveldt Vicky" userId="727c3cda-ffad-4869-b7c3-b4e0fb154b96" providerId="ADAL" clId="{B943E268-9062-412E-B799-B95F0425D0CF}" dt="2023-08-28T11:19:07.973" v="10982" actId="20577"/>
      <pc:docMkLst>
        <pc:docMk/>
      </pc:docMkLst>
      <pc:sldChg chg="modSp mod">
        <pc:chgData name="Vanruysseveldt Vicky" userId="727c3cda-ffad-4869-b7c3-b4e0fb154b96" providerId="ADAL" clId="{B943E268-9062-412E-B799-B95F0425D0CF}" dt="2023-08-25T19:09:10.917" v="2291" actId="20577"/>
        <pc:sldMkLst>
          <pc:docMk/>
          <pc:sldMk cId="1218473696" sldId="882"/>
        </pc:sldMkLst>
        <pc:spChg chg="mod">
          <ac:chgData name="Vanruysseveldt Vicky" userId="727c3cda-ffad-4869-b7c3-b4e0fb154b96" providerId="ADAL" clId="{B943E268-9062-412E-B799-B95F0425D0CF}" dt="2023-08-25T19:09:10.917" v="2291" actId="20577"/>
          <ac:spMkLst>
            <pc:docMk/>
            <pc:sldMk cId="1218473696" sldId="882"/>
            <ac:spMk id="2" creationId="{AC7E0460-4C19-F8D2-CAD7-69DE005B976D}"/>
          </ac:spMkLst>
        </pc:spChg>
      </pc:sldChg>
      <pc:sldChg chg="modSp del mod">
        <pc:chgData name="Vanruysseveldt Vicky" userId="727c3cda-ffad-4869-b7c3-b4e0fb154b96" providerId="ADAL" clId="{B943E268-9062-412E-B799-B95F0425D0CF}" dt="2023-08-28T09:55:20.839" v="10363" actId="2696"/>
        <pc:sldMkLst>
          <pc:docMk/>
          <pc:sldMk cId="2199033928" sldId="891"/>
        </pc:sldMkLst>
        <pc:spChg chg="mod">
          <ac:chgData name="Vanruysseveldt Vicky" userId="727c3cda-ffad-4869-b7c3-b4e0fb154b96" providerId="ADAL" clId="{B943E268-9062-412E-B799-B95F0425D0CF}" dt="2023-08-25T20:28:33.135" v="8888" actId="20577"/>
          <ac:spMkLst>
            <pc:docMk/>
            <pc:sldMk cId="2199033928" sldId="891"/>
            <ac:spMk id="2" creationId="{AC7E0460-4C19-F8D2-CAD7-69DE005B976D}"/>
          </ac:spMkLst>
        </pc:spChg>
        <pc:spChg chg="mod">
          <ac:chgData name="Vanruysseveldt Vicky" userId="727c3cda-ffad-4869-b7c3-b4e0fb154b96" providerId="ADAL" clId="{B943E268-9062-412E-B799-B95F0425D0CF}" dt="2023-08-25T20:28:40.551" v="8889" actId="20577"/>
          <ac:spMkLst>
            <pc:docMk/>
            <pc:sldMk cId="2199033928" sldId="891"/>
            <ac:spMk id="3" creationId="{0CD88AFD-2BC6-3D22-D6B2-671C08A1DB07}"/>
          </ac:spMkLst>
        </pc:spChg>
      </pc:sldChg>
      <pc:sldChg chg="modSp del mod">
        <pc:chgData name="Vanruysseveldt Vicky" userId="727c3cda-ffad-4869-b7c3-b4e0fb154b96" providerId="ADAL" clId="{B943E268-9062-412E-B799-B95F0425D0CF}" dt="2023-08-23T09:18:52.993" v="48" actId="2696"/>
        <pc:sldMkLst>
          <pc:docMk/>
          <pc:sldMk cId="642230693" sldId="892"/>
        </pc:sldMkLst>
        <pc:spChg chg="mod">
          <ac:chgData name="Vanruysseveldt Vicky" userId="727c3cda-ffad-4869-b7c3-b4e0fb154b96" providerId="ADAL" clId="{B943E268-9062-412E-B799-B95F0425D0CF}" dt="2023-08-23T09:18:49.053" v="47" actId="20577"/>
          <ac:spMkLst>
            <pc:docMk/>
            <pc:sldMk cId="642230693" sldId="892"/>
            <ac:spMk id="3" creationId="{6D22D299-05D2-2537-CC8E-4C50E108B1B7}"/>
          </ac:spMkLst>
        </pc:spChg>
      </pc:sldChg>
      <pc:sldChg chg="modSp mod">
        <pc:chgData name="Vanruysseveldt Vicky" userId="727c3cda-ffad-4869-b7c3-b4e0fb154b96" providerId="ADAL" clId="{B943E268-9062-412E-B799-B95F0425D0CF}" dt="2023-08-28T08:54:31.818" v="9118" actId="20577"/>
        <pc:sldMkLst>
          <pc:docMk/>
          <pc:sldMk cId="840474999" sldId="896"/>
        </pc:sldMkLst>
        <pc:spChg chg="mod">
          <ac:chgData name="Vanruysseveldt Vicky" userId="727c3cda-ffad-4869-b7c3-b4e0fb154b96" providerId="ADAL" clId="{B943E268-9062-412E-B799-B95F0425D0CF}" dt="2023-08-28T08:54:31.818" v="9118" actId="20577"/>
          <ac:spMkLst>
            <pc:docMk/>
            <pc:sldMk cId="840474999" sldId="896"/>
            <ac:spMk id="3" creationId="{0ADA08BE-1986-078C-9413-EC3B6CDA54B6}"/>
          </ac:spMkLst>
        </pc:spChg>
      </pc:sldChg>
      <pc:sldChg chg="modSp mod modCm">
        <pc:chgData name="Vanruysseveldt Vicky" userId="727c3cda-ffad-4869-b7c3-b4e0fb154b96" providerId="ADAL" clId="{B943E268-9062-412E-B799-B95F0425D0CF}" dt="2023-08-23T10:18:07.558" v="880" actId="20577"/>
        <pc:sldMkLst>
          <pc:docMk/>
          <pc:sldMk cId="3738367895" sldId="897"/>
        </pc:sldMkLst>
        <pc:spChg chg="mod">
          <ac:chgData name="Vanruysseveldt Vicky" userId="727c3cda-ffad-4869-b7c3-b4e0fb154b96" providerId="ADAL" clId="{B943E268-9062-412E-B799-B95F0425D0CF}" dt="2023-08-23T10:18:07.558" v="880" actId="20577"/>
          <ac:spMkLst>
            <pc:docMk/>
            <pc:sldMk cId="3738367895" sldId="897"/>
            <ac:spMk id="3" creationId="{E2000118-629A-8C89-9B02-BD9C9F982FF7}"/>
          </ac:spMkLst>
        </pc:spChg>
      </pc:sldChg>
      <pc:sldChg chg="modSp mod ord">
        <pc:chgData name="Vanruysseveldt Vicky" userId="727c3cda-ffad-4869-b7c3-b4e0fb154b96" providerId="ADAL" clId="{B943E268-9062-412E-B799-B95F0425D0CF}" dt="2023-08-23T10:18:38.869" v="882"/>
        <pc:sldMkLst>
          <pc:docMk/>
          <pc:sldMk cId="1147730239" sldId="898"/>
        </pc:sldMkLst>
        <pc:spChg chg="mod">
          <ac:chgData name="Vanruysseveldt Vicky" userId="727c3cda-ffad-4869-b7c3-b4e0fb154b96" providerId="ADAL" clId="{B943E268-9062-412E-B799-B95F0425D0CF}" dt="2023-08-23T09:19:27.296" v="51" actId="13926"/>
          <ac:spMkLst>
            <pc:docMk/>
            <pc:sldMk cId="1147730239" sldId="898"/>
            <ac:spMk id="2" creationId="{7BCE594D-86D0-1642-9594-A037EA00F1BE}"/>
          </ac:spMkLst>
        </pc:spChg>
        <pc:spChg chg="mod">
          <ac:chgData name="Vanruysseveldt Vicky" userId="727c3cda-ffad-4869-b7c3-b4e0fb154b96" providerId="ADAL" clId="{B943E268-9062-412E-B799-B95F0425D0CF}" dt="2023-08-23T09:19:35.887" v="53" actId="27636"/>
          <ac:spMkLst>
            <pc:docMk/>
            <pc:sldMk cId="1147730239" sldId="898"/>
            <ac:spMk id="3" creationId="{E2000118-629A-8C89-9B02-BD9C9F982FF7}"/>
          </ac:spMkLst>
        </pc:spChg>
      </pc:sldChg>
      <pc:sldChg chg="modSp mod">
        <pc:chgData name="Vanruysseveldt Vicky" userId="727c3cda-ffad-4869-b7c3-b4e0fb154b96" providerId="ADAL" clId="{B943E268-9062-412E-B799-B95F0425D0CF}" dt="2023-08-25T19:09:40.449" v="2295" actId="20577"/>
        <pc:sldMkLst>
          <pc:docMk/>
          <pc:sldMk cId="1764065803" sldId="899"/>
        </pc:sldMkLst>
        <pc:spChg chg="mod">
          <ac:chgData name="Vanruysseveldt Vicky" userId="727c3cda-ffad-4869-b7c3-b4e0fb154b96" providerId="ADAL" clId="{B943E268-9062-412E-B799-B95F0425D0CF}" dt="2023-08-25T19:09:40.449" v="2295" actId="20577"/>
          <ac:spMkLst>
            <pc:docMk/>
            <pc:sldMk cId="1764065803" sldId="899"/>
            <ac:spMk id="3" creationId="{7977FB23-2B9F-1D0F-5BF6-0D4CA1F830C8}"/>
          </ac:spMkLst>
        </pc:spChg>
      </pc:sldChg>
      <pc:sldChg chg="del">
        <pc:chgData name="Vanruysseveldt Vicky" userId="727c3cda-ffad-4869-b7c3-b4e0fb154b96" providerId="ADAL" clId="{B943E268-9062-412E-B799-B95F0425D0CF}" dt="2023-08-23T09:18:58.461" v="50" actId="2696"/>
        <pc:sldMkLst>
          <pc:docMk/>
          <pc:sldMk cId="364904256" sldId="900"/>
        </pc:sldMkLst>
      </pc:sldChg>
      <pc:sldChg chg="modSp mod ord">
        <pc:chgData name="Vanruysseveldt Vicky" userId="727c3cda-ffad-4869-b7c3-b4e0fb154b96" providerId="ADAL" clId="{B943E268-9062-412E-B799-B95F0425D0CF}" dt="2023-08-25T12:22:30.840" v="1095" actId="5793"/>
        <pc:sldMkLst>
          <pc:docMk/>
          <pc:sldMk cId="2807949815" sldId="902"/>
        </pc:sldMkLst>
        <pc:spChg chg="mod">
          <ac:chgData name="Vanruysseveldt Vicky" userId="727c3cda-ffad-4869-b7c3-b4e0fb154b96" providerId="ADAL" clId="{B943E268-9062-412E-B799-B95F0425D0CF}" dt="2023-08-25T12:22:30.840" v="1095" actId="5793"/>
          <ac:spMkLst>
            <pc:docMk/>
            <pc:sldMk cId="2807949815" sldId="902"/>
            <ac:spMk id="3" creationId="{EF769CE8-CB12-34FC-CF79-8012245AF620}"/>
          </ac:spMkLst>
        </pc:spChg>
      </pc:sldChg>
      <pc:sldChg chg="modSp mod">
        <pc:chgData name="Vanruysseveldt Vicky" userId="727c3cda-ffad-4869-b7c3-b4e0fb154b96" providerId="ADAL" clId="{B943E268-9062-412E-B799-B95F0425D0CF}" dt="2023-08-28T09:28:09.406" v="9447" actId="20577"/>
        <pc:sldMkLst>
          <pc:docMk/>
          <pc:sldMk cId="3189247598" sldId="903"/>
        </pc:sldMkLst>
        <pc:spChg chg="mod">
          <ac:chgData name="Vanruysseveldt Vicky" userId="727c3cda-ffad-4869-b7c3-b4e0fb154b96" providerId="ADAL" clId="{B943E268-9062-412E-B799-B95F0425D0CF}" dt="2023-08-25T19:26:05.328" v="3253" actId="20577"/>
          <ac:spMkLst>
            <pc:docMk/>
            <pc:sldMk cId="3189247598" sldId="903"/>
            <ac:spMk id="2" creationId="{4CB72A67-7D86-4F47-4505-24CB0CF4D827}"/>
          </ac:spMkLst>
        </pc:spChg>
        <pc:spChg chg="mod">
          <ac:chgData name="Vanruysseveldt Vicky" userId="727c3cda-ffad-4869-b7c3-b4e0fb154b96" providerId="ADAL" clId="{B943E268-9062-412E-B799-B95F0425D0CF}" dt="2023-08-28T09:28:09.406" v="9447" actId="20577"/>
          <ac:spMkLst>
            <pc:docMk/>
            <pc:sldMk cId="3189247598" sldId="903"/>
            <ac:spMk id="3" creationId="{40EFEEEB-1591-0A89-11D2-FEACDE3CC34C}"/>
          </ac:spMkLst>
        </pc:spChg>
      </pc:sldChg>
      <pc:sldChg chg="mod modShow">
        <pc:chgData name="Vanruysseveldt Vicky" userId="727c3cda-ffad-4869-b7c3-b4e0fb154b96" providerId="ADAL" clId="{B943E268-9062-412E-B799-B95F0425D0CF}" dt="2023-08-28T09:46:44.060" v="9991" actId="729"/>
        <pc:sldMkLst>
          <pc:docMk/>
          <pc:sldMk cId="3981379838" sldId="904"/>
        </pc:sldMkLst>
      </pc:sldChg>
      <pc:sldChg chg="modSp mod ord modNotesTx">
        <pc:chgData name="Vanruysseveldt Vicky" userId="727c3cda-ffad-4869-b7c3-b4e0fb154b96" providerId="ADAL" clId="{B943E268-9062-412E-B799-B95F0425D0CF}" dt="2023-08-28T09:56:03.913" v="10403" actId="20577"/>
        <pc:sldMkLst>
          <pc:docMk/>
          <pc:sldMk cId="2603680636" sldId="905"/>
        </pc:sldMkLst>
        <pc:spChg chg="mod">
          <ac:chgData name="Vanruysseveldt Vicky" userId="727c3cda-ffad-4869-b7c3-b4e0fb154b96" providerId="ADAL" clId="{B943E268-9062-412E-B799-B95F0425D0CF}" dt="2023-08-25T20:28:23.234" v="8875" actId="20577"/>
          <ac:spMkLst>
            <pc:docMk/>
            <pc:sldMk cId="2603680636" sldId="905"/>
            <ac:spMk id="3" creationId="{110C9BB6-5ED0-0AF2-992D-FA7ED063C7C6}"/>
          </ac:spMkLst>
        </pc:spChg>
      </pc:sldChg>
      <pc:sldChg chg="modSp mod modCm">
        <pc:chgData name="Vanruysseveldt Vicky" userId="727c3cda-ffad-4869-b7c3-b4e0fb154b96" providerId="ADAL" clId="{B943E268-9062-412E-B799-B95F0425D0CF}" dt="2023-08-25T20:22:06.313" v="8759" actId="20577"/>
        <pc:sldMkLst>
          <pc:docMk/>
          <pc:sldMk cId="658175334" sldId="906"/>
        </pc:sldMkLst>
        <pc:spChg chg="mod">
          <ac:chgData name="Vanruysseveldt Vicky" userId="727c3cda-ffad-4869-b7c3-b4e0fb154b96" providerId="ADAL" clId="{B943E268-9062-412E-B799-B95F0425D0CF}" dt="2023-08-25T20:22:06.313" v="8759" actId="20577"/>
          <ac:spMkLst>
            <pc:docMk/>
            <pc:sldMk cId="658175334" sldId="906"/>
            <ac:spMk id="3" creationId="{17E958E4-5314-DF42-CCC8-01A9D8C838B4}"/>
          </ac:spMkLst>
        </pc:spChg>
      </pc:sldChg>
      <pc:sldChg chg="mod modShow">
        <pc:chgData name="Vanruysseveldt Vicky" userId="727c3cda-ffad-4869-b7c3-b4e0fb154b96" providerId="ADAL" clId="{B943E268-9062-412E-B799-B95F0425D0CF}" dt="2023-08-28T09:46:08.447" v="9990" actId="729"/>
        <pc:sldMkLst>
          <pc:docMk/>
          <pc:sldMk cId="3439370098" sldId="918"/>
        </pc:sldMkLst>
      </pc:sldChg>
      <pc:sldChg chg="mod modShow">
        <pc:chgData name="Vanruysseveldt Vicky" userId="727c3cda-ffad-4869-b7c3-b4e0fb154b96" providerId="ADAL" clId="{B943E268-9062-412E-B799-B95F0425D0CF}" dt="2023-08-28T09:48:02.112" v="9994" actId="729"/>
        <pc:sldMkLst>
          <pc:docMk/>
          <pc:sldMk cId="858773030" sldId="919"/>
        </pc:sldMkLst>
      </pc:sldChg>
      <pc:sldChg chg="modSp mod">
        <pc:chgData name="Vanruysseveldt Vicky" userId="727c3cda-ffad-4869-b7c3-b4e0fb154b96" providerId="ADAL" clId="{B943E268-9062-412E-B799-B95F0425D0CF}" dt="2023-08-25T19:08:59.126" v="2276" actId="20577"/>
        <pc:sldMkLst>
          <pc:docMk/>
          <pc:sldMk cId="3873549876" sldId="5672"/>
        </pc:sldMkLst>
        <pc:spChg chg="mod">
          <ac:chgData name="Vanruysseveldt Vicky" userId="727c3cda-ffad-4869-b7c3-b4e0fb154b96" providerId="ADAL" clId="{B943E268-9062-412E-B799-B95F0425D0CF}" dt="2023-08-25T19:08:59.126" v="2276" actId="20577"/>
          <ac:spMkLst>
            <pc:docMk/>
            <pc:sldMk cId="3873549876" sldId="5672"/>
            <ac:spMk id="3" creationId="{0CD88AFD-2BC6-3D22-D6B2-671C08A1DB07}"/>
          </ac:spMkLst>
        </pc:spChg>
      </pc:sldChg>
      <pc:sldChg chg="modSp mod ord">
        <pc:chgData name="Vanruysseveldt Vicky" userId="727c3cda-ffad-4869-b7c3-b4e0fb154b96" providerId="ADAL" clId="{B943E268-9062-412E-B799-B95F0425D0CF}" dt="2023-08-25T19:08:44.929" v="2275" actId="20577"/>
        <pc:sldMkLst>
          <pc:docMk/>
          <pc:sldMk cId="2755870119" sldId="5677"/>
        </pc:sldMkLst>
        <pc:spChg chg="mod">
          <ac:chgData name="Vanruysseveldt Vicky" userId="727c3cda-ffad-4869-b7c3-b4e0fb154b96" providerId="ADAL" clId="{B943E268-9062-412E-B799-B95F0425D0CF}" dt="2023-08-25T09:08:42.132" v="951" actId="20577"/>
          <ac:spMkLst>
            <pc:docMk/>
            <pc:sldMk cId="2755870119" sldId="5677"/>
            <ac:spMk id="2" creationId="{1D7A0CD3-0835-5497-1EE9-4364BD050F50}"/>
          </ac:spMkLst>
        </pc:spChg>
        <pc:spChg chg="mod">
          <ac:chgData name="Vanruysseveldt Vicky" userId="727c3cda-ffad-4869-b7c3-b4e0fb154b96" providerId="ADAL" clId="{B943E268-9062-412E-B799-B95F0425D0CF}" dt="2023-08-25T19:08:44.929" v="2275" actId="20577"/>
          <ac:spMkLst>
            <pc:docMk/>
            <pc:sldMk cId="2755870119" sldId="5677"/>
            <ac:spMk id="3" creationId="{2D4B97E4-DB4B-93AB-6A2F-1BB31BF7A546}"/>
          </ac:spMkLst>
        </pc:spChg>
      </pc:sldChg>
      <pc:sldChg chg="del">
        <pc:chgData name="Vanruysseveldt Vicky" userId="727c3cda-ffad-4869-b7c3-b4e0fb154b96" providerId="ADAL" clId="{B943E268-9062-412E-B799-B95F0425D0CF}" dt="2023-08-23T09:18:55.854" v="49" actId="2696"/>
        <pc:sldMkLst>
          <pc:docMk/>
          <pc:sldMk cId="2842037077" sldId="5678"/>
        </pc:sldMkLst>
      </pc:sldChg>
      <pc:sldChg chg="del">
        <pc:chgData name="Vanruysseveldt Vicky" userId="727c3cda-ffad-4869-b7c3-b4e0fb154b96" providerId="ADAL" clId="{B943E268-9062-412E-B799-B95F0425D0CF}" dt="2023-08-25T20:28:27.425" v="8876" actId="2696"/>
        <pc:sldMkLst>
          <pc:docMk/>
          <pc:sldMk cId="1719155275" sldId="5680"/>
        </pc:sldMkLst>
      </pc:sldChg>
      <pc:sldChg chg="del">
        <pc:chgData name="Vanruysseveldt Vicky" userId="727c3cda-ffad-4869-b7c3-b4e0fb154b96" providerId="ADAL" clId="{B943E268-9062-412E-B799-B95F0425D0CF}" dt="2023-08-23T09:18:22.716" v="0" actId="2696"/>
        <pc:sldMkLst>
          <pc:docMk/>
          <pc:sldMk cId="2342170101" sldId="5689"/>
        </pc:sldMkLst>
      </pc:sldChg>
      <pc:sldChg chg="modSp mod modCm">
        <pc:chgData name="Vanruysseveldt Vicky" userId="727c3cda-ffad-4869-b7c3-b4e0fb154b96" providerId="ADAL" clId="{B943E268-9062-412E-B799-B95F0425D0CF}" dt="2023-08-28T11:19:07.973" v="10982" actId="20577"/>
        <pc:sldMkLst>
          <pc:docMk/>
          <pc:sldMk cId="379996800" sldId="5690"/>
        </pc:sldMkLst>
        <pc:spChg chg="mod">
          <ac:chgData name="Vanruysseveldt Vicky" userId="727c3cda-ffad-4869-b7c3-b4e0fb154b96" providerId="ADAL" clId="{B943E268-9062-412E-B799-B95F0425D0CF}" dt="2023-08-28T11:15:53.543" v="10464" actId="20577"/>
          <ac:spMkLst>
            <pc:docMk/>
            <pc:sldMk cId="379996800" sldId="5690"/>
            <ac:spMk id="2" creationId="{1137709A-2F71-11CA-7926-8C039E03CE7D}"/>
          </ac:spMkLst>
        </pc:spChg>
        <pc:spChg chg="mod">
          <ac:chgData name="Vanruysseveldt Vicky" userId="727c3cda-ffad-4869-b7c3-b4e0fb154b96" providerId="ADAL" clId="{B943E268-9062-412E-B799-B95F0425D0CF}" dt="2023-08-28T11:19:07.973" v="10982" actId="20577"/>
          <ac:spMkLst>
            <pc:docMk/>
            <pc:sldMk cId="379996800" sldId="5690"/>
            <ac:spMk id="3" creationId="{533AC6B0-F2B4-36C0-2588-09C585C8B7B3}"/>
          </ac:spMkLst>
        </pc:spChg>
      </pc:sldChg>
      <pc:sldChg chg="addSp delSp modSp new del mod">
        <pc:chgData name="Vanruysseveldt Vicky" userId="727c3cda-ffad-4869-b7c3-b4e0fb154b96" providerId="ADAL" clId="{B943E268-9062-412E-B799-B95F0425D0CF}" dt="2023-08-23T10:17:50.337" v="878" actId="2696"/>
        <pc:sldMkLst>
          <pc:docMk/>
          <pc:sldMk cId="454172849" sldId="5693"/>
        </pc:sldMkLst>
        <pc:spChg chg="del">
          <ac:chgData name="Vanruysseveldt Vicky" userId="727c3cda-ffad-4869-b7c3-b4e0fb154b96" providerId="ADAL" clId="{B943E268-9062-412E-B799-B95F0425D0CF}" dt="2023-08-23T09:25:22.329" v="65" actId="21"/>
          <ac:spMkLst>
            <pc:docMk/>
            <pc:sldMk cId="454172849" sldId="5693"/>
            <ac:spMk id="2" creationId="{F286F78C-9C8B-5AFF-D6EF-6C42AA57CBF1}"/>
          </ac:spMkLst>
        </pc:spChg>
        <pc:spChg chg="del">
          <ac:chgData name="Vanruysseveldt Vicky" userId="727c3cda-ffad-4869-b7c3-b4e0fb154b96" providerId="ADAL" clId="{B943E268-9062-412E-B799-B95F0425D0CF}" dt="2023-08-23T09:25:00.450" v="64" actId="21"/>
          <ac:spMkLst>
            <pc:docMk/>
            <pc:sldMk cId="454172849" sldId="5693"/>
            <ac:spMk id="3" creationId="{040802BF-C9BD-3BB0-8BBA-0705A7AA8C6B}"/>
          </ac:spMkLst>
        </pc:spChg>
        <pc:spChg chg="add mod">
          <ac:chgData name="Vanruysseveldt Vicky" userId="727c3cda-ffad-4869-b7c3-b4e0fb154b96" providerId="ADAL" clId="{B943E268-9062-412E-B799-B95F0425D0CF}" dt="2023-08-23T09:32:15.486" v="253" actId="1076"/>
          <ac:spMkLst>
            <pc:docMk/>
            <pc:sldMk cId="454172849" sldId="5693"/>
            <ac:spMk id="7" creationId="{70CC4CDD-BE37-5065-C768-B904E92E6839}"/>
          </ac:spMkLst>
        </pc:spChg>
        <pc:spChg chg="add mod">
          <ac:chgData name="Vanruysseveldt Vicky" userId="727c3cda-ffad-4869-b7c3-b4e0fb154b96" providerId="ADAL" clId="{B943E268-9062-412E-B799-B95F0425D0CF}" dt="2023-08-23T09:46:35.992" v="444" actId="1076"/>
          <ac:spMkLst>
            <pc:docMk/>
            <pc:sldMk cId="454172849" sldId="5693"/>
            <ac:spMk id="8" creationId="{C30C7586-8D5A-05C3-F22F-5363D2636F9E}"/>
          </ac:spMkLst>
        </pc:spChg>
        <pc:spChg chg="add del mod">
          <ac:chgData name="Vanruysseveldt Vicky" userId="727c3cda-ffad-4869-b7c3-b4e0fb154b96" providerId="ADAL" clId="{B943E268-9062-412E-B799-B95F0425D0CF}" dt="2023-08-23T09:25:58.648" v="76"/>
          <ac:spMkLst>
            <pc:docMk/>
            <pc:sldMk cId="454172849" sldId="5693"/>
            <ac:spMk id="9" creationId="{0ED994D1-B551-2375-6031-38ED202D9F1F}"/>
          </ac:spMkLst>
        </pc:spChg>
        <pc:spChg chg="add mod">
          <ac:chgData name="Vanruysseveldt Vicky" userId="727c3cda-ffad-4869-b7c3-b4e0fb154b96" providerId="ADAL" clId="{B943E268-9062-412E-B799-B95F0425D0CF}" dt="2023-08-23T09:47:24.264" v="450" actId="1076"/>
          <ac:spMkLst>
            <pc:docMk/>
            <pc:sldMk cId="454172849" sldId="5693"/>
            <ac:spMk id="12" creationId="{AB94696B-9F5A-1C20-7D82-26FA8DD35C81}"/>
          </ac:spMkLst>
        </pc:spChg>
        <pc:spChg chg="add mod">
          <ac:chgData name="Vanruysseveldt Vicky" userId="727c3cda-ffad-4869-b7c3-b4e0fb154b96" providerId="ADAL" clId="{B943E268-9062-412E-B799-B95F0425D0CF}" dt="2023-08-23T09:41:39.959" v="400" actId="1076"/>
          <ac:spMkLst>
            <pc:docMk/>
            <pc:sldMk cId="454172849" sldId="5693"/>
            <ac:spMk id="13" creationId="{DF4AEE3A-AA47-0036-1504-3C5F678AF5E8}"/>
          </ac:spMkLst>
        </pc:spChg>
        <pc:spChg chg="add mod">
          <ac:chgData name="Vanruysseveldt Vicky" userId="727c3cda-ffad-4869-b7c3-b4e0fb154b96" providerId="ADAL" clId="{B943E268-9062-412E-B799-B95F0425D0CF}" dt="2023-08-23T09:41:36.319" v="399" actId="1076"/>
          <ac:spMkLst>
            <pc:docMk/>
            <pc:sldMk cId="454172849" sldId="5693"/>
            <ac:spMk id="14" creationId="{0A568334-BD35-9027-EA94-2FA071C28421}"/>
          </ac:spMkLst>
        </pc:spChg>
        <pc:spChg chg="add del mod">
          <ac:chgData name="Vanruysseveldt Vicky" userId="727c3cda-ffad-4869-b7c3-b4e0fb154b96" providerId="ADAL" clId="{B943E268-9062-412E-B799-B95F0425D0CF}" dt="2023-08-23T09:30:23.533" v="201" actId="478"/>
          <ac:spMkLst>
            <pc:docMk/>
            <pc:sldMk cId="454172849" sldId="5693"/>
            <ac:spMk id="15" creationId="{D4EDA9DF-F766-9726-9A8D-C359842EA6F9}"/>
          </ac:spMkLst>
        </pc:spChg>
        <pc:spChg chg="add del mod">
          <ac:chgData name="Vanruysseveldt Vicky" userId="727c3cda-ffad-4869-b7c3-b4e0fb154b96" providerId="ADAL" clId="{B943E268-9062-412E-B799-B95F0425D0CF}" dt="2023-08-23T09:30:19.128" v="199" actId="478"/>
          <ac:spMkLst>
            <pc:docMk/>
            <pc:sldMk cId="454172849" sldId="5693"/>
            <ac:spMk id="16" creationId="{77B8F778-7821-A646-1286-B5CAA1619936}"/>
          </ac:spMkLst>
        </pc:spChg>
        <pc:spChg chg="add del mod">
          <ac:chgData name="Vanruysseveldt Vicky" userId="727c3cda-ffad-4869-b7c3-b4e0fb154b96" providerId="ADAL" clId="{B943E268-9062-412E-B799-B95F0425D0CF}" dt="2023-08-23T09:31:47.990" v="237" actId="478"/>
          <ac:spMkLst>
            <pc:docMk/>
            <pc:sldMk cId="454172849" sldId="5693"/>
            <ac:spMk id="17" creationId="{EE299BB6-DAA7-A809-3FF5-7F06352DFED8}"/>
          </ac:spMkLst>
        </pc:spChg>
        <pc:spChg chg="add del mod">
          <ac:chgData name="Vanruysseveldt Vicky" userId="727c3cda-ffad-4869-b7c3-b4e0fb154b96" providerId="ADAL" clId="{B943E268-9062-412E-B799-B95F0425D0CF}" dt="2023-08-23T09:31:42.681" v="236" actId="478"/>
          <ac:spMkLst>
            <pc:docMk/>
            <pc:sldMk cId="454172849" sldId="5693"/>
            <ac:spMk id="19" creationId="{6B351C3C-CF9F-0AEC-76D4-B5546228DE94}"/>
          </ac:spMkLst>
        </pc:spChg>
        <pc:spChg chg="add mod">
          <ac:chgData name="Vanruysseveldt Vicky" userId="727c3cda-ffad-4869-b7c3-b4e0fb154b96" providerId="ADAL" clId="{B943E268-9062-412E-B799-B95F0425D0CF}" dt="2023-08-23T09:44:58.215" v="435" actId="1076"/>
          <ac:spMkLst>
            <pc:docMk/>
            <pc:sldMk cId="454172849" sldId="5693"/>
            <ac:spMk id="20" creationId="{2D0D1B6F-CC8E-40C2-38AB-077D6D9D8CC0}"/>
          </ac:spMkLst>
        </pc:spChg>
        <pc:spChg chg="add mod">
          <ac:chgData name="Vanruysseveldt Vicky" userId="727c3cda-ffad-4869-b7c3-b4e0fb154b96" providerId="ADAL" clId="{B943E268-9062-412E-B799-B95F0425D0CF}" dt="2023-08-23T09:34:17.432" v="284" actId="20577"/>
          <ac:spMkLst>
            <pc:docMk/>
            <pc:sldMk cId="454172849" sldId="5693"/>
            <ac:spMk id="30" creationId="{4DDCCF5E-926D-F180-DF7E-39C6CBFB21C4}"/>
          </ac:spMkLst>
        </pc:spChg>
        <pc:spChg chg="add mod">
          <ac:chgData name="Vanruysseveldt Vicky" userId="727c3cda-ffad-4869-b7c3-b4e0fb154b96" providerId="ADAL" clId="{B943E268-9062-412E-B799-B95F0425D0CF}" dt="2023-08-23T09:35:29.008" v="318" actId="1076"/>
          <ac:spMkLst>
            <pc:docMk/>
            <pc:sldMk cId="454172849" sldId="5693"/>
            <ac:spMk id="31" creationId="{84B6FAAB-86C9-F5DF-3E87-82464DD877A0}"/>
          </ac:spMkLst>
        </pc:spChg>
        <pc:spChg chg="add mod">
          <ac:chgData name="Vanruysseveldt Vicky" userId="727c3cda-ffad-4869-b7c3-b4e0fb154b96" providerId="ADAL" clId="{B943E268-9062-412E-B799-B95F0425D0CF}" dt="2023-08-23T09:45:44.919" v="441" actId="1076"/>
          <ac:spMkLst>
            <pc:docMk/>
            <pc:sldMk cId="454172849" sldId="5693"/>
            <ac:spMk id="32" creationId="{E4E74336-D0A2-777C-6365-969FF6C5E0ED}"/>
          </ac:spMkLst>
        </pc:spChg>
        <pc:spChg chg="add mod">
          <ac:chgData name="Vanruysseveldt Vicky" userId="727c3cda-ffad-4869-b7c3-b4e0fb154b96" providerId="ADAL" clId="{B943E268-9062-412E-B799-B95F0425D0CF}" dt="2023-08-23T09:47:10.372" v="448" actId="1076"/>
          <ac:spMkLst>
            <pc:docMk/>
            <pc:sldMk cId="454172849" sldId="5693"/>
            <ac:spMk id="33" creationId="{90CC2441-DC0A-B709-0FFC-1BFF2D962693}"/>
          </ac:spMkLst>
        </pc:spChg>
        <pc:spChg chg="add mod">
          <ac:chgData name="Vanruysseveldt Vicky" userId="727c3cda-ffad-4869-b7c3-b4e0fb154b96" providerId="ADAL" clId="{B943E268-9062-412E-B799-B95F0425D0CF}" dt="2023-08-23T09:46:55.147" v="446" actId="1076"/>
          <ac:spMkLst>
            <pc:docMk/>
            <pc:sldMk cId="454172849" sldId="5693"/>
            <ac:spMk id="34" creationId="{6A52A57E-6A7A-B4D6-BD4C-019960929D98}"/>
          </ac:spMkLst>
        </pc:spChg>
        <pc:spChg chg="add mod">
          <ac:chgData name="Vanruysseveldt Vicky" userId="727c3cda-ffad-4869-b7c3-b4e0fb154b96" providerId="ADAL" clId="{B943E268-9062-412E-B799-B95F0425D0CF}" dt="2023-08-23T09:47:02.514" v="447" actId="1076"/>
          <ac:spMkLst>
            <pc:docMk/>
            <pc:sldMk cId="454172849" sldId="5693"/>
            <ac:spMk id="35" creationId="{6DFED744-5E76-F174-5A8C-B679F7C00619}"/>
          </ac:spMkLst>
        </pc:spChg>
        <pc:spChg chg="add del mod">
          <ac:chgData name="Vanruysseveldt Vicky" userId="727c3cda-ffad-4869-b7c3-b4e0fb154b96" providerId="ADAL" clId="{B943E268-9062-412E-B799-B95F0425D0CF}" dt="2023-08-23T09:40:11.921" v="387" actId="478"/>
          <ac:spMkLst>
            <pc:docMk/>
            <pc:sldMk cId="454172849" sldId="5693"/>
            <ac:spMk id="36" creationId="{79FDEE69-9A0F-3E76-B7FB-FDE8912F36C0}"/>
          </ac:spMkLst>
        </pc:spChg>
        <pc:spChg chg="add del mod">
          <ac:chgData name="Vanruysseveldt Vicky" userId="727c3cda-ffad-4869-b7c3-b4e0fb154b96" providerId="ADAL" clId="{B943E268-9062-412E-B799-B95F0425D0CF}" dt="2023-08-23T09:40:08.331" v="385" actId="478"/>
          <ac:spMkLst>
            <pc:docMk/>
            <pc:sldMk cId="454172849" sldId="5693"/>
            <ac:spMk id="37" creationId="{615B1640-A93F-75AF-9966-30A5A92765AA}"/>
          </ac:spMkLst>
        </pc:spChg>
        <pc:spChg chg="add del mod">
          <ac:chgData name="Vanruysseveldt Vicky" userId="727c3cda-ffad-4869-b7c3-b4e0fb154b96" providerId="ADAL" clId="{B943E268-9062-412E-B799-B95F0425D0CF}" dt="2023-08-23T09:40:25.225" v="390" actId="478"/>
          <ac:spMkLst>
            <pc:docMk/>
            <pc:sldMk cId="454172849" sldId="5693"/>
            <ac:spMk id="38" creationId="{12986320-2A6D-EC30-2009-875D4D9053B5}"/>
          </ac:spMkLst>
        </pc:spChg>
        <pc:spChg chg="add mod">
          <ac:chgData name="Vanruysseveldt Vicky" userId="727c3cda-ffad-4869-b7c3-b4e0fb154b96" providerId="ADAL" clId="{B943E268-9062-412E-B799-B95F0425D0CF}" dt="2023-08-23T09:47:16.821" v="449" actId="1076"/>
          <ac:spMkLst>
            <pc:docMk/>
            <pc:sldMk cId="454172849" sldId="5693"/>
            <ac:spMk id="39" creationId="{195F84B0-4BB0-9CAE-8A18-819DB0A10EFB}"/>
          </ac:spMkLst>
        </pc:spChg>
        <pc:spChg chg="add mod">
          <ac:chgData name="Vanruysseveldt Vicky" userId="727c3cda-ffad-4869-b7c3-b4e0fb154b96" providerId="ADAL" clId="{B943E268-9062-412E-B799-B95F0425D0CF}" dt="2023-08-23T09:41:44.667" v="401" actId="1076"/>
          <ac:spMkLst>
            <pc:docMk/>
            <pc:sldMk cId="454172849" sldId="5693"/>
            <ac:spMk id="40" creationId="{395D37EF-3C62-7806-D7E6-206298EB0792}"/>
          </ac:spMkLst>
        </pc:spChg>
        <pc:picChg chg="add del mod">
          <ac:chgData name="Vanruysseveldt Vicky" userId="727c3cda-ffad-4869-b7c3-b4e0fb154b96" providerId="ADAL" clId="{B943E268-9062-412E-B799-B95F0425D0CF}" dt="2023-08-23T09:26:30.922" v="81" actId="478"/>
          <ac:picMkLst>
            <pc:docMk/>
            <pc:sldMk cId="454172849" sldId="5693"/>
            <ac:picMk id="10" creationId="{740B8608-1848-2DAE-55D8-9A71E5D62B1C}"/>
          </ac:picMkLst>
        </pc:picChg>
        <pc:picChg chg="add del">
          <ac:chgData name="Vanruysseveldt Vicky" userId="727c3cda-ffad-4869-b7c3-b4e0fb154b96" providerId="ADAL" clId="{B943E268-9062-412E-B799-B95F0425D0CF}" dt="2023-08-23T09:26:55.952" v="88" actId="478"/>
          <ac:picMkLst>
            <pc:docMk/>
            <pc:sldMk cId="454172849" sldId="5693"/>
            <ac:picMk id="11" creationId="{2D8E8EC6-720B-7842-FB4F-2E8E4F9E0F81}"/>
          </ac:picMkLst>
        </pc:picChg>
        <pc:cxnChg chg="add mod">
          <ac:chgData name="Vanruysseveldt Vicky" userId="727c3cda-ffad-4869-b7c3-b4e0fb154b96" providerId="ADAL" clId="{B943E268-9062-412E-B799-B95F0425D0CF}" dt="2023-08-23T09:46:11.877" v="442" actId="14100"/>
          <ac:cxnSpMkLst>
            <pc:docMk/>
            <pc:sldMk cId="454172849" sldId="5693"/>
            <ac:cxnSpMk id="22" creationId="{640F28A4-05EB-3E9E-B4F5-7FE2D659C8D6}"/>
          </ac:cxnSpMkLst>
        </pc:cxnChg>
        <pc:cxnChg chg="add mod">
          <ac:chgData name="Vanruysseveldt Vicky" userId="727c3cda-ffad-4869-b7c3-b4e0fb154b96" providerId="ADAL" clId="{B943E268-9062-412E-B799-B95F0425D0CF}" dt="2023-08-23T09:44:58.215" v="435" actId="1076"/>
          <ac:cxnSpMkLst>
            <pc:docMk/>
            <pc:sldMk cId="454172849" sldId="5693"/>
            <ac:cxnSpMk id="24" creationId="{73E060DB-62A8-D19D-B202-37E18FA5760B}"/>
          </ac:cxnSpMkLst>
        </pc:cxnChg>
        <pc:cxnChg chg="add mod">
          <ac:chgData name="Vanruysseveldt Vicky" userId="727c3cda-ffad-4869-b7c3-b4e0fb154b96" providerId="ADAL" clId="{B943E268-9062-412E-B799-B95F0425D0CF}" dt="2023-08-23T09:47:31.027" v="451" actId="14100"/>
          <ac:cxnSpMkLst>
            <pc:docMk/>
            <pc:sldMk cId="454172849" sldId="5693"/>
            <ac:cxnSpMk id="27" creationId="{A5B100CB-DCAF-399C-9159-6242AF53A80A}"/>
          </ac:cxnSpMkLst>
        </pc:cxnChg>
        <pc:cxnChg chg="add mod">
          <ac:chgData name="Vanruysseveldt Vicky" userId="727c3cda-ffad-4869-b7c3-b4e0fb154b96" providerId="ADAL" clId="{B943E268-9062-412E-B799-B95F0425D0CF}" dt="2023-08-23T09:45:20.599" v="439" actId="14100"/>
          <ac:cxnSpMkLst>
            <pc:docMk/>
            <pc:sldMk cId="454172849" sldId="5693"/>
            <ac:cxnSpMk id="29" creationId="{9B470E0B-28A7-7C82-2577-4E77312C23D2}"/>
          </ac:cxnSpMkLst>
        </pc:cxnChg>
        <pc:cxnChg chg="add">
          <ac:chgData name="Vanruysseveldt Vicky" userId="727c3cda-ffad-4869-b7c3-b4e0fb154b96" providerId="ADAL" clId="{B943E268-9062-412E-B799-B95F0425D0CF}" dt="2023-08-23T09:47:39.429" v="452" actId="11529"/>
          <ac:cxnSpMkLst>
            <pc:docMk/>
            <pc:sldMk cId="454172849" sldId="5693"/>
            <ac:cxnSpMk id="56" creationId="{B46AABFA-3D78-8F9D-1047-3BF8CF9010D6}"/>
          </ac:cxnSpMkLst>
        </pc:cxnChg>
        <pc:cxnChg chg="add">
          <ac:chgData name="Vanruysseveldt Vicky" userId="727c3cda-ffad-4869-b7c3-b4e0fb154b96" providerId="ADAL" clId="{B943E268-9062-412E-B799-B95F0425D0CF}" dt="2023-08-23T09:47:50.066" v="453" actId="11529"/>
          <ac:cxnSpMkLst>
            <pc:docMk/>
            <pc:sldMk cId="454172849" sldId="5693"/>
            <ac:cxnSpMk id="58" creationId="{DF5B80F9-3003-DAA4-4E30-A5FFCB16FA4C}"/>
          </ac:cxnSpMkLst>
        </pc:cxnChg>
        <pc:cxnChg chg="add">
          <ac:chgData name="Vanruysseveldt Vicky" userId="727c3cda-ffad-4869-b7c3-b4e0fb154b96" providerId="ADAL" clId="{B943E268-9062-412E-B799-B95F0425D0CF}" dt="2023-08-23T09:48:01.937" v="454" actId="11529"/>
          <ac:cxnSpMkLst>
            <pc:docMk/>
            <pc:sldMk cId="454172849" sldId="5693"/>
            <ac:cxnSpMk id="60" creationId="{25EDD333-8971-2287-703B-2E378552A630}"/>
          </ac:cxnSpMkLst>
        </pc:cxnChg>
        <pc:cxnChg chg="add">
          <ac:chgData name="Vanruysseveldt Vicky" userId="727c3cda-ffad-4869-b7c3-b4e0fb154b96" providerId="ADAL" clId="{B943E268-9062-412E-B799-B95F0425D0CF}" dt="2023-08-23T09:48:11.683" v="455" actId="11529"/>
          <ac:cxnSpMkLst>
            <pc:docMk/>
            <pc:sldMk cId="454172849" sldId="5693"/>
            <ac:cxnSpMk id="62" creationId="{2C7F6B74-9D09-3952-7FFB-997F40547E7F}"/>
          </ac:cxnSpMkLst>
        </pc:cxnChg>
        <pc:cxnChg chg="add">
          <ac:chgData name="Vanruysseveldt Vicky" userId="727c3cda-ffad-4869-b7c3-b4e0fb154b96" providerId="ADAL" clId="{B943E268-9062-412E-B799-B95F0425D0CF}" dt="2023-08-23T09:48:22.651" v="456" actId="11529"/>
          <ac:cxnSpMkLst>
            <pc:docMk/>
            <pc:sldMk cId="454172849" sldId="5693"/>
            <ac:cxnSpMk id="64" creationId="{BBC6358C-8F01-83BD-65F8-64FF83BDFEDF}"/>
          </ac:cxnSpMkLst>
        </pc:cxnChg>
        <pc:cxnChg chg="add">
          <ac:chgData name="Vanruysseveldt Vicky" userId="727c3cda-ffad-4869-b7c3-b4e0fb154b96" providerId="ADAL" clId="{B943E268-9062-412E-B799-B95F0425D0CF}" dt="2023-08-23T09:48:32.327" v="457" actId="11529"/>
          <ac:cxnSpMkLst>
            <pc:docMk/>
            <pc:sldMk cId="454172849" sldId="5693"/>
            <ac:cxnSpMk id="66" creationId="{D9685787-A193-CD0D-5E86-A98B56901D5B}"/>
          </ac:cxnSpMkLst>
        </pc:cxnChg>
      </pc:sldChg>
      <pc:sldChg chg="mod modShow">
        <pc:chgData name="Vanruysseveldt Vicky" userId="727c3cda-ffad-4869-b7c3-b4e0fb154b96" providerId="ADAL" clId="{B943E268-9062-412E-B799-B95F0425D0CF}" dt="2023-08-28T09:51:49.287" v="10314" actId="729"/>
        <pc:sldMkLst>
          <pc:docMk/>
          <pc:sldMk cId="1635200456" sldId="5694"/>
        </pc:sldMkLst>
      </pc:sldChg>
      <pc:sldChg chg="addSp delSp modSp new mod">
        <pc:chgData name="Vanruysseveldt Vicky" userId="727c3cda-ffad-4869-b7c3-b4e0fb154b96" providerId="ADAL" clId="{B943E268-9062-412E-B799-B95F0425D0CF}" dt="2023-08-23T10:17:37.115" v="877" actId="1076"/>
        <pc:sldMkLst>
          <pc:docMk/>
          <pc:sldMk cId="2225541090" sldId="5698"/>
        </pc:sldMkLst>
        <pc:spChg chg="del">
          <ac:chgData name="Vanruysseveldt Vicky" userId="727c3cda-ffad-4869-b7c3-b4e0fb154b96" providerId="ADAL" clId="{B943E268-9062-412E-B799-B95F0425D0CF}" dt="2023-08-23T09:52:05.406" v="460" actId="478"/>
          <ac:spMkLst>
            <pc:docMk/>
            <pc:sldMk cId="2225541090" sldId="5698"/>
            <ac:spMk id="2" creationId="{965585DB-0904-49C6-D3D2-5190DC4C358B}"/>
          </ac:spMkLst>
        </pc:spChg>
        <pc:spChg chg="del">
          <ac:chgData name="Vanruysseveldt Vicky" userId="727c3cda-ffad-4869-b7c3-b4e0fb154b96" providerId="ADAL" clId="{B943E268-9062-412E-B799-B95F0425D0CF}" dt="2023-08-23T09:52:02.776" v="459" actId="478"/>
          <ac:spMkLst>
            <pc:docMk/>
            <pc:sldMk cId="2225541090" sldId="5698"/>
            <ac:spMk id="3" creationId="{02116510-5C96-D88A-4FBB-17A82A9C2EB4}"/>
          </ac:spMkLst>
        </pc:spChg>
        <pc:spChg chg="mod">
          <ac:chgData name="Vanruysseveldt Vicky" userId="727c3cda-ffad-4869-b7c3-b4e0fb154b96" providerId="ADAL" clId="{B943E268-9062-412E-B799-B95F0425D0CF}" dt="2023-08-23T10:07:32.946" v="749" actId="18245"/>
          <ac:spMkLst>
            <pc:docMk/>
            <pc:sldMk cId="2225541090" sldId="5698"/>
            <ac:spMk id="15" creationId="{00234D92-445F-DFEA-120D-A578BDDF685C}"/>
          </ac:spMkLst>
        </pc:spChg>
        <pc:spChg chg="mod">
          <ac:chgData name="Vanruysseveldt Vicky" userId="727c3cda-ffad-4869-b7c3-b4e0fb154b96" providerId="ADAL" clId="{B943E268-9062-412E-B799-B95F0425D0CF}" dt="2023-08-23T10:07:32.946" v="749" actId="18245"/>
          <ac:spMkLst>
            <pc:docMk/>
            <pc:sldMk cId="2225541090" sldId="5698"/>
            <ac:spMk id="16" creationId="{C7F24505-97EA-3135-845A-FD3FAED87CA6}"/>
          </ac:spMkLst>
        </pc:spChg>
        <pc:spChg chg="mod">
          <ac:chgData name="Vanruysseveldt Vicky" userId="727c3cda-ffad-4869-b7c3-b4e0fb154b96" providerId="ADAL" clId="{B943E268-9062-412E-B799-B95F0425D0CF}" dt="2023-08-23T10:07:32.946" v="749" actId="18245"/>
          <ac:spMkLst>
            <pc:docMk/>
            <pc:sldMk cId="2225541090" sldId="5698"/>
            <ac:spMk id="17" creationId="{AC16DA6C-3996-970F-8F41-C7E2B505CA9B}"/>
          </ac:spMkLst>
        </pc:spChg>
        <pc:spChg chg="mod">
          <ac:chgData name="Vanruysseveldt Vicky" userId="727c3cda-ffad-4869-b7c3-b4e0fb154b96" providerId="ADAL" clId="{B943E268-9062-412E-B799-B95F0425D0CF}" dt="2023-08-23T10:07:32.946" v="749" actId="18245"/>
          <ac:spMkLst>
            <pc:docMk/>
            <pc:sldMk cId="2225541090" sldId="5698"/>
            <ac:spMk id="18" creationId="{19F9FAAE-9CF1-7C48-ED16-3E56EDD4C7BC}"/>
          </ac:spMkLst>
        </pc:spChg>
        <pc:spChg chg="mod">
          <ac:chgData name="Vanruysseveldt Vicky" userId="727c3cda-ffad-4869-b7c3-b4e0fb154b96" providerId="ADAL" clId="{B943E268-9062-412E-B799-B95F0425D0CF}" dt="2023-08-23T10:07:32.946" v="749" actId="18245"/>
          <ac:spMkLst>
            <pc:docMk/>
            <pc:sldMk cId="2225541090" sldId="5698"/>
            <ac:spMk id="19" creationId="{0708431C-2060-A881-5AE3-6DBD226F586E}"/>
          </ac:spMkLst>
        </pc:spChg>
        <pc:spChg chg="mod">
          <ac:chgData name="Vanruysseveldt Vicky" userId="727c3cda-ffad-4869-b7c3-b4e0fb154b96" providerId="ADAL" clId="{B943E268-9062-412E-B799-B95F0425D0CF}" dt="2023-08-23T10:07:32.946" v="749" actId="18245"/>
          <ac:spMkLst>
            <pc:docMk/>
            <pc:sldMk cId="2225541090" sldId="5698"/>
            <ac:spMk id="20" creationId="{B7868A7B-724E-C44B-457E-BF623DA7281B}"/>
          </ac:spMkLst>
        </pc:spChg>
        <pc:spChg chg="mod">
          <ac:chgData name="Vanruysseveldt Vicky" userId="727c3cda-ffad-4869-b7c3-b4e0fb154b96" providerId="ADAL" clId="{B943E268-9062-412E-B799-B95F0425D0CF}" dt="2023-08-23T10:07:32.946" v="749" actId="18245"/>
          <ac:spMkLst>
            <pc:docMk/>
            <pc:sldMk cId="2225541090" sldId="5698"/>
            <ac:spMk id="21" creationId="{EAEFDD8A-DB2A-3FE0-8B9D-EBE0C1683202}"/>
          </ac:spMkLst>
        </pc:spChg>
        <pc:spChg chg="mod">
          <ac:chgData name="Vanruysseveldt Vicky" userId="727c3cda-ffad-4869-b7c3-b4e0fb154b96" providerId="ADAL" clId="{B943E268-9062-412E-B799-B95F0425D0CF}" dt="2023-08-23T10:07:32.946" v="749" actId="18245"/>
          <ac:spMkLst>
            <pc:docMk/>
            <pc:sldMk cId="2225541090" sldId="5698"/>
            <ac:spMk id="22" creationId="{C98D44DA-0391-B286-2D9D-01B8349AFE7A}"/>
          </ac:spMkLst>
        </pc:spChg>
        <pc:spChg chg="mod">
          <ac:chgData name="Vanruysseveldt Vicky" userId="727c3cda-ffad-4869-b7c3-b4e0fb154b96" providerId="ADAL" clId="{B943E268-9062-412E-B799-B95F0425D0CF}" dt="2023-08-23T10:07:32.946" v="749" actId="18245"/>
          <ac:spMkLst>
            <pc:docMk/>
            <pc:sldMk cId="2225541090" sldId="5698"/>
            <ac:spMk id="23" creationId="{2E7C9A04-7E39-1124-241A-579CD1E28DB5}"/>
          </ac:spMkLst>
        </pc:spChg>
        <pc:spChg chg="mod">
          <ac:chgData name="Vanruysseveldt Vicky" userId="727c3cda-ffad-4869-b7c3-b4e0fb154b96" providerId="ADAL" clId="{B943E268-9062-412E-B799-B95F0425D0CF}" dt="2023-08-23T10:07:32.946" v="749" actId="18245"/>
          <ac:spMkLst>
            <pc:docMk/>
            <pc:sldMk cId="2225541090" sldId="5698"/>
            <ac:spMk id="24" creationId="{F47F193F-9A8C-82CA-0169-E4D3AD64F2E2}"/>
          </ac:spMkLst>
        </pc:spChg>
        <pc:spChg chg="mod">
          <ac:chgData name="Vanruysseveldt Vicky" userId="727c3cda-ffad-4869-b7c3-b4e0fb154b96" providerId="ADAL" clId="{B943E268-9062-412E-B799-B95F0425D0CF}" dt="2023-08-23T10:07:32.946" v="749" actId="18245"/>
          <ac:spMkLst>
            <pc:docMk/>
            <pc:sldMk cId="2225541090" sldId="5698"/>
            <ac:spMk id="25" creationId="{B303F18A-8990-2D70-5542-1413723EAD32}"/>
          </ac:spMkLst>
        </pc:spChg>
        <pc:spChg chg="mod">
          <ac:chgData name="Vanruysseveldt Vicky" userId="727c3cda-ffad-4869-b7c3-b4e0fb154b96" providerId="ADAL" clId="{B943E268-9062-412E-B799-B95F0425D0CF}" dt="2023-08-23T10:07:32.946" v="749" actId="18245"/>
          <ac:spMkLst>
            <pc:docMk/>
            <pc:sldMk cId="2225541090" sldId="5698"/>
            <ac:spMk id="26" creationId="{0845F20C-0E54-7E14-BD63-2DC829B7CA37}"/>
          </ac:spMkLst>
        </pc:spChg>
        <pc:spChg chg="mod">
          <ac:chgData name="Vanruysseveldt Vicky" userId="727c3cda-ffad-4869-b7c3-b4e0fb154b96" providerId="ADAL" clId="{B943E268-9062-412E-B799-B95F0425D0CF}" dt="2023-08-23T10:07:32.946" v="749" actId="18245"/>
          <ac:spMkLst>
            <pc:docMk/>
            <pc:sldMk cId="2225541090" sldId="5698"/>
            <ac:spMk id="27" creationId="{963BEC1A-94B4-772F-939D-21F0B38863D3}"/>
          </ac:spMkLst>
        </pc:spChg>
        <pc:spChg chg="mod">
          <ac:chgData name="Vanruysseveldt Vicky" userId="727c3cda-ffad-4869-b7c3-b4e0fb154b96" providerId="ADAL" clId="{B943E268-9062-412E-B799-B95F0425D0CF}" dt="2023-08-23T10:07:32.946" v="749" actId="18245"/>
          <ac:spMkLst>
            <pc:docMk/>
            <pc:sldMk cId="2225541090" sldId="5698"/>
            <ac:spMk id="28" creationId="{68E0344B-8820-5038-C5FF-2998511157FC}"/>
          </ac:spMkLst>
        </pc:spChg>
        <pc:spChg chg="mod">
          <ac:chgData name="Vanruysseveldt Vicky" userId="727c3cda-ffad-4869-b7c3-b4e0fb154b96" providerId="ADAL" clId="{B943E268-9062-412E-B799-B95F0425D0CF}" dt="2023-08-23T10:07:32.946" v="749" actId="18245"/>
          <ac:spMkLst>
            <pc:docMk/>
            <pc:sldMk cId="2225541090" sldId="5698"/>
            <ac:spMk id="29" creationId="{54FED9C7-50C6-BD47-7BB2-76958A595342}"/>
          </ac:spMkLst>
        </pc:spChg>
        <pc:spChg chg="mod">
          <ac:chgData name="Vanruysseveldt Vicky" userId="727c3cda-ffad-4869-b7c3-b4e0fb154b96" providerId="ADAL" clId="{B943E268-9062-412E-B799-B95F0425D0CF}" dt="2023-08-23T10:07:32.946" v="749" actId="18245"/>
          <ac:spMkLst>
            <pc:docMk/>
            <pc:sldMk cId="2225541090" sldId="5698"/>
            <ac:spMk id="30" creationId="{2723C8A1-D384-CAD5-D1C1-13DBA9A81ECB}"/>
          </ac:spMkLst>
        </pc:spChg>
        <pc:spChg chg="mod">
          <ac:chgData name="Vanruysseveldt Vicky" userId="727c3cda-ffad-4869-b7c3-b4e0fb154b96" providerId="ADAL" clId="{B943E268-9062-412E-B799-B95F0425D0CF}" dt="2023-08-23T10:07:32.946" v="749" actId="18245"/>
          <ac:spMkLst>
            <pc:docMk/>
            <pc:sldMk cId="2225541090" sldId="5698"/>
            <ac:spMk id="31" creationId="{8B6A5FEF-C1E3-E3E6-25E3-25416E7FF377}"/>
          </ac:spMkLst>
        </pc:spChg>
        <pc:spChg chg="mod">
          <ac:chgData name="Vanruysseveldt Vicky" userId="727c3cda-ffad-4869-b7c3-b4e0fb154b96" providerId="ADAL" clId="{B943E268-9062-412E-B799-B95F0425D0CF}" dt="2023-08-23T10:07:32.946" v="749" actId="18245"/>
          <ac:spMkLst>
            <pc:docMk/>
            <pc:sldMk cId="2225541090" sldId="5698"/>
            <ac:spMk id="32" creationId="{620995B1-6163-604A-1B02-9BD2C8663A47}"/>
          </ac:spMkLst>
        </pc:spChg>
        <pc:spChg chg="mod">
          <ac:chgData name="Vanruysseveldt Vicky" userId="727c3cda-ffad-4869-b7c3-b4e0fb154b96" providerId="ADAL" clId="{B943E268-9062-412E-B799-B95F0425D0CF}" dt="2023-08-23T10:07:32.946" v="749" actId="18245"/>
          <ac:spMkLst>
            <pc:docMk/>
            <pc:sldMk cId="2225541090" sldId="5698"/>
            <ac:spMk id="33" creationId="{673A97AD-E8E1-4750-72C1-EAE2FF80C3C8}"/>
          </ac:spMkLst>
        </pc:spChg>
        <pc:spChg chg="mod">
          <ac:chgData name="Vanruysseveldt Vicky" userId="727c3cda-ffad-4869-b7c3-b4e0fb154b96" providerId="ADAL" clId="{B943E268-9062-412E-B799-B95F0425D0CF}" dt="2023-08-23T10:07:32.946" v="749" actId="18245"/>
          <ac:spMkLst>
            <pc:docMk/>
            <pc:sldMk cId="2225541090" sldId="5698"/>
            <ac:spMk id="34" creationId="{4964D4F4-92E0-1D77-DD7A-F28566E801DC}"/>
          </ac:spMkLst>
        </pc:spChg>
        <pc:spChg chg="mod">
          <ac:chgData name="Vanruysseveldt Vicky" userId="727c3cda-ffad-4869-b7c3-b4e0fb154b96" providerId="ADAL" clId="{B943E268-9062-412E-B799-B95F0425D0CF}" dt="2023-08-23T10:07:25.670" v="746" actId="18245"/>
          <ac:spMkLst>
            <pc:docMk/>
            <pc:sldMk cId="2225541090" sldId="5698"/>
            <ac:spMk id="35" creationId="{8F09EFE5-EF27-EA84-7AF6-BEA1688237DE}"/>
          </ac:spMkLst>
        </pc:spChg>
        <pc:spChg chg="add mod">
          <ac:chgData name="Vanruysseveldt Vicky" userId="727c3cda-ffad-4869-b7c3-b4e0fb154b96" providerId="ADAL" clId="{B943E268-9062-412E-B799-B95F0425D0CF}" dt="2023-08-23T10:17:06.095" v="873" actId="1076"/>
          <ac:spMkLst>
            <pc:docMk/>
            <pc:sldMk cId="2225541090" sldId="5698"/>
            <ac:spMk id="38" creationId="{68E5DEFF-B4B0-4E21-FD3B-FEE18AE67EF1}"/>
          </ac:spMkLst>
        </pc:spChg>
        <pc:spChg chg="add mod">
          <ac:chgData name="Vanruysseveldt Vicky" userId="727c3cda-ffad-4869-b7c3-b4e0fb154b96" providerId="ADAL" clId="{B943E268-9062-412E-B799-B95F0425D0CF}" dt="2023-08-23T10:17:23.454" v="875" actId="1076"/>
          <ac:spMkLst>
            <pc:docMk/>
            <pc:sldMk cId="2225541090" sldId="5698"/>
            <ac:spMk id="39" creationId="{572C0147-388A-E390-2592-A34E2BBBA75F}"/>
          </ac:spMkLst>
        </pc:spChg>
        <pc:spChg chg="add mod">
          <ac:chgData name="Vanruysseveldt Vicky" userId="727c3cda-ffad-4869-b7c3-b4e0fb154b96" providerId="ADAL" clId="{B943E268-9062-412E-B799-B95F0425D0CF}" dt="2023-08-23T10:17:29.758" v="876" actId="1076"/>
          <ac:spMkLst>
            <pc:docMk/>
            <pc:sldMk cId="2225541090" sldId="5698"/>
            <ac:spMk id="40" creationId="{EEBD0825-B52A-AD31-EDD5-5FF4C67720DB}"/>
          </ac:spMkLst>
        </pc:spChg>
        <pc:spChg chg="add mod">
          <ac:chgData name="Vanruysseveldt Vicky" userId="727c3cda-ffad-4869-b7c3-b4e0fb154b96" providerId="ADAL" clId="{B943E268-9062-412E-B799-B95F0425D0CF}" dt="2023-08-23T10:17:37.115" v="877" actId="1076"/>
          <ac:spMkLst>
            <pc:docMk/>
            <pc:sldMk cId="2225541090" sldId="5698"/>
            <ac:spMk id="41" creationId="{C57D63B6-16A9-A8AF-B81B-4A87186558F6}"/>
          </ac:spMkLst>
        </pc:spChg>
        <pc:spChg chg="add mod">
          <ac:chgData name="Vanruysseveldt Vicky" userId="727c3cda-ffad-4869-b7c3-b4e0fb154b96" providerId="ADAL" clId="{B943E268-9062-412E-B799-B95F0425D0CF}" dt="2023-08-23T10:13:25.724" v="796"/>
          <ac:spMkLst>
            <pc:docMk/>
            <pc:sldMk cId="2225541090" sldId="5698"/>
            <ac:spMk id="46" creationId="{28A25465-4909-EAC3-8535-88B1AE56507C}"/>
          </ac:spMkLst>
        </pc:spChg>
        <pc:spChg chg="add mod">
          <ac:chgData name="Vanruysseveldt Vicky" userId="727c3cda-ffad-4869-b7c3-b4e0fb154b96" providerId="ADAL" clId="{B943E268-9062-412E-B799-B95F0425D0CF}" dt="2023-08-23T10:15:19.676" v="846" actId="20577"/>
          <ac:spMkLst>
            <pc:docMk/>
            <pc:sldMk cId="2225541090" sldId="5698"/>
            <ac:spMk id="47" creationId="{9899F451-79EA-7D22-ECC1-3C9223FACB95}"/>
          </ac:spMkLst>
        </pc:spChg>
        <pc:spChg chg="add mod">
          <ac:chgData name="Vanruysseveldt Vicky" userId="727c3cda-ffad-4869-b7c3-b4e0fb154b96" providerId="ADAL" clId="{B943E268-9062-412E-B799-B95F0425D0CF}" dt="2023-08-23T10:15:42.235" v="848"/>
          <ac:spMkLst>
            <pc:docMk/>
            <pc:sldMk cId="2225541090" sldId="5698"/>
            <ac:spMk id="53" creationId="{C5F62784-5593-F7CA-1B69-D2B0E9F92E72}"/>
          </ac:spMkLst>
        </pc:spChg>
        <pc:spChg chg="add mod">
          <ac:chgData name="Vanruysseveldt Vicky" userId="727c3cda-ffad-4869-b7c3-b4e0fb154b96" providerId="ADAL" clId="{B943E268-9062-412E-B799-B95F0425D0CF}" dt="2023-08-23T10:16:12.627" v="870" actId="20577"/>
          <ac:spMkLst>
            <pc:docMk/>
            <pc:sldMk cId="2225541090" sldId="5698"/>
            <ac:spMk id="54" creationId="{EE7FFC8F-CCEA-696D-46FD-1D22B48D104E}"/>
          </ac:spMkLst>
        </pc:spChg>
        <pc:grpChg chg="mod">
          <ac:chgData name="Vanruysseveldt Vicky" userId="727c3cda-ffad-4869-b7c3-b4e0fb154b96" providerId="ADAL" clId="{B943E268-9062-412E-B799-B95F0425D0CF}" dt="2023-08-23T10:07:32.946" v="749" actId="18245"/>
          <ac:grpSpMkLst>
            <pc:docMk/>
            <pc:sldMk cId="2225541090" sldId="5698"/>
            <ac:grpSpMk id="14" creationId="{2B436522-6241-F473-AB9D-01CBDBEE63A4}"/>
          </ac:grpSpMkLst>
        </pc:grpChg>
        <pc:grpChg chg="add del mod">
          <ac:chgData name="Vanruysseveldt Vicky" userId="727c3cda-ffad-4869-b7c3-b4e0fb154b96" providerId="ADAL" clId="{B943E268-9062-412E-B799-B95F0425D0CF}" dt="2023-08-23T10:15:27.539" v="847" actId="21"/>
          <ac:grpSpMkLst>
            <pc:docMk/>
            <pc:sldMk cId="2225541090" sldId="5698"/>
            <ac:grpSpMk id="45" creationId="{82B5F36B-F891-0412-1C39-63A5C552B968}"/>
          </ac:grpSpMkLst>
        </pc:grpChg>
        <pc:grpChg chg="add mod">
          <ac:chgData name="Vanruysseveldt Vicky" userId="727c3cda-ffad-4869-b7c3-b4e0fb154b96" providerId="ADAL" clId="{B943E268-9062-412E-B799-B95F0425D0CF}" dt="2023-08-23T10:16:03.487" v="849" actId="1076"/>
          <ac:grpSpMkLst>
            <pc:docMk/>
            <pc:sldMk cId="2225541090" sldId="5698"/>
            <ac:grpSpMk id="52" creationId="{032BD1E3-1A86-E67F-6B81-6147FD15B4D7}"/>
          </ac:grpSpMkLst>
        </pc:grpChg>
        <pc:graphicFrameChg chg="add del mod modGraphic">
          <ac:chgData name="Vanruysseveldt Vicky" userId="727c3cda-ffad-4869-b7c3-b4e0fb154b96" providerId="ADAL" clId="{B943E268-9062-412E-B799-B95F0425D0CF}" dt="2023-08-23T10:11:14.059" v="780" actId="14100"/>
          <ac:graphicFrameMkLst>
            <pc:docMk/>
            <pc:sldMk cId="2225541090" sldId="5698"/>
            <ac:graphicFrameMk id="5" creationId="{888CFCEE-3474-5BDB-7495-9DB78B18E2FE}"/>
          </ac:graphicFrameMkLst>
        </pc:graphicFrameChg>
        <pc:picChg chg="add del">
          <ac:chgData name="Vanruysseveldt Vicky" userId="727c3cda-ffad-4869-b7c3-b4e0fb154b96" providerId="ADAL" clId="{B943E268-9062-412E-B799-B95F0425D0CF}" dt="2023-08-23T10:13:20.481" v="795"/>
          <ac:picMkLst>
            <pc:docMk/>
            <pc:sldMk cId="2225541090" sldId="5698"/>
            <ac:picMk id="44" creationId="{C2EE8306-033D-D536-6656-4DB1D386A071}"/>
          </ac:picMkLst>
        </pc:picChg>
        <pc:cxnChg chg="add del mod">
          <ac:chgData name="Vanruysseveldt Vicky" userId="727c3cda-ffad-4869-b7c3-b4e0fb154b96" providerId="ADAL" clId="{B943E268-9062-412E-B799-B95F0425D0CF}" dt="2023-08-23T10:11:23.627" v="781" actId="1076"/>
          <ac:cxnSpMkLst>
            <pc:docMk/>
            <pc:sldMk cId="2225541090" sldId="5698"/>
            <ac:cxnSpMk id="7" creationId="{25B19DF3-5FE5-3247-E8ED-5E6B4A86D39F}"/>
          </ac:cxnSpMkLst>
        </pc:cxnChg>
        <pc:cxnChg chg="add mod">
          <ac:chgData name="Vanruysseveldt Vicky" userId="727c3cda-ffad-4869-b7c3-b4e0fb154b96" providerId="ADAL" clId="{B943E268-9062-412E-B799-B95F0425D0CF}" dt="2023-08-23T10:11:30.904" v="782" actId="1076"/>
          <ac:cxnSpMkLst>
            <pc:docMk/>
            <pc:sldMk cId="2225541090" sldId="5698"/>
            <ac:cxnSpMk id="8" creationId="{B4CE3D01-C713-70E3-B7B4-868EF22F67F2}"/>
          </ac:cxnSpMkLst>
        </pc:cxnChg>
        <pc:cxnChg chg="add mod">
          <ac:chgData name="Vanruysseveldt Vicky" userId="727c3cda-ffad-4869-b7c3-b4e0fb154b96" providerId="ADAL" clId="{B943E268-9062-412E-B799-B95F0425D0CF}" dt="2023-08-23T10:12:23.445" v="788" actId="1076"/>
          <ac:cxnSpMkLst>
            <pc:docMk/>
            <pc:sldMk cId="2225541090" sldId="5698"/>
            <ac:cxnSpMk id="10" creationId="{929CBB15-406F-33F9-113C-C33FC7F44792}"/>
          </ac:cxnSpMkLst>
        </pc:cxnChg>
        <pc:cxnChg chg="add mod">
          <ac:chgData name="Vanruysseveldt Vicky" userId="727c3cda-ffad-4869-b7c3-b4e0fb154b96" providerId="ADAL" clId="{B943E268-9062-412E-B799-B95F0425D0CF}" dt="2023-08-23T10:12:40.192" v="791" actId="14100"/>
          <ac:cxnSpMkLst>
            <pc:docMk/>
            <pc:sldMk cId="2225541090" sldId="5698"/>
            <ac:cxnSpMk id="11" creationId="{0F9A9168-3B2B-0079-51E4-10C253CF56C5}"/>
          </ac:cxnSpMkLst>
        </pc:cxnChg>
        <pc:cxnChg chg="add">
          <ac:chgData name="Vanruysseveldt Vicky" userId="727c3cda-ffad-4869-b7c3-b4e0fb154b96" providerId="ADAL" clId="{B943E268-9062-412E-B799-B95F0425D0CF}" dt="2023-08-23T10:13:57.170" v="833" actId="11529"/>
          <ac:cxnSpMkLst>
            <pc:docMk/>
            <pc:sldMk cId="2225541090" sldId="5698"/>
            <ac:cxnSpMk id="49" creationId="{E467E77A-ABD6-BA41-E6BF-EB0D4158DFA0}"/>
          </ac:cxnSpMkLst>
        </pc:cxnChg>
        <pc:cxnChg chg="add">
          <ac:chgData name="Vanruysseveldt Vicky" userId="727c3cda-ffad-4869-b7c3-b4e0fb154b96" providerId="ADAL" clId="{B943E268-9062-412E-B799-B95F0425D0CF}" dt="2023-08-23T10:14:10.525" v="834" actId="11529"/>
          <ac:cxnSpMkLst>
            <pc:docMk/>
            <pc:sldMk cId="2225541090" sldId="5698"/>
            <ac:cxnSpMk id="51" creationId="{2C44CEA4-7EF2-BB60-BBD1-1CF66209A9E5}"/>
          </ac:cxnSpMkLst>
        </pc:cxnChg>
        <pc:cxnChg chg="add">
          <ac:chgData name="Vanruysseveldt Vicky" userId="727c3cda-ffad-4869-b7c3-b4e0fb154b96" providerId="ADAL" clId="{B943E268-9062-412E-B799-B95F0425D0CF}" dt="2023-08-23T10:16:28.565" v="871" actId="11529"/>
          <ac:cxnSpMkLst>
            <pc:docMk/>
            <pc:sldMk cId="2225541090" sldId="5698"/>
            <ac:cxnSpMk id="56" creationId="{0E70CE8E-B5DD-6D9C-FD9D-9DC6D106B0C1}"/>
          </ac:cxnSpMkLst>
        </pc:cxnChg>
        <pc:cxnChg chg="add">
          <ac:chgData name="Vanruysseveldt Vicky" userId="727c3cda-ffad-4869-b7c3-b4e0fb154b96" providerId="ADAL" clId="{B943E268-9062-412E-B799-B95F0425D0CF}" dt="2023-08-23T10:16:44.373" v="872" actId="11529"/>
          <ac:cxnSpMkLst>
            <pc:docMk/>
            <pc:sldMk cId="2225541090" sldId="5698"/>
            <ac:cxnSpMk id="58" creationId="{272DAE78-16E2-8932-4416-6F7C29899746}"/>
          </ac:cxnSpMkLst>
        </pc:cxnChg>
      </pc:sldChg>
      <pc:sldChg chg="modSp mod modNotesTx">
        <pc:chgData name="Vanruysseveldt Vicky" userId="727c3cda-ffad-4869-b7c3-b4e0fb154b96" providerId="ADAL" clId="{B943E268-9062-412E-B799-B95F0425D0CF}" dt="2023-08-28T09:49:28.909" v="10150" actId="20577"/>
        <pc:sldMkLst>
          <pc:docMk/>
          <pc:sldMk cId="421139096" sldId="5700"/>
        </pc:sldMkLst>
        <pc:spChg chg="mod">
          <ac:chgData name="Vanruysseveldt Vicky" userId="727c3cda-ffad-4869-b7c3-b4e0fb154b96" providerId="ADAL" clId="{B943E268-9062-412E-B799-B95F0425D0CF}" dt="2023-08-28T09:49:00.219" v="9997" actId="20577"/>
          <ac:spMkLst>
            <pc:docMk/>
            <pc:sldMk cId="421139096" sldId="5700"/>
            <ac:spMk id="3" creationId="{533AC6B0-F2B4-36C0-2588-09C585C8B7B3}"/>
          </ac:spMkLst>
        </pc:spChg>
      </pc:sldChg>
      <pc:sldChg chg="mod modShow">
        <pc:chgData name="Vanruysseveldt Vicky" userId="727c3cda-ffad-4869-b7c3-b4e0fb154b96" providerId="ADAL" clId="{B943E268-9062-412E-B799-B95F0425D0CF}" dt="2023-08-28T09:52:03.507" v="10315" actId="729"/>
        <pc:sldMkLst>
          <pc:docMk/>
          <pc:sldMk cId="3327728732" sldId="5704"/>
        </pc:sldMkLst>
      </pc:sldChg>
      <pc:sldChg chg="mod modShow">
        <pc:chgData name="Vanruysseveldt Vicky" userId="727c3cda-ffad-4869-b7c3-b4e0fb154b96" providerId="ADAL" clId="{B943E268-9062-412E-B799-B95F0425D0CF}" dt="2023-08-28T09:43:31.447" v="9805" actId="729"/>
        <pc:sldMkLst>
          <pc:docMk/>
          <pc:sldMk cId="3825830596" sldId="5705"/>
        </pc:sldMkLst>
      </pc:sldChg>
      <pc:sldChg chg="modSp mod">
        <pc:chgData name="Vanruysseveldt Vicky" userId="727c3cda-ffad-4869-b7c3-b4e0fb154b96" providerId="ADAL" clId="{B943E268-9062-412E-B799-B95F0425D0CF}" dt="2023-08-28T11:12:45.453" v="10425" actId="12"/>
        <pc:sldMkLst>
          <pc:docMk/>
          <pc:sldMk cId="1091668345" sldId="5706"/>
        </pc:sldMkLst>
        <pc:spChg chg="mod">
          <ac:chgData name="Vanruysseveldt Vicky" userId="727c3cda-ffad-4869-b7c3-b4e0fb154b96" providerId="ADAL" clId="{B943E268-9062-412E-B799-B95F0425D0CF}" dt="2023-08-28T11:12:45.453" v="10425" actId="12"/>
          <ac:spMkLst>
            <pc:docMk/>
            <pc:sldMk cId="1091668345" sldId="5706"/>
            <ac:spMk id="3" creationId="{533AC6B0-F2B4-36C0-2588-09C585C8B7B3}"/>
          </ac:spMkLst>
        </pc:spChg>
      </pc:sldChg>
      <pc:sldChg chg="modSp mod">
        <pc:chgData name="Vanruysseveldt Vicky" userId="727c3cda-ffad-4869-b7c3-b4e0fb154b96" providerId="ADAL" clId="{B943E268-9062-412E-B799-B95F0425D0CF}" dt="2023-08-28T11:13:13.864" v="10430" actId="12"/>
        <pc:sldMkLst>
          <pc:docMk/>
          <pc:sldMk cId="3972431458" sldId="5707"/>
        </pc:sldMkLst>
        <pc:spChg chg="mod">
          <ac:chgData name="Vanruysseveldt Vicky" userId="727c3cda-ffad-4869-b7c3-b4e0fb154b96" providerId="ADAL" clId="{B943E268-9062-412E-B799-B95F0425D0CF}" dt="2023-08-28T11:13:13.864" v="10430" actId="12"/>
          <ac:spMkLst>
            <pc:docMk/>
            <pc:sldMk cId="3972431458" sldId="5707"/>
            <ac:spMk id="3" creationId="{533AC6B0-F2B4-36C0-2588-09C585C8B7B3}"/>
          </ac:spMkLst>
        </pc:spChg>
      </pc:sldChg>
      <pc:sldChg chg="modSp mod">
        <pc:chgData name="Vanruysseveldt Vicky" userId="727c3cda-ffad-4869-b7c3-b4e0fb154b96" providerId="ADAL" clId="{B943E268-9062-412E-B799-B95F0425D0CF}" dt="2023-08-28T11:13:34.495" v="10435" actId="12"/>
        <pc:sldMkLst>
          <pc:docMk/>
          <pc:sldMk cId="1686864240" sldId="5708"/>
        </pc:sldMkLst>
        <pc:spChg chg="mod">
          <ac:chgData name="Vanruysseveldt Vicky" userId="727c3cda-ffad-4869-b7c3-b4e0fb154b96" providerId="ADAL" clId="{B943E268-9062-412E-B799-B95F0425D0CF}" dt="2023-08-28T11:13:34.495" v="10435" actId="12"/>
          <ac:spMkLst>
            <pc:docMk/>
            <pc:sldMk cId="1686864240" sldId="5708"/>
            <ac:spMk id="3" creationId="{533AC6B0-F2B4-36C0-2588-09C585C8B7B3}"/>
          </ac:spMkLst>
        </pc:spChg>
      </pc:sldChg>
      <pc:sldChg chg="modSp mod modShow">
        <pc:chgData name="Vanruysseveldt Vicky" userId="727c3cda-ffad-4869-b7c3-b4e0fb154b96" providerId="ADAL" clId="{B943E268-9062-412E-B799-B95F0425D0CF}" dt="2023-08-28T09:47:10.255" v="9992" actId="729"/>
        <pc:sldMkLst>
          <pc:docMk/>
          <pc:sldMk cId="1688613841" sldId="5710"/>
        </pc:sldMkLst>
        <pc:spChg chg="mod">
          <ac:chgData name="Vanruysseveldt Vicky" userId="727c3cda-ffad-4869-b7c3-b4e0fb154b96" providerId="ADAL" clId="{B943E268-9062-412E-B799-B95F0425D0CF}" dt="2023-08-24T09:04:51.628" v="894" actId="20577"/>
          <ac:spMkLst>
            <pc:docMk/>
            <pc:sldMk cId="1688613841" sldId="5710"/>
            <ac:spMk id="2" creationId="{4CB72A67-7D86-4F47-4505-24CB0CF4D827}"/>
          </ac:spMkLst>
        </pc:spChg>
        <pc:spChg chg="mod">
          <ac:chgData name="Vanruysseveldt Vicky" userId="727c3cda-ffad-4869-b7c3-b4e0fb154b96" providerId="ADAL" clId="{B943E268-9062-412E-B799-B95F0425D0CF}" dt="2023-08-24T09:05:36.341" v="908" actId="20577"/>
          <ac:spMkLst>
            <pc:docMk/>
            <pc:sldMk cId="1688613841" sldId="5710"/>
            <ac:spMk id="3" creationId="{40EFEEEB-1591-0A89-11D2-FEACDE3CC34C}"/>
          </ac:spMkLst>
        </pc:spChg>
      </pc:sldChg>
      <pc:sldChg chg="modSp mod">
        <pc:chgData name="Vanruysseveldt Vicky" userId="727c3cda-ffad-4869-b7c3-b4e0fb154b96" providerId="ADAL" clId="{B943E268-9062-412E-B799-B95F0425D0CF}" dt="2023-08-28T11:11:34.549" v="10419" actId="20577"/>
        <pc:sldMkLst>
          <pc:docMk/>
          <pc:sldMk cId="3608778012" sldId="5711"/>
        </pc:sldMkLst>
        <pc:spChg chg="mod">
          <ac:chgData name="Vanruysseveldt Vicky" userId="727c3cda-ffad-4869-b7c3-b4e0fb154b96" providerId="ADAL" clId="{B943E268-9062-412E-B799-B95F0425D0CF}" dt="2023-08-28T11:11:34.549" v="10419" actId="20577"/>
          <ac:spMkLst>
            <pc:docMk/>
            <pc:sldMk cId="3608778012" sldId="5711"/>
            <ac:spMk id="3" creationId="{40EFEEEB-1591-0A89-11D2-FEACDE3CC34C}"/>
          </ac:spMkLst>
        </pc:spChg>
      </pc:sldChg>
      <pc:sldChg chg="mod modShow">
        <pc:chgData name="Vanruysseveldt Vicky" userId="727c3cda-ffad-4869-b7c3-b4e0fb154b96" providerId="ADAL" clId="{B943E268-9062-412E-B799-B95F0425D0CF}" dt="2023-08-28T09:47:34.648" v="9993" actId="729"/>
        <pc:sldMkLst>
          <pc:docMk/>
          <pc:sldMk cId="3950193281" sldId="5712"/>
        </pc:sldMkLst>
      </pc:sldChg>
      <pc:sldChg chg="modSp new mod">
        <pc:chgData name="Vanruysseveldt Vicky" userId="727c3cda-ffad-4869-b7c3-b4e0fb154b96" providerId="ADAL" clId="{B943E268-9062-412E-B799-B95F0425D0CF}" dt="2023-08-25T19:08:15.549" v="2199" actId="5793"/>
        <pc:sldMkLst>
          <pc:docMk/>
          <pc:sldMk cId="2665999548" sldId="5713"/>
        </pc:sldMkLst>
        <pc:spChg chg="mod">
          <ac:chgData name="Vanruysseveldt Vicky" userId="727c3cda-ffad-4869-b7c3-b4e0fb154b96" providerId="ADAL" clId="{B943E268-9062-412E-B799-B95F0425D0CF}" dt="2023-08-25T19:08:10.815" v="2198" actId="255"/>
          <ac:spMkLst>
            <pc:docMk/>
            <pc:sldMk cId="2665999548" sldId="5713"/>
            <ac:spMk id="2" creationId="{390EAC77-2279-977A-6EF8-0AF666F68737}"/>
          </ac:spMkLst>
        </pc:spChg>
        <pc:spChg chg="mod">
          <ac:chgData name="Vanruysseveldt Vicky" userId="727c3cda-ffad-4869-b7c3-b4e0fb154b96" providerId="ADAL" clId="{B943E268-9062-412E-B799-B95F0425D0CF}" dt="2023-08-25T19:08:15.549" v="2199" actId="5793"/>
          <ac:spMkLst>
            <pc:docMk/>
            <pc:sldMk cId="2665999548" sldId="5713"/>
            <ac:spMk id="3" creationId="{47555DC2-286F-BFF0-1716-83E4A7E65ECE}"/>
          </ac:spMkLst>
        </pc:spChg>
      </pc:sldChg>
      <pc:sldChg chg="modSp new mod">
        <pc:chgData name="Vanruysseveldt Vicky" userId="727c3cda-ffad-4869-b7c3-b4e0fb154b96" providerId="ADAL" clId="{B943E268-9062-412E-B799-B95F0425D0CF}" dt="2023-08-25T19:21:04.239" v="2745" actId="20577"/>
        <pc:sldMkLst>
          <pc:docMk/>
          <pc:sldMk cId="2450445491" sldId="5714"/>
        </pc:sldMkLst>
        <pc:spChg chg="mod">
          <ac:chgData name="Vanruysseveldt Vicky" userId="727c3cda-ffad-4869-b7c3-b4e0fb154b96" providerId="ADAL" clId="{B943E268-9062-412E-B799-B95F0425D0CF}" dt="2023-08-25T19:14:11.742" v="2305" actId="20577"/>
          <ac:spMkLst>
            <pc:docMk/>
            <pc:sldMk cId="2450445491" sldId="5714"/>
            <ac:spMk id="2" creationId="{B20E8F14-4FAA-FA17-AECF-F34121DC29AF}"/>
          </ac:spMkLst>
        </pc:spChg>
        <pc:spChg chg="mod">
          <ac:chgData name="Vanruysseveldt Vicky" userId="727c3cda-ffad-4869-b7c3-b4e0fb154b96" providerId="ADAL" clId="{B943E268-9062-412E-B799-B95F0425D0CF}" dt="2023-08-25T19:21:04.239" v="2745" actId="20577"/>
          <ac:spMkLst>
            <pc:docMk/>
            <pc:sldMk cId="2450445491" sldId="5714"/>
            <ac:spMk id="3" creationId="{EB2AAC2A-A260-BAFF-5A05-2502EC64B708}"/>
          </ac:spMkLst>
        </pc:spChg>
      </pc:sldChg>
      <pc:sldChg chg="modSp new mod">
        <pc:chgData name="Vanruysseveldt Vicky" userId="727c3cda-ffad-4869-b7c3-b4e0fb154b96" providerId="ADAL" clId="{B943E268-9062-412E-B799-B95F0425D0CF}" dt="2023-08-28T11:09:15.204" v="10407" actId="20577"/>
        <pc:sldMkLst>
          <pc:docMk/>
          <pc:sldMk cId="1739175391" sldId="5715"/>
        </pc:sldMkLst>
        <pc:spChg chg="mod">
          <ac:chgData name="Vanruysseveldt Vicky" userId="727c3cda-ffad-4869-b7c3-b4e0fb154b96" providerId="ADAL" clId="{B943E268-9062-412E-B799-B95F0425D0CF}" dt="2023-08-25T19:26:00.491" v="3244" actId="20577"/>
          <ac:spMkLst>
            <pc:docMk/>
            <pc:sldMk cId="1739175391" sldId="5715"/>
            <ac:spMk id="2" creationId="{A57C30F2-7FA9-2DDE-5CC9-4EB0625D7EF9}"/>
          </ac:spMkLst>
        </pc:spChg>
        <pc:spChg chg="mod">
          <ac:chgData name="Vanruysseveldt Vicky" userId="727c3cda-ffad-4869-b7c3-b4e0fb154b96" providerId="ADAL" clId="{B943E268-9062-412E-B799-B95F0425D0CF}" dt="2023-08-28T11:09:15.204" v="10407" actId="20577"/>
          <ac:spMkLst>
            <pc:docMk/>
            <pc:sldMk cId="1739175391" sldId="5715"/>
            <ac:spMk id="3" creationId="{3AF9D892-5F8E-F0A7-1AE7-520F825A2CD7}"/>
          </ac:spMkLst>
        </pc:spChg>
      </pc:sldChg>
      <pc:sldChg chg="modSp new mod modNotesTx">
        <pc:chgData name="Vanruysseveldt Vicky" userId="727c3cda-ffad-4869-b7c3-b4e0fb154b96" providerId="ADAL" clId="{B943E268-9062-412E-B799-B95F0425D0CF}" dt="2023-08-28T09:35:04.142" v="9632" actId="20577"/>
        <pc:sldMkLst>
          <pc:docMk/>
          <pc:sldMk cId="836827894" sldId="5716"/>
        </pc:sldMkLst>
        <pc:spChg chg="mod">
          <ac:chgData name="Vanruysseveldt Vicky" userId="727c3cda-ffad-4869-b7c3-b4e0fb154b96" providerId="ADAL" clId="{B943E268-9062-412E-B799-B95F0425D0CF}" dt="2023-08-25T19:45:53.669" v="4603" actId="20577"/>
          <ac:spMkLst>
            <pc:docMk/>
            <pc:sldMk cId="836827894" sldId="5716"/>
            <ac:spMk id="2" creationId="{66665410-53BD-417B-02C8-5DFB031014A1}"/>
          </ac:spMkLst>
        </pc:spChg>
        <pc:spChg chg="mod">
          <ac:chgData name="Vanruysseveldt Vicky" userId="727c3cda-ffad-4869-b7c3-b4e0fb154b96" providerId="ADAL" clId="{B943E268-9062-412E-B799-B95F0425D0CF}" dt="2023-08-25T20:06:43.271" v="7013" actId="14100"/>
          <ac:spMkLst>
            <pc:docMk/>
            <pc:sldMk cId="836827894" sldId="5716"/>
            <ac:spMk id="3" creationId="{2017658A-8CBB-ED41-990D-86679928717F}"/>
          </ac:spMkLst>
        </pc:spChg>
      </pc:sldChg>
      <pc:sldChg chg="modSp new mod">
        <pc:chgData name="Vanruysseveldt Vicky" userId="727c3cda-ffad-4869-b7c3-b4e0fb154b96" providerId="ADAL" clId="{B943E268-9062-412E-B799-B95F0425D0CF}" dt="2023-08-25T19:59:24.425" v="6323" actId="27636"/>
        <pc:sldMkLst>
          <pc:docMk/>
          <pc:sldMk cId="3957832562" sldId="5717"/>
        </pc:sldMkLst>
        <pc:spChg chg="mod">
          <ac:chgData name="Vanruysseveldt Vicky" userId="727c3cda-ffad-4869-b7c3-b4e0fb154b96" providerId="ADAL" clId="{B943E268-9062-412E-B799-B95F0425D0CF}" dt="2023-08-25T19:50:11.640" v="5115" actId="20577"/>
          <ac:spMkLst>
            <pc:docMk/>
            <pc:sldMk cId="3957832562" sldId="5717"/>
            <ac:spMk id="2" creationId="{D7FEE427-1E07-7DBA-D7FC-24A529E919BE}"/>
          </ac:spMkLst>
        </pc:spChg>
        <pc:spChg chg="mod">
          <ac:chgData name="Vanruysseveldt Vicky" userId="727c3cda-ffad-4869-b7c3-b4e0fb154b96" providerId="ADAL" clId="{B943E268-9062-412E-B799-B95F0425D0CF}" dt="2023-08-25T19:59:24.425" v="6323" actId="27636"/>
          <ac:spMkLst>
            <pc:docMk/>
            <pc:sldMk cId="3957832562" sldId="5717"/>
            <ac:spMk id="3" creationId="{09732691-D99B-F844-33DF-2089A88D1A35}"/>
          </ac:spMkLst>
        </pc:spChg>
      </pc:sldChg>
      <pc:sldChg chg="modSp new mod">
        <pc:chgData name="Vanruysseveldt Vicky" userId="727c3cda-ffad-4869-b7c3-b4e0fb154b96" providerId="ADAL" clId="{B943E268-9062-412E-B799-B95F0425D0CF}" dt="2023-08-28T09:36:20.853" v="9787" actId="20577"/>
        <pc:sldMkLst>
          <pc:docMk/>
          <pc:sldMk cId="1980766868" sldId="5718"/>
        </pc:sldMkLst>
        <pc:spChg chg="mod">
          <ac:chgData name="Vanruysseveldt Vicky" userId="727c3cda-ffad-4869-b7c3-b4e0fb154b96" providerId="ADAL" clId="{B943E268-9062-412E-B799-B95F0425D0CF}" dt="2023-08-25T19:59:17.629" v="6321" actId="20577"/>
          <ac:spMkLst>
            <pc:docMk/>
            <pc:sldMk cId="1980766868" sldId="5718"/>
            <ac:spMk id="2" creationId="{AAF8AC49-E7DC-858B-CCA3-1D194AD70E96}"/>
          </ac:spMkLst>
        </pc:spChg>
        <pc:spChg chg="mod">
          <ac:chgData name="Vanruysseveldt Vicky" userId="727c3cda-ffad-4869-b7c3-b4e0fb154b96" providerId="ADAL" clId="{B943E268-9062-412E-B799-B95F0425D0CF}" dt="2023-08-28T09:36:20.853" v="9787" actId="20577"/>
          <ac:spMkLst>
            <pc:docMk/>
            <pc:sldMk cId="1980766868" sldId="5718"/>
            <ac:spMk id="3" creationId="{D26632D0-D491-AE01-E09E-B3B0B35C09F5}"/>
          </ac:spMkLst>
        </pc:spChg>
      </pc:sldChg>
      <pc:sldChg chg="modSp new mod modNotesTx">
        <pc:chgData name="Vanruysseveldt Vicky" userId="727c3cda-ffad-4869-b7c3-b4e0fb154b96" providerId="ADAL" clId="{B943E268-9062-412E-B799-B95F0425D0CF}" dt="2023-08-28T08:58:14.752" v="9314" actId="20577"/>
        <pc:sldMkLst>
          <pc:docMk/>
          <pc:sldMk cId="682308706" sldId="5719"/>
        </pc:sldMkLst>
        <pc:spChg chg="mod">
          <ac:chgData name="Vanruysseveldt Vicky" userId="727c3cda-ffad-4869-b7c3-b4e0fb154b96" providerId="ADAL" clId="{B943E268-9062-412E-B799-B95F0425D0CF}" dt="2023-08-25T20:06:55.894" v="7045" actId="20577"/>
          <ac:spMkLst>
            <pc:docMk/>
            <pc:sldMk cId="682308706" sldId="5719"/>
            <ac:spMk id="2" creationId="{2ACD7FDF-3BB9-F234-A715-7182859AF84B}"/>
          </ac:spMkLst>
        </pc:spChg>
        <pc:spChg chg="mod">
          <ac:chgData name="Vanruysseveldt Vicky" userId="727c3cda-ffad-4869-b7c3-b4e0fb154b96" providerId="ADAL" clId="{B943E268-9062-412E-B799-B95F0425D0CF}" dt="2023-08-25T20:17:45.276" v="8610" actId="20577"/>
          <ac:spMkLst>
            <pc:docMk/>
            <pc:sldMk cId="682308706" sldId="5719"/>
            <ac:spMk id="3" creationId="{E409ADF2-089B-E750-026E-CFDACD37C8DE}"/>
          </ac:spMkLst>
        </pc:spChg>
      </pc:sldChg>
      <pc:sldChg chg="modSp new mod modNotesTx">
        <pc:chgData name="Vanruysseveldt Vicky" userId="727c3cda-ffad-4869-b7c3-b4e0fb154b96" providerId="ADAL" clId="{B943E268-9062-412E-B799-B95F0425D0CF}" dt="2023-08-28T08:57:40.818" v="9278" actId="20577"/>
        <pc:sldMkLst>
          <pc:docMk/>
          <pc:sldMk cId="2619583367" sldId="5720"/>
        </pc:sldMkLst>
        <pc:spChg chg="mod">
          <ac:chgData name="Vanruysseveldt Vicky" userId="727c3cda-ffad-4869-b7c3-b4e0fb154b96" providerId="ADAL" clId="{B943E268-9062-412E-B799-B95F0425D0CF}" dt="2023-08-25T20:07:14.730" v="7107" actId="20577"/>
          <ac:spMkLst>
            <pc:docMk/>
            <pc:sldMk cId="2619583367" sldId="5720"/>
            <ac:spMk id="2" creationId="{5EDB11AB-8C85-E54B-DC2D-3418EDBDC97F}"/>
          </ac:spMkLst>
        </pc:spChg>
        <pc:spChg chg="mod">
          <ac:chgData name="Vanruysseveldt Vicky" userId="727c3cda-ffad-4869-b7c3-b4e0fb154b96" providerId="ADAL" clId="{B943E268-9062-412E-B799-B95F0425D0CF}" dt="2023-08-25T20:10:29.047" v="7443" actId="20577"/>
          <ac:spMkLst>
            <pc:docMk/>
            <pc:sldMk cId="2619583367" sldId="5720"/>
            <ac:spMk id="3" creationId="{3487AFE5-B088-9018-52DD-304FCD553603}"/>
          </ac:spMkLst>
        </pc:spChg>
      </pc:sldChg>
      <pc:sldChg chg="modSp new mod">
        <pc:chgData name="Vanruysseveldt Vicky" userId="727c3cda-ffad-4869-b7c3-b4e0fb154b96" providerId="ADAL" clId="{B943E268-9062-412E-B799-B95F0425D0CF}" dt="2023-08-28T09:37:00.498" v="9804" actId="20577"/>
        <pc:sldMkLst>
          <pc:docMk/>
          <pc:sldMk cId="2455231122" sldId="5721"/>
        </pc:sldMkLst>
        <pc:spChg chg="mod">
          <ac:chgData name="Vanruysseveldt Vicky" userId="727c3cda-ffad-4869-b7c3-b4e0fb154b96" providerId="ADAL" clId="{B943E268-9062-412E-B799-B95F0425D0CF}" dt="2023-08-25T20:12:21.919" v="7630" actId="20577"/>
          <ac:spMkLst>
            <pc:docMk/>
            <pc:sldMk cId="2455231122" sldId="5721"/>
            <ac:spMk id="2" creationId="{021D4834-08F2-20A1-86C1-5D272E2087E3}"/>
          </ac:spMkLst>
        </pc:spChg>
        <pc:spChg chg="mod">
          <ac:chgData name="Vanruysseveldt Vicky" userId="727c3cda-ffad-4869-b7c3-b4e0fb154b96" providerId="ADAL" clId="{B943E268-9062-412E-B799-B95F0425D0CF}" dt="2023-08-28T09:37:00.498" v="9804" actId="20577"/>
          <ac:spMkLst>
            <pc:docMk/>
            <pc:sldMk cId="2455231122" sldId="5721"/>
            <ac:spMk id="3" creationId="{03DD29BD-E856-3D22-3A05-699E45A853B5}"/>
          </ac:spMkLst>
        </pc:spChg>
      </pc:sldChg>
    </pc:docChg>
  </pc:docChgLst>
  <pc:docChgLst>
    <pc:chgData name="Vanruysseveldt Vicky" userId="S::vicky.vanruysseveldt@ond.vlaanderen.be::3671200b-7232-46e2-9be3-dc49b9eff658" providerId="AD" clId="Web-{3452051D-C1F6-AAC7-E349-ACB621BBACF6}"/>
    <pc:docChg chg="modSld">
      <pc:chgData name="Vanruysseveldt Vicky" userId="S::vicky.vanruysseveldt@ond.vlaanderen.be::3671200b-7232-46e2-9be3-dc49b9eff658" providerId="AD" clId="Web-{3452051D-C1F6-AAC7-E349-ACB621BBACF6}" dt="2023-08-28T14:01:51.217" v="277" actId="20577"/>
      <pc:docMkLst>
        <pc:docMk/>
      </pc:docMkLst>
      <pc:sldChg chg="modSp">
        <pc:chgData name="Vanruysseveldt Vicky" userId="S::vicky.vanruysseveldt@ond.vlaanderen.be::3671200b-7232-46e2-9be3-dc49b9eff658" providerId="AD" clId="Web-{3452051D-C1F6-AAC7-E349-ACB621BBACF6}" dt="2023-08-28T13:57:16.410" v="1" actId="20577"/>
        <pc:sldMkLst>
          <pc:docMk/>
          <pc:sldMk cId="3189247598" sldId="903"/>
        </pc:sldMkLst>
        <pc:spChg chg="mod">
          <ac:chgData name="Vanruysseveldt Vicky" userId="S::vicky.vanruysseveldt@ond.vlaanderen.be::3671200b-7232-46e2-9be3-dc49b9eff658" providerId="AD" clId="Web-{3452051D-C1F6-AAC7-E349-ACB621BBACF6}" dt="2023-08-28T13:57:16.410" v="1" actId="20577"/>
          <ac:spMkLst>
            <pc:docMk/>
            <pc:sldMk cId="3189247598" sldId="903"/>
            <ac:spMk id="3" creationId="{40EFEEEB-1591-0A89-11D2-FEACDE3CC34C}"/>
          </ac:spMkLst>
        </pc:spChg>
      </pc:sldChg>
      <pc:sldChg chg="modSp">
        <pc:chgData name="Vanruysseveldt Vicky" userId="S::vicky.vanruysseveldt@ond.vlaanderen.be::3671200b-7232-46e2-9be3-dc49b9eff658" providerId="AD" clId="Web-{3452051D-C1F6-AAC7-E349-ACB621BBACF6}" dt="2023-08-28T14:01:51.217" v="277" actId="20577"/>
        <pc:sldMkLst>
          <pc:docMk/>
          <pc:sldMk cId="1980766868" sldId="5718"/>
        </pc:sldMkLst>
        <pc:spChg chg="mod">
          <ac:chgData name="Vanruysseveldt Vicky" userId="S::vicky.vanruysseveldt@ond.vlaanderen.be::3671200b-7232-46e2-9be3-dc49b9eff658" providerId="AD" clId="Web-{3452051D-C1F6-AAC7-E349-ACB621BBACF6}" dt="2023-08-28T14:01:51.217" v="277" actId="20577"/>
          <ac:spMkLst>
            <pc:docMk/>
            <pc:sldMk cId="1980766868" sldId="5718"/>
            <ac:spMk id="3" creationId="{D26632D0-D491-AE01-E09E-B3B0B35C09F5}"/>
          </ac:spMkLst>
        </pc:spChg>
      </pc:sldChg>
      <pc:sldChg chg="modSp">
        <pc:chgData name="Vanruysseveldt Vicky" userId="S::vicky.vanruysseveldt@ond.vlaanderen.be::3671200b-7232-46e2-9be3-dc49b9eff658" providerId="AD" clId="Web-{3452051D-C1F6-AAC7-E349-ACB621BBACF6}" dt="2023-08-28T14:01:40.935" v="276" actId="20577"/>
        <pc:sldMkLst>
          <pc:docMk/>
          <pc:sldMk cId="682308706" sldId="5719"/>
        </pc:sldMkLst>
        <pc:spChg chg="mod">
          <ac:chgData name="Vanruysseveldt Vicky" userId="S::vicky.vanruysseveldt@ond.vlaanderen.be::3671200b-7232-46e2-9be3-dc49b9eff658" providerId="AD" clId="Web-{3452051D-C1F6-AAC7-E349-ACB621BBACF6}" dt="2023-08-28T14:01:40.935" v="276" actId="20577"/>
          <ac:spMkLst>
            <pc:docMk/>
            <pc:sldMk cId="682308706" sldId="5719"/>
            <ac:spMk id="3" creationId="{E409ADF2-089B-E750-026E-CFDACD37C8DE}"/>
          </ac:spMkLst>
        </pc:spChg>
      </pc:sldChg>
      <pc:sldChg chg="modSp">
        <pc:chgData name="Vanruysseveldt Vicky" userId="S::vicky.vanruysseveldt@ond.vlaanderen.be::3671200b-7232-46e2-9be3-dc49b9eff658" providerId="AD" clId="Web-{3452051D-C1F6-AAC7-E349-ACB621BBACF6}" dt="2023-08-28T13:59:07.336" v="69" actId="20577"/>
        <pc:sldMkLst>
          <pc:docMk/>
          <pc:sldMk cId="2455231122" sldId="5721"/>
        </pc:sldMkLst>
        <pc:spChg chg="mod">
          <ac:chgData name="Vanruysseveldt Vicky" userId="S::vicky.vanruysseveldt@ond.vlaanderen.be::3671200b-7232-46e2-9be3-dc49b9eff658" providerId="AD" clId="Web-{3452051D-C1F6-AAC7-E349-ACB621BBACF6}" dt="2023-08-28T13:59:07.336" v="69" actId="20577"/>
          <ac:spMkLst>
            <pc:docMk/>
            <pc:sldMk cId="2455231122" sldId="5721"/>
            <ac:spMk id="3" creationId="{03DD29BD-E856-3D22-3A05-699E45A853B5}"/>
          </ac:spMkLst>
        </pc:spChg>
      </pc:sldChg>
    </pc:docChg>
  </pc:docChgLst>
  <pc:docChgLst>
    <pc:chgData name="Vanruysseveldt Vicky" userId="S::vicky.vanruysseveldt@ond.vlaanderen.be::3671200b-7232-46e2-9be3-dc49b9eff658" providerId="AD" clId="Web-{C9D91DE3-F05C-FFE8-196F-21861F09E523}"/>
    <pc:docChg chg="modSld">
      <pc:chgData name="Vanruysseveldt Vicky" userId="S::vicky.vanruysseveldt@ond.vlaanderen.be::3671200b-7232-46e2-9be3-dc49b9eff658" providerId="AD" clId="Web-{C9D91DE3-F05C-FFE8-196F-21861F09E523}" dt="2023-08-28T13:45:22.018" v="38" actId="20577"/>
      <pc:docMkLst>
        <pc:docMk/>
      </pc:docMkLst>
      <pc:sldChg chg="modSp">
        <pc:chgData name="Vanruysseveldt Vicky" userId="S::vicky.vanruysseveldt@ond.vlaanderen.be::3671200b-7232-46e2-9be3-dc49b9eff658" providerId="AD" clId="Web-{C9D91DE3-F05C-FFE8-196F-21861F09E523}" dt="2023-08-28T13:44:59.720" v="34" actId="20577"/>
        <pc:sldMkLst>
          <pc:docMk/>
          <pc:sldMk cId="1980766868" sldId="5718"/>
        </pc:sldMkLst>
        <pc:spChg chg="mod">
          <ac:chgData name="Vanruysseveldt Vicky" userId="S::vicky.vanruysseveldt@ond.vlaanderen.be::3671200b-7232-46e2-9be3-dc49b9eff658" providerId="AD" clId="Web-{C9D91DE3-F05C-FFE8-196F-21861F09E523}" dt="2023-08-28T13:44:59.720" v="34" actId="20577"/>
          <ac:spMkLst>
            <pc:docMk/>
            <pc:sldMk cId="1980766868" sldId="5718"/>
            <ac:spMk id="3" creationId="{D26632D0-D491-AE01-E09E-B3B0B35C09F5}"/>
          </ac:spMkLst>
        </pc:spChg>
      </pc:sldChg>
      <pc:sldChg chg="modSp">
        <pc:chgData name="Vanruysseveldt Vicky" userId="S::vicky.vanruysseveldt@ond.vlaanderen.be::3671200b-7232-46e2-9be3-dc49b9eff658" providerId="AD" clId="Web-{C9D91DE3-F05C-FFE8-196F-21861F09E523}" dt="2023-08-28T13:45:22.018" v="38" actId="20577"/>
        <pc:sldMkLst>
          <pc:docMk/>
          <pc:sldMk cId="682308706" sldId="5719"/>
        </pc:sldMkLst>
        <pc:spChg chg="mod">
          <ac:chgData name="Vanruysseveldt Vicky" userId="S::vicky.vanruysseveldt@ond.vlaanderen.be::3671200b-7232-46e2-9be3-dc49b9eff658" providerId="AD" clId="Web-{C9D91DE3-F05C-FFE8-196F-21861F09E523}" dt="2023-08-28T13:45:22.018" v="38" actId="20577"/>
          <ac:spMkLst>
            <pc:docMk/>
            <pc:sldMk cId="682308706" sldId="5719"/>
            <ac:spMk id="3" creationId="{E409ADF2-089B-E750-026E-CFDACD37C8DE}"/>
          </ac:spMkLst>
        </pc:spChg>
      </pc:sldChg>
      <pc:sldChg chg="modSp">
        <pc:chgData name="Vanruysseveldt Vicky" userId="S::vicky.vanruysseveldt@ond.vlaanderen.be::3671200b-7232-46e2-9be3-dc49b9eff658" providerId="AD" clId="Web-{C9D91DE3-F05C-FFE8-196F-21861F09E523}" dt="2023-08-28T13:45:14.096" v="36" actId="20577"/>
        <pc:sldMkLst>
          <pc:docMk/>
          <pc:sldMk cId="2455231122" sldId="5721"/>
        </pc:sldMkLst>
        <pc:spChg chg="mod">
          <ac:chgData name="Vanruysseveldt Vicky" userId="S::vicky.vanruysseveldt@ond.vlaanderen.be::3671200b-7232-46e2-9be3-dc49b9eff658" providerId="AD" clId="Web-{C9D91DE3-F05C-FFE8-196F-21861F09E523}" dt="2023-08-28T13:45:14.096" v="36" actId="20577"/>
          <ac:spMkLst>
            <pc:docMk/>
            <pc:sldMk cId="2455231122" sldId="5721"/>
            <ac:spMk id="3" creationId="{03DD29BD-E856-3D22-3A05-699E45A853B5}"/>
          </ac:spMkLst>
        </pc:spChg>
      </pc:sldChg>
    </pc:docChg>
  </pc:docChgLst>
  <pc:docChgLst>
    <pc:chgData name="Vanruysseveldt Vicky" userId="S::vicky.vanruysseveldt@ond.vlaanderen.be::3671200b-7232-46e2-9be3-dc49b9eff658" providerId="AD" clId="Web-{77BA6BC8-7F67-4827-9504-640330862D7F}"/>
    <pc:docChg chg="modSld">
      <pc:chgData name="Vanruysseveldt Vicky" userId="S::vicky.vanruysseveldt@ond.vlaanderen.be::3671200b-7232-46e2-9be3-dc49b9eff658" providerId="AD" clId="Web-{77BA6BC8-7F67-4827-9504-640330862D7F}" dt="2023-08-28T11:31:16.199" v="2" actId="20577"/>
      <pc:docMkLst>
        <pc:docMk/>
      </pc:docMkLst>
      <pc:sldChg chg="modSp">
        <pc:chgData name="Vanruysseveldt Vicky" userId="S::vicky.vanruysseveldt@ond.vlaanderen.be::3671200b-7232-46e2-9be3-dc49b9eff658" providerId="AD" clId="Web-{77BA6BC8-7F67-4827-9504-640330862D7F}" dt="2023-08-28T11:31:16.199" v="2" actId="20577"/>
        <pc:sldMkLst>
          <pc:docMk/>
          <pc:sldMk cId="2455231122" sldId="5721"/>
        </pc:sldMkLst>
        <pc:spChg chg="mod">
          <ac:chgData name="Vanruysseveldt Vicky" userId="S::vicky.vanruysseveldt@ond.vlaanderen.be::3671200b-7232-46e2-9be3-dc49b9eff658" providerId="AD" clId="Web-{77BA6BC8-7F67-4827-9504-640330862D7F}" dt="2023-08-28T11:31:16.199" v="2" actId="20577"/>
          <ac:spMkLst>
            <pc:docMk/>
            <pc:sldMk cId="2455231122" sldId="5721"/>
            <ac:spMk id="3" creationId="{03DD29BD-E856-3D22-3A05-699E45A853B5}"/>
          </ac:spMkLst>
        </pc:spChg>
      </pc:sldChg>
    </pc:docChg>
  </pc:docChgLst>
  <pc:docChgLst>
    <pc:chgData name="Van der Elst Lien" userId="S::lien.vanderelst@ond.vlaanderen.be::070ca6b4-168e-4a65-b911-694dd0d10dd2" providerId="AD" clId="Web-{42238837-3169-CC59-09AE-E20DDD0B7250}"/>
    <pc:docChg chg="modSld">
      <pc:chgData name="Van der Elst Lien" userId="S::lien.vanderelst@ond.vlaanderen.be::070ca6b4-168e-4a65-b911-694dd0d10dd2" providerId="AD" clId="Web-{42238837-3169-CC59-09AE-E20DDD0B7250}" dt="2023-07-14T07:37:23.983" v="1" actId="20577"/>
      <pc:docMkLst>
        <pc:docMk/>
      </pc:docMkLst>
      <pc:sldChg chg="modSp">
        <pc:chgData name="Van der Elst Lien" userId="S::lien.vanderelst@ond.vlaanderen.be::070ca6b4-168e-4a65-b911-694dd0d10dd2" providerId="AD" clId="Web-{42238837-3169-CC59-09AE-E20DDD0B7250}" dt="2023-07-14T07:37:23.983" v="1" actId="20577"/>
        <pc:sldMkLst>
          <pc:docMk/>
          <pc:sldMk cId="2060144596" sldId="871"/>
        </pc:sldMkLst>
        <pc:spChg chg="mod">
          <ac:chgData name="Van der Elst Lien" userId="S::lien.vanderelst@ond.vlaanderen.be::070ca6b4-168e-4a65-b911-694dd0d10dd2" providerId="AD" clId="Web-{42238837-3169-CC59-09AE-E20DDD0B7250}" dt="2023-07-14T07:37:23.983" v="1" actId="20577"/>
          <ac:spMkLst>
            <pc:docMk/>
            <pc:sldMk cId="2060144596" sldId="871"/>
            <ac:spMk id="35844" creationId="{00000000-0000-0000-0000-000000000000}"/>
          </ac:spMkLst>
        </pc:spChg>
      </pc:sldChg>
    </pc:docChg>
  </pc:docChgLst>
  <pc:docChgLst>
    <pc:chgData name="Diericx Manu" userId="S::manu.diericx@vlaanderen.be::3fa77f7f-ce4f-405d-ac68-3895d9f4be36" providerId="AD" clId="Web-{1D4D0DD8-EAE5-F6FA-FF0F-A9D375D0518C}"/>
    <pc:docChg chg="modSld">
      <pc:chgData name="Diericx Manu" userId="S::manu.diericx@vlaanderen.be::3fa77f7f-ce4f-405d-ac68-3895d9f4be36" providerId="AD" clId="Web-{1D4D0DD8-EAE5-F6FA-FF0F-A9D375D0518C}" dt="2023-08-28T11:57:18.674" v="30" actId="20577"/>
      <pc:docMkLst>
        <pc:docMk/>
      </pc:docMkLst>
      <pc:sldChg chg="modSp">
        <pc:chgData name="Diericx Manu" userId="S::manu.diericx@vlaanderen.be::3fa77f7f-ce4f-405d-ac68-3895d9f4be36" providerId="AD" clId="Web-{1D4D0DD8-EAE5-F6FA-FF0F-A9D375D0518C}" dt="2023-08-28T11:57:18.674" v="30" actId="20577"/>
        <pc:sldMkLst>
          <pc:docMk/>
          <pc:sldMk cId="2807949815" sldId="902"/>
        </pc:sldMkLst>
        <pc:spChg chg="mod">
          <ac:chgData name="Diericx Manu" userId="S::manu.diericx@vlaanderen.be::3fa77f7f-ce4f-405d-ac68-3895d9f4be36" providerId="AD" clId="Web-{1D4D0DD8-EAE5-F6FA-FF0F-A9D375D0518C}" dt="2023-08-28T11:56:10.562" v="6" actId="20577"/>
          <ac:spMkLst>
            <pc:docMk/>
            <pc:sldMk cId="2807949815" sldId="902"/>
            <ac:spMk id="2" creationId="{3B75ECAE-9DE0-1F89-DFE3-B5507943DE19}"/>
          </ac:spMkLst>
        </pc:spChg>
        <pc:spChg chg="mod">
          <ac:chgData name="Diericx Manu" userId="S::manu.diericx@vlaanderen.be::3fa77f7f-ce4f-405d-ac68-3895d9f4be36" providerId="AD" clId="Web-{1D4D0DD8-EAE5-F6FA-FF0F-A9D375D0518C}" dt="2023-08-28T11:57:18.674" v="30" actId="20577"/>
          <ac:spMkLst>
            <pc:docMk/>
            <pc:sldMk cId="2807949815" sldId="902"/>
            <ac:spMk id="3" creationId="{EF769CE8-CB12-34FC-CF79-8012245AF620}"/>
          </ac:spMkLst>
        </pc:spChg>
      </pc:sldChg>
    </pc:docChg>
  </pc:docChgLst>
  <pc:docChgLst>
    <pc:chgData name="Logé Veronique" userId="978dd57c-80cf-4a03-8d51-b3c4106277de" providerId="ADAL" clId="{74C564A7-7501-4076-BD89-9B29C141C324}"/>
    <pc:docChg chg="undo custSel addSld delSld modSld sldOrd modSection">
      <pc:chgData name="Logé Veronique" userId="978dd57c-80cf-4a03-8d51-b3c4106277de" providerId="ADAL" clId="{74C564A7-7501-4076-BD89-9B29C141C324}" dt="2023-08-24T13:17:14.682" v="10211" actId="20577"/>
      <pc:docMkLst>
        <pc:docMk/>
      </pc:docMkLst>
      <pc:sldChg chg="add">
        <pc:chgData name="Logé Veronique" userId="978dd57c-80cf-4a03-8d51-b3c4106277de" providerId="ADAL" clId="{74C564A7-7501-4076-BD89-9B29C141C324}" dt="2023-08-23T08:36:10.052" v="0"/>
        <pc:sldMkLst>
          <pc:docMk/>
          <pc:sldMk cId="642230693" sldId="892"/>
        </pc:sldMkLst>
      </pc:sldChg>
      <pc:sldChg chg="modSp add mod ord">
        <pc:chgData name="Logé Veronique" userId="978dd57c-80cf-4a03-8d51-b3c4106277de" providerId="ADAL" clId="{74C564A7-7501-4076-BD89-9B29C141C324}" dt="2023-08-24T12:16:41.280" v="9046" actId="20577"/>
        <pc:sldMkLst>
          <pc:docMk/>
          <pc:sldMk cId="840474999" sldId="896"/>
        </pc:sldMkLst>
        <pc:spChg chg="mod">
          <ac:chgData name="Logé Veronique" userId="978dd57c-80cf-4a03-8d51-b3c4106277de" providerId="ADAL" clId="{74C564A7-7501-4076-BD89-9B29C141C324}" dt="2023-08-24T12:16:41.280" v="9046" actId="20577"/>
          <ac:spMkLst>
            <pc:docMk/>
            <pc:sldMk cId="840474999" sldId="896"/>
            <ac:spMk id="3" creationId="{0ADA08BE-1986-078C-9413-EC3B6CDA54B6}"/>
          </ac:spMkLst>
        </pc:spChg>
      </pc:sldChg>
      <pc:sldChg chg="add del">
        <pc:chgData name="Logé Veronique" userId="978dd57c-80cf-4a03-8d51-b3c4106277de" providerId="ADAL" clId="{74C564A7-7501-4076-BD89-9B29C141C324}" dt="2023-08-23T08:37:47.314" v="3" actId="2696"/>
        <pc:sldMkLst>
          <pc:docMk/>
          <pc:sldMk cId="3460582474" sldId="896"/>
        </pc:sldMkLst>
      </pc:sldChg>
      <pc:sldChg chg="add">
        <pc:chgData name="Logé Veronique" userId="978dd57c-80cf-4a03-8d51-b3c4106277de" providerId="ADAL" clId="{74C564A7-7501-4076-BD89-9B29C141C324}" dt="2023-08-23T08:36:10.052" v="0"/>
        <pc:sldMkLst>
          <pc:docMk/>
          <pc:sldMk cId="3738367895" sldId="897"/>
        </pc:sldMkLst>
      </pc:sldChg>
      <pc:sldChg chg="add">
        <pc:chgData name="Logé Veronique" userId="978dd57c-80cf-4a03-8d51-b3c4106277de" providerId="ADAL" clId="{74C564A7-7501-4076-BD89-9B29C141C324}" dt="2023-08-23T08:36:10.052" v="0"/>
        <pc:sldMkLst>
          <pc:docMk/>
          <pc:sldMk cId="1147730239" sldId="898"/>
        </pc:sldMkLst>
      </pc:sldChg>
      <pc:sldChg chg="add ord">
        <pc:chgData name="Logé Veronique" userId="978dd57c-80cf-4a03-8d51-b3c4106277de" providerId="ADAL" clId="{74C564A7-7501-4076-BD89-9B29C141C324}" dt="2023-08-23T08:41:20.965" v="6"/>
        <pc:sldMkLst>
          <pc:docMk/>
          <pc:sldMk cId="1764065803" sldId="899"/>
        </pc:sldMkLst>
      </pc:sldChg>
      <pc:sldChg chg="add del">
        <pc:chgData name="Logé Veronique" userId="978dd57c-80cf-4a03-8d51-b3c4106277de" providerId="ADAL" clId="{74C564A7-7501-4076-BD89-9B29C141C324}" dt="2023-08-23T08:37:47.314" v="3" actId="2696"/>
        <pc:sldMkLst>
          <pc:docMk/>
          <pc:sldMk cId="2583332860" sldId="899"/>
        </pc:sldMkLst>
      </pc:sldChg>
      <pc:sldChg chg="add">
        <pc:chgData name="Logé Veronique" userId="978dd57c-80cf-4a03-8d51-b3c4106277de" providerId="ADAL" clId="{74C564A7-7501-4076-BD89-9B29C141C324}" dt="2023-08-23T08:36:10.052" v="0"/>
        <pc:sldMkLst>
          <pc:docMk/>
          <pc:sldMk cId="364904256" sldId="900"/>
        </pc:sldMkLst>
      </pc:sldChg>
      <pc:sldChg chg="add del">
        <pc:chgData name="Logé Veronique" userId="978dd57c-80cf-4a03-8d51-b3c4106277de" providerId="ADAL" clId="{74C564A7-7501-4076-BD89-9B29C141C324}" dt="2023-08-23T08:37:47.314" v="3" actId="2696"/>
        <pc:sldMkLst>
          <pc:docMk/>
          <pc:sldMk cId="814336916" sldId="901"/>
        </pc:sldMkLst>
      </pc:sldChg>
      <pc:sldChg chg="add ord">
        <pc:chgData name="Logé Veronique" userId="978dd57c-80cf-4a03-8d51-b3c4106277de" providerId="ADAL" clId="{74C564A7-7501-4076-BD89-9B29C141C324}" dt="2023-08-23T08:41:20.965" v="6"/>
        <pc:sldMkLst>
          <pc:docMk/>
          <pc:sldMk cId="1360404398" sldId="901"/>
        </pc:sldMkLst>
      </pc:sldChg>
      <pc:sldChg chg="add del">
        <pc:chgData name="Logé Veronique" userId="978dd57c-80cf-4a03-8d51-b3c4106277de" providerId="ADAL" clId="{74C564A7-7501-4076-BD89-9B29C141C324}" dt="2023-08-23T08:37:47.314" v="3" actId="2696"/>
        <pc:sldMkLst>
          <pc:docMk/>
          <pc:sldMk cId="2088733303" sldId="902"/>
        </pc:sldMkLst>
      </pc:sldChg>
      <pc:sldChg chg="add ord">
        <pc:chgData name="Logé Veronique" userId="978dd57c-80cf-4a03-8d51-b3c4106277de" providerId="ADAL" clId="{74C564A7-7501-4076-BD89-9B29C141C324}" dt="2023-08-23T08:41:20.965" v="6"/>
        <pc:sldMkLst>
          <pc:docMk/>
          <pc:sldMk cId="2807949815" sldId="902"/>
        </pc:sldMkLst>
      </pc:sldChg>
      <pc:sldChg chg="add del">
        <pc:chgData name="Logé Veronique" userId="978dd57c-80cf-4a03-8d51-b3c4106277de" providerId="ADAL" clId="{74C564A7-7501-4076-BD89-9B29C141C324}" dt="2023-08-23T08:37:47.314" v="3" actId="2696"/>
        <pc:sldMkLst>
          <pc:docMk/>
          <pc:sldMk cId="2091963375" sldId="903"/>
        </pc:sldMkLst>
      </pc:sldChg>
      <pc:sldChg chg="modSp add mod modNotesTx">
        <pc:chgData name="Logé Veronique" userId="978dd57c-80cf-4a03-8d51-b3c4106277de" providerId="ADAL" clId="{74C564A7-7501-4076-BD89-9B29C141C324}" dt="2023-08-24T12:25:46.357" v="9185" actId="20577"/>
        <pc:sldMkLst>
          <pc:docMk/>
          <pc:sldMk cId="3189247598" sldId="903"/>
        </pc:sldMkLst>
        <pc:spChg chg="mod">
          <ac:chgData name="Logé Veronique" userId="978dd57c-80cf-4a03-8d51-b3c4106277de" providerId="ADAL" clId="{74C564A7-7501-4076-BD89-9B29C141C324}" dt="2023-08-24T08:24:33.710" v="4896" actId="20577"/>
          <ac:spMkLst>
            <pc:docMk/>
            <pc:sldMk cId="3189247598" sldId="903"/>
            <ac:spMk id="2" creationId="{4CB72A67-7D86-4F47-4505-24CB0CF4D827}"/>
          </ac:spMkLst>
        </pc:spChg>
        <pc:spChg chg="mod">
          <ac:chgData name="Logé Veronique" userId="978dd57c-80cf-4a03-8d51-b3c4106277de" providerId="ADAL" clId="{74C564A7-7501-4076-BD89-9B29C141C324}" dt="2023-08-23T10:57:40.909" v="3527" actId="6549"/>
          <ac:spMkLst>
            <pc:docMk/>
            <pc:sldMk cId="3189247598" sldId="903"/>
            <ac:spMk id="3" creationId="{40EFEEEB-1591-0A89-11D2-FEACDE3CC34C}"/>
          </ac:spMkLst>
        </pc:spChg>
      </pc:sldChg>
      <pc:sldChg chg="add del">
        <pc:chgData name="Logé Veronique" userId="978dd57c-80cf-4a03-8d51-b3c4106277de" providerId="ADAL" clId="{74C564A7-7501-4076-BD89-9B29C141C324}" dt="2023-08-23T08:37:47.314" v="3" actId="2696"/>
        <pc:sldMkLst>
          <pc:docMk/>
          <pc:sldMk cId="1656082161" sldId="904"/>
        </pc:sldMkLst>
      </pc:sldChg>
      <pc:sldChg chg="modSp add mod ord addCm modCm modNotesTx">
        <pc:chgData name="Logé Veronique" userId="978dd57c-80cf-4a03-8d51-b3c4106277de" providerId="ADAL" clId="{74C564A7-7501-4076-BD89-9B29C141C324}" dt="2023-08-24T12:39:04.477" v="9555" actId="20577"/>
        <pc:sldMkLst>
          <pc:docMk/>
          <pc:sldMk cId="3981379838" sldId="904"/>
        </pc:sldMkLst>
        <pc:spChg chg="mod">
          <ac:chgData name="Logé Veronique" userId="978dd57c-80cf-4a03-8d51-b3c4106277de" providerId="ADAL" clId="{74C564A7-7501-4076-BD89-9B29C141C324}" dt="2023-08-23T11:37:27.790" v="3551" actId="255"/>
          <ac:spMkLst>
            <pc:docMk/>
            <pc:sldMk cId="3981379838" sldId="904"/>
            <ac:spMk id="2" creationId="{CC96C0C6-E688-D3F0-8FBF-39DCFB0028AB}"/>
          </ac:spMkLst>
        </pc:spChg>
        <pc:spChg chg="mod">
          <ac:chgData name="Logé Veronique" userId="978dd57c-80cf-4a03-8d51-b3c4106277de" providerId="ADAL" clId="{74C564A7-7501-4076-BD89-9B29C141C324}" dt="2023-08-23T11:37:46.177" v="3554" actId="1076"/>
          <ac:spMkLst>
            <pc:docMk/>
            <pc:sldMk cId="3981379838" sldId="904"/>
            <ac:spMk id="3" creationId="{856B6446-8C01-4B24-125C-72B12714D748}"/>
          </ac:spMkLst>
        </pc:spChg>
      </pc:sldChg>
      <pc:sldChg chg="add del">
        <pc:chgData name="Logé Veronique" userId="978dd57c-80cf-4a03-8d51-b3c4106277de" providerId="ADAL" clId="{74C564A7-7501-4076-BD89-9B29C141C324}" dt="2023-08-23T08:37:47.314" v="3" actId="2696"/>
        <pc:sldMkLst>
          <pc:docMk/>
          <pc:sldMk cId="1026097682" sldId="905"/>
        </pc:sldMkLst>
      </pc:sldChg>
      <pc:sldChg chg="modSp add mod ord">
        <pc:chgData name="Logé Veronique" userId="978dd57c-80cf-4a03-8d51-b3c4106277de" providerId="ADAL" clId="{74C564A7-7501-4076-BD89-9B29C141C324}" dt="2023-08-24T13:17:14.682" v="10211" actId="20577"/>
        <pc:sldMkLst>
          <pc:docMk/>
          <pc:sldMk cId="2603680636" sldId="905"/>
        </pc:sldMkLst>
        <pc:spChg chg="mod">
          <ac:chgData name="Logé Veronique" userId="978dd57c-80cf-4a03-8d51-b3c4106277de" providerId="ADAL" clId="{74C564A7-7501-4076-BD89-9B29C141C324}" dt="2023-08-24T13:17:14.682" v="10211" actId="20577"/>
          <ac:spMkLst>
            <pc:docMk/>
            <pc:sldMk cId="2603680636" sldId="905"/>
            <ac:spMk id="3" creationId="{110C9BB6-5ED0-0AF2-992D-FA7ED063C7C6}"/>
          </ac:spMkLst>
        </pc:spChg>
      </pc:sldChg>
      <pc:sldChg chg="addSp delSp modSp add mod addCm delCm modCm modNotesTx">
        <pc:chgData name="Logé Veronique" userId="978dd57c-80cf-4a03-8d51-b3c4106277de" providerId="ADAL" clId="{74C564A7-7501-4076-BD89-9B29C141C324}" dt="2023-08-24T12:51:53.332" v="9910" actId="20577"/>
        <pc:sldMkLst>
          <pc:docMk/>
          <pc:sldMk cId="658175334" sldId="906"/>
        </pc:sldMkLst>
        <pc:spChg chg="mod">
          <ac:chgData name="Logé Veronique" userId="978dd57c-80cf-4a03-8d51-b3c4106277de" providerId="ADAL" clId="{74C564A7-7501-4076-BD89-9B29C141C324}" dt="2023-08-23T11:41:29.143" v="3707" actId="6549"/>
          <ac:spMkLst>
            <pc:docMk/>
            <pc:sldMk cId="658175334" sldId="906"/>
            <ac:spMk id="2" creationId="{0F80316C-E3D8-7A2E-E354-174C44010F11}"/>
          </ac:spMkLst>
        </pc:spChg>
        <pc:spChg chg="mod">
          <ac:chgData name="Logé Veronique" userId="978dd57c-80cf-4a03-8d51-b3c4106277de" providerId="ADAL" clId="{74C564A7-7501-4076-BD89-9B29C141C324}" dt="2023-08-24T12:51:01.168" v="9849" actId="20577"/>
          <ac:spMkLst>
            <pc:docMk/>
            <pc:sldMk cId="658175334" sldId="906"/>
            <ac:spMk id="3" creationId="{17E958E4-5314-DF42-CCC8-01A9D8C838B4}"/>
          </ac:spMkLst>
        </pc:spChg>
        <pc:spChg chg="add mod">
          <ac:chgData name="Logé Veronique" userId="978dd57c-80cf-4a03-8d51-b3c4106277de" providerId="ADAL" clId="{74C564A7-7501-4076-BD89-9B29C141C324}" dt="2023-08-23T11:41:40.733" v="3710" actId="122"/>
          <ac:spMkLst>
            <pc:docMk/>
            <pc:sldMk cId="658175334" sldId="906"/>
            <ac:spMk id="5" creationId="{47E79DD0-99C5-CF2E-6B74-80AEFC774FFB}"/>
          </ac:spMkLst>
        </pc:spChg>
        <pc:spChg chg="add del mod">
          <ac:chgData name="Logé Veronique" userId="978dd57c-80cf-4a03-8d51-b3c4106277de" providerId="ADAL" clId="{74C564A7-7501-4076-BD89-9B29C141C324}" dt="2023-08-23T11:39:31.975" v="3617"/>
          <ac:spMkLst>
            <pc:docMk/>
            <pc:sldMk cId="658175334" sldId="906"/>
            <ac:spMk id="6" creationId="{C62A9650-E15D-184E-270B-A6386690EFD9}"/>
          </ac:spMkLst>
        </pc:spChg>
      </pc:sldChg>
      <pc:sldChg chg="add del">
        <pc:chgData name="Logé Veronique" userId="978dd57c-80cf-4a03-8d51-b3c4106277de" providerId="ADAL" clId="{74C564A7-7501-4076-BD89-9B29C141C324}" dt="2023-08-23T08:37:47.314" v="3" actId="2696"/>
        <pc:sldMkLst>
          <pc:docMk/>
          <pc:sldMk cId="4076138313" sldId="906"/>
        </pc:sldMkLst>
      </pc:sldChg>
      <pc:sldChg chg="add del">
        <pc:chgData name="Logé Veronique" userId="978dd57c-80cf-4a03-8d51-b3c4106277de" providerId="ADAL" clId="{74C564A7-7501-4076-BD89-9B29C141C324}" dt="2023-08-23T08:37:47.314" v="3" actId="2696"/>
        <pc:sldMkLst>
          <pc:docMk/>
          <pc:sldMk cId="624802552" sldId="918"/>
        </pc:sldMkLst>
      </pc:sldChg>
      <pc:sldChg chg="modSp add mod ord">
        <pc:chgData name="Logé Veronique" userId="978dd57c-80cf-4a03-8d51-b3c4106277de" providerId="ADAL" clId="{74C564A7-7501-4076-BD89-9B29C141C324}" dt="2023-08-24T11:39:04.367" v="9003" actId="20577"/>
        <pc:sldMkLst>
          <pc:docMk/>
          <pc:sldMk cId="3439370098" sldId="918"/>
        </pc:sldMkLst>
        <pc:spChg chg="mod">
          <ac:chgData name="Logé Veronique" userId="978dd57c-80cf-4a03-8d51-b3c4106277de" providerId="ADAL" clId="{74C564A7-7501-4076-BD89-9B29C141C324}" dt="2023-08-23T11:37:58.822" v="3559" actId="20577"/>
          <ac:spMkLst>
            <pc:docMk/>
            <pc:sldMk cId="3439370098" sldId="918"/>
            <ac:spMk id="2" creationId="{CC96C0C6-E688-D3F0-8FBF-39DCFB0028AB}"/>
          </ac:spMkLst>
        </pc:spChg>
        <pc:spChg chg="mod">
          <ac:chgData name="Logé Veronique" userId="978dd57c-80cf-4a03-8d51-b3c4106277de" providerId="ADAL" clId="{74C564A7-7501-4076-BD89-9B29C141C324}" dt="2023-08-24T11:39:04.367" v="9003" actId="20577"/>
          <ac:spMkLst>
            <pc:docMk/>
            <pc:sldMk cId="3439370098" sldId="918"/>
            <ac:spMk id="3" creationId="{856B6446-8C01-4B24-125C-72B12714D748}"/>
          </ac:spMkLst>
        </pc:spChg>
      </pc:sldChg>
      <pc:sldChg chg="modSp add mod ord modCm modNotesTx">
        <pc:chgData name="Logé Veronique" userId="978dd57c-80cf-4a03-8d51-b3c4106277de" providerId="ADAL" clId="{74C564A7-7501-4076-BD89-9B29C141C324}" dt="2023-08-24T12:34:15.337" v="9438" actId="20577"/>
        <pc:sldMkLst>
          <pc:docMk/>
          <pc:sldMk cId="858773030" sldId="919"/>
        </pc:sldMkLst>
        <pc:spChg chg="mod">
          <ac:chgData name="Logé Veronique" userId="978dd57c-80cf-4a03-8d51-b3c4106277de" providerId="ADAL" clId="{74C564A7-7501-4076-BD89-9B29C141C324}" dt="2023-08-23T10:59:21.124" v="3545" actId="20577"/>
          <ac:spMkLst>
            <pc:docMk/>
            <pc:sldMk cId="858773030" sldId="919"/>
            <ac:spMk id="2" creationId="{CC96C0C6-E688-D3F0-8FBF-39DCFB0028AB}"/>
          </ac:spMkLst>
        </pc:spChg>
        <pc:spChg chg="mod">
          <ac:chgData name="Logé Veronique" userId="978dd57c-80cf-4a03-8d51-b3c4106277de" providerId="ADAL" clId="{74C564A7-7501-4076-BD89-9B29C141C324}" dt="2023-08-24T11:40:23.999" v="9014" actId="27636"/>
          <ac:spMkLst>
            <pc:docMk/>
            <pc:sldMk cId="858773030" sldId="919"/>
            <ac:spMk id="3" creationId="{856B6446-8C01-4B24-125C-72B12714D748}"/>
          </ac:spMkLst>
        </pc:spChg>
      </pc:sldChg>
      <pc:sldChg chg="add del">
        <pc:chgData name="Logé Veronique" userId="978dd57c-80cf-4a03-8d51-b3c4106277de" providerId="ADAL" clId="{74C564A7-7501-4076-BD89-9B29C141C324}" dt="2023-08-23T08:37:47.314" v="3" actId="2696"/>
        <pc:sldMkLst>
          <pc:docMk/>
          <pc:sldMk cId="2487356574" sldId="919"/>
        </pc:sldMkLst>
      </pc:sldChg>
      <pc:sldChg chg="modSp del mod">
        <pc:chgData name="Logé Veronique" userId="978dd57c-80cf-4a03-8d51-b3c4106277de" providerId="ADAL" clId="{74C564A7-7501-4076-BD89-9B29C141C324}" dt="2023-08-23T11:44:05.841" v="3794" actId="47"/>
        <pc:sldMkLst>
          <pc:docMk/>
          <pc:sldMk cId="4101094326" sldId="5676"/>
        </pc:sldMkLst>
        <pc:spChg chg="mod">
          <ac:chgData name="Logé Veronique" userId="978dd57c-80cf-4a03-8d51-b3c4106277de" providerId="ADAL" clId="{74C564A7-7501-4076-BD89-9B29C141C324}" dt="2023-08-23T09:01:30.304" v="351" actId="20577"/>
          <ac:spMkLst>
            <pc:docMk/>
            <pc:sldMk cId="4101094326" sldId="5676"/>
            <ac:spMk id="2" creationId="{1137709A-2F71-11CA-7926-8C039E03CE7D}"/>
          </ac:spMkLst>
        </pc:spChg>
        <pc:spChg chg="mod">
          <ac:chgData name="Logé Veronique" userId="978dd57c-80cf-4a03-8d51-b3c4106277de" providerId="ADAL" clId="{74C564A7-7501-4076-BD89-9B29C141C324}" dt="2023-08-23T11:43:59.155" v="3793" actId="20577"/>
          <ac:spMkLst>
            <pc:docMk/>
            <pc:sldMk cId="4101094326" sldId="5676"/>
            <ac:spMk id="3" creationId="{533AC6B0-F2B4-36C0-2588-09C585C8B7B3}"/>
          </ac:spMkLst>
        </pc:spChg>
      </pc:sldChg>
      <pc:sldChg chg="ord">
        <pc:chgData name="Logé Veronique" userId="978dd57c-80cf-4a03-8d51-b3c4106277de" providerId="ADAL" clId="{74C564A7-7501-4076-BD89-9B29C141C324}" dt="2023-08-23T08:36:26.027" v="2"/>
        <pc:sldMkLst>
          <pc:docMk/>
          <pc:sldMk cId="2842037077" sldId="5678"/>
        </pc:sldMkLst>
      </pc:sldChg>
      <pc:sldChg chg="add">
        <pc:chgData name="Logé Veronique" userId="978dd57c-80cf-4a03-8d51-b3c4106277de" providerId="ADAL" clId="{74C564A7-7501-4076-BD89-9B29C141C324}" dt="2023-08-23T08:36:10.052" v="0"/>
        <pc:sldMkLst>
          <pc:docMk/>
          <pc:sldMk cId="2342170101" sldId="5689"/>
        </pc:sldMkLst>
      </pc:sldChg>
      <pc:sldChg chg="addSp delSp modSp add mod addCm delCm modCm">
        <pc:chgData name="Logé Veronique" userId="978dd57c-80cf-4a03-8d51-b3c4106277de" providerId="ADAL" clId="{74C564A7-7501-4076-BD89-9B29C141C324}" dt="2023-08-24T12:55:00.699" v="9911" actId="20577"/>
        <pc:sldMkLst>
          <pc:docMk/>
          <pc:sldMk cId="379996800" sldId="5690"/>
        </pc:sldMkLst>
        <pc:spChg chg="mod">
          <ac:chgData name="Logé Veronique" userId="978dd57c-80cf-4a03-8d51-b3c4106277de" providerId="ADAL" clId="{74C564A7-7501-4076-BD89-9B29C141C324}" dt="2023-08-24T08:52:05.785" v="7085" actId="6549"/>
          <ac:spMkLst>
            <pc:docMk/>
            <pc:sldMk cId="379996800" sldId="5690"/>
            <ac:spMk id="2" creationId="{1137709A-2F71-11CA-7926-8C039E03CE7D}"/>
          </ac:spMkLst>
        </pc:spChg>
        <pc:spChg chg="mod">
          <ac:chgData name="Logé Veronique" userId="978dd57c-80cf-4a03-8d51-b3c4106277de" providerId="ADAL" clId="{74C564A7-7501-4076-BD89-9B29C141C324}" dt="2023-08-24T12:55:00.699" v="9911" actId="20577"/>
          <ac:spMkLst>
            <pc:docMk/>
            <pc:sldMk cId="379996800" sldId="5690"/>
            <ac:spMk id="3" creationId="{533AC6B0-F2B4-36C0-2588-09C585C8B7B3}"/>
          </ac:spMkLst>
        </pc:spChg>
        <pc:spChg chg="add del mod">
          <ac:chgData name="Logé Veronique" userId="978dd57c-80cf-4a03-8d51-b3c4106277de" providerId="ADAL" clId="{74C564A7-7501-4076-BD89-9B29C141C324}" dt="2023-08-23T09:15:46.638" v="879" actId="767"/>
          <ac:spMkLst>
            <pc:docMk/>
            <pc:sldMk cId="379996800" sldId="5690"/>
            <ac:spMk id="5" creationId="{9711F514-DDDE-8B3C-5D07-85E805E659EA}"/>
          </ac:spMkLst>
        </pc:spChg>
      </pc:sldChg>
      <pc:sldChg chg="modSp add mod ord modNotesTx">
        <pc:chgData name="Logé Veronique" userId="978dd57c-80cf-4a03-8d51-b3c4106277de" providerId="ADAL" clId="{74C564A7-7501-4076-BD89-9B29C141C324}" dt="2023-08-24T12:59:52.453" v="10173" actId="20577"/>
        <pc:sldMkLst>
          <pc:docMk/>
          <pc:sldMk cId="707205065" sldId="5691"/>
        </pc:sldMkLst>
        <pc:spChg chg="mod">
          <ac:chgData name="Logé Veronique" userId="978dd57c-80cf-4a03-8d51-b3c4106277de" providerId="ADAL" clId="{74C564A7-7501-4076-BD89-9B29C141C324}" dt="2023-08-24T10:37:21.565" v="8973" actId="20577"/>
          <ac:spMkLst>
            <pc:docMk/>
            <pc:sldMk cId="707205065" sldId="5691"/>
            <ac:spMk id="3" creationId="{533AC6B0-F2B4-36C0-2588-09C585C8B7B3}"/>
          </ac:spMkLst>
        </pc:spChg>
      </pc:sldChg>
      <pc:sldChg chg="modSp new del mod">
        <pc:chgData name="Logé Veronique" userId="978dd57c-80cf-4a03-8d51-b3c4106277de" providerId="ADAL" clId="{74C564A7-7501-4076-BD89-9B29C141C324}" dt="2023-08-23T13:05:01.634" v="3797" actId="47"/>
        <pc:sldMkLst>
          <pc:docMk/>
          <pc:sldMk cId="2549503345" sldId="5692"/>
        </pc:sldMkLst>
        <pc:spChg chg="mod">
          <ac:chgData name="Logé Veronique" userId="978dd57c-80cf-4a03-8d51-b3c4106277de" providerId="ADAL" clId="{74C564A7-7501-4076-BD89-9B29C141C324}" dt="2023-08-23T10:52:27.190" v="3407" actId="20577"/>
          <ac:spMkLst>
            <pc:docMk/>
            <pc:sldMk cId="2549503345" sldId="5692"/>
            <ac:spMk id="2" creationId="{8D74F7DB-7B68-F7E4-5E76-44910DB78F54}"/>
          </ac:spMkLst>
        </pc:spChg>
      </pc:sldChg>
      <pc:sldChg chg="add">
        <pc:chgData name="Logé Veronique" userId="978dd57c-80cf-4a03-8d51-b3c4106277de" providerId="ADAL" clId="{74C564A7-7501-4076-BD89-9B29C141C324}" dt="2023-08-23T13:04:53.762" v="3796"/>
        <pc:sldMkLst>
          <pc:docMk/>
          <pc:sldMk cId="1328865558" sldId="5693"/>
        </pc:sldMkLst>
      </pc:sldChg>
      <pc:sldChg chg="modSp add del mod addCm delCm modNotesTx">
        <pc:chgData name="Logé Veronique" userId="978dd57c-80cf-4a03-8d51-b3c4106277de" providerId="ADAL" clId="{74C564A7-7501-4076-BD89-9B29C141C324}" dt="2023-08-24T12:58:53.605" v="10115" actId="20577"/>
        <pc:sldMkLst>
          <pc:docMk/>
          <pc:sldMk cId="1635200456" sldId="5694"/>
        </pc:sldMkLst>
        <pc:spChg chg="mod">
          <ac:chgData name="Logé Veronique" userId="978dd57c-80cf-4a03-8d51-b3c4106277de" providerId="ADAL" clId="{74C564A7-7501-4076-BD89-9B29C141C324}" dt="2023-08-24T08:52:10.258" v="7086" actId="6549"/>
          <ac:spMkLst>
            <pc:docMk/>
            <pc:sldMk cId="1635200456" sldId="5694"/>
            <ac:spMk id="2" creationId="{1137709A-2F71-11CA-7926-8C039E03CE7D}"/>
          </ac:spMkLst>
        </pc:spChg>
        <pc:spChg chg="mod">
          <ac:chgData name="Logé Veronique" userId="978dd57c-80cf-4a03-8d51-b3c4106277de" providerId="ADAL" clId="{74C564A7-7501-4076-BD89-9B29C141C324}" dt="2023-08-24T12:58:53.605" v="10115" actId="20577"/>
          <ac:spMkLst>
            <pc:docMk/>
            <pc:sldMk cId="1635200456" sldId="5694"/>
            <ac:spMk id="3" creationId="{533AC6B0-F2B4-36C0-2588-09C585C8B7B3}"/>
          </ac:spMkLst>
        </pc:spChg>
      </pc:sldChg>
      <pc:sldChg chg="modSp add del mod addCm delCm">
        <pc:chgData name="Logé Veronique" userId="978dd57c-80cf-4a03-8d51-b3c4106277de" providerId="ADAL" clId="{74C564A7-7501-4076-BD89-9B29C141C324}" dt="2023-08-23T13:57:35.320" v="4262" actId="47"/>
        <pc:sldMkLst>
          <pc:docMk/>
          <pc:sldMk cId="2349258498" sldId="5695"/>
        </pc:sldMkLst>
        <pc:spChg chg="mod">
          <ac:chgData name="Logé Veronique" userId="978dd57c-80cf-4a03-8d51-b3c4106277de" providerId="ADAL" clId="{74C564A7-7501-4076-BD89-9B29C141C324}" dt="2023-08-23T10:35:28.316" v="2351" actId="6549"/>
          <ac:spMkLst>
            <pc:docMk/>
            <pc:sldMk cId="2349258498" sldId="5695"/>
            <ac:spMk id="3" creationId="{533AC6B0-F2B4-36C0-2588-09C585C8B7B3}"/>
          </ac:spMkLst>
        </pc:spChg>
      </pc:sldChg>
      <pc:sldChg chg="modSp add del mod">
        <pc:chgData name="Logé Veronique" userId="978dd57c-80cf-4a03-8d51-b3c4106277de" providerId="ADAL" clId="{74C564A7-7501-4076-BD89-9B29C141C324}" dt="2023-08-23T13:58:06.334" v="4265" actId="47"/>
        <pc:sldMkLst>
          <pc:docMk/>
          <pc:sldMk cId="630250105" sldId="5696"/>
        </pc:sldMkLst>
        <pc:spChg chg="mod">
          <ac:chgData name="Logé Veronique" userId="978dd57c-80cf-4a03-8d51-b3c4106277de" providerId="ADAL" clId="{74C564A7-7501-4076-BD89-9B29C141C324}" dt="2023-08-23T09:43:14.477" v="1748" actId="20577"/>
          <ac:spMkLst>
            <pc:docMk/>
            <pc:sldMk cId="630250105" sldId="5696"/>
            <ac:spMk id="3" creationId="{533AC6B0-F2B4-36C0-2588-09C585C8B7B3}"/>
          </ac:spMkLst>
        </pc:spChg>
      </pc:sldChg>
      <pc:sldChg chg="modSp add del mod addCm modCm">
        <pc:chgData name="Logé Veronique" userId="978dd57c-80cf-4a03-8d51-b3c4106277de" providerId="ADAL" clId="{74C564A7-7501-4076-BD89-9B29C141C324}" dt="2023-08-23T13:58:09.002" v="4266" actId="47"/>
        <pc:sldMkLst>
          <pc:docMk/>
          <pc:sldMk cId="4253780816" sldId="5697"/>
        </pc:sldMkLst>
        <pc:spChg chg="mod">
          <ac:chgData name="Logé Veronique" userId="978dd57c-80cf-4a03-8d51-b3c4106277de" providerId="ADAL" clId="{74C564A7-7501-4076-BD89-9B29C141C324}" dt="2023-08-23T09:54:19.943" v="2098" actId="20577"/>
          <ac:spMkLst>
            <pc:docMk/>
            <pc:sldMk cId="4253780816" sldId="5697"/>
            <ac:spMk id="3" creationId="{533AC6B0-F2B4-36C0-2588-09C585C8B7B3}"/>
          </ac:spMkLst>
        </pc:spChg>
      </pc:sldChg>
      <pc:sldChg chg="modSp add del mod">
        <pc:chgData name="Logé Veronique" userId="978dd57c-80cf-4a03-8d51-b3c4106277de" providerId="ADAL" clId="{74C564A7-7501-4076-BD89-9B29C141C324}" dt="2023-08-23T13:58:15.242" v="4267" actId="47"/>
        <pc:sldMkLst>
          <pc:docMk/>
          <pc:sldMk cId="244609017" sldId="5699"/>
        </pc:sldMkLst>
        <pc:spChg chg="mod">
          <ac:chgData name="Logé Veronique" userId="978dd57c-80cf-4a03-8d51-b3c4106277de" providerId="ADAL" clId="{74C564A7-7501-4076-BD89-9B29C141C324}" dt="2023-08-23T10:37:31.556" v="2362" actId="20577"/>
          <ac:spMkLst>
            <pc:docMk/>
            <pc:sldMk cId="244609017" sldId="5699"/>
            <ac:spMk id="3" creationId="{533AC6B0-F2B4-36C0-2588-09C585C8B7B3}"/>
          </ac:spMkLst>
        </pc:spChg>
      </pc:sldChg>
      <pc:sldChg chg="modSp add mod">
        <pc:chgData name="Logé Veronique" userId="978dd57c-80cf-4a03-8d51-b3c4106277de" providerId="ADAL" clId="{74C564A7-7501-4076-BD89-9B29C141C324}" dt="2023-08-24T10:20:04.699" v="7776" actId="20577"/>
        <pc:sldMkLst>
          <pc:docMk/>
          <pc:sldMk cId="421139096" sldId="5700"/>
        </pc:sldMkLst>
        <pc:spChg chg="mod">
          <ac:chgData name="Logé Veronique" userId="978dd57c-80cf-4a03-8d51-b3c4106277de" providerId="ADAL" clId="{74C564A7-7501-4076-BD89-9B29C141C324}" dt="2023-08-24T10:20:04.699" v="7776" actId="20577"/>
          <ac:spMkLst>
            <pc:docMk/>
            <pc:sldMk cId="421139096" sldId="5700"/>
            <ac:spMk id="3" creationId="{533AC6B0-F2B4-36C0-2588-09C585C8B7B3}"/>
          </ac:spMkLst>
        </pc:spChg>
      </pc:sldChg>
      <pc:sldChg chg="modSp add del mod">
        <pc:chgData name="Logé Veronique" userId="978dd57c-80cf-4a03-8d51-b3c4106277de" providerId="ADAL" clId="{74C564A7-7501-4076-BD89-9B29C141C324}" dt="2023-08-23T11:44:27.972" v="3795" actId="47"/>
        <pc:sldMkLst>
          <pc:docMk/>
          <pc:sldMk cId="1241350424" sldId="5701"/>
        </pc:sldMkLst>
        <pc:spChg chg="mod">
          <ac:chgData name="Logé Veronique" userId="978dd57c-80cf-4a03-8d51-b3c4106277de" providerId="ADAL" clId="{74C564A7-7501-4076-BD89-9B29C141C324}" dt="2023-08-23T10:33:06.515" v="2346" actId="6549"/>
          <ac:spMkLst>
            <pc:docMk/>
            <pc:sldMk cId="1241350424" sldId="5701"/>
            <ac:spMk id="3" creationId="{533AC6B0-F2B4-36C0-2588-09C585C8B7B3}"/>
          </ac:spMkLst>
        </pc:spChg>
      </pc:sldChg>
      <pc:sldChg chg="modSp add mod">
        <pc:chgData name="Logé Veronique" userId="978dd57c-80cf-4a03-8d51-b3c4106277de" providerId="ADAL" clId="{74C564A7-7501-4076-BD89-9B29C141C324}" dt="2023-08-23T14:11:55.282" v="4870" actId="6549"/>
        <pc:sldMkLst>
          <pc:docMk/>
          <pc:sldMk cId="3265185857" sldId="5702"/>
        </pc:sldMkLst>
        <pc:spChg chg="mod">
          <ac:chgData name="Logé Veronique" userId="978dd57c-80cf-4a03-8d51-b3c4106277de" providerId="ADAL" clId="{74C564A7-7501-4076-BD89-9B29C141C324}" dt="2023-08-23T14:11:55.282" v="4870" actId="6549"/>
          <ac:spMkLst>
            <pc:docMk/>
            <pc:sldMk cId="3265185857" sldId="5702"/>
            <ac:spMk id="3" creationId="{533AC6B0-F2B4-36C0-2588-09C585C8B7B3}"/>
          </ac:spMkLst>
        </pc:spChg>
      </pc:sldChg>
      <pc:sldChg chg="addSp delSp modSp add mod addCm modCm">
        <pc:chgData name="Logé Veronique" userId="978dd57c-80cf-4a03-8d51-b3c4106277de" providerId="ADAL" clId="{74C564A7-7501-4076-BD89-9B29C141C324}" dt="2023-08-23T14:11:01.239" v="4867"/>
        <pc:sldMkLst>
          <pc:docMk/>
          <pc:sldMk cId="3031896459" sldId="5703"/>
        </pc:sldMkLst>
        <pc:spChg chg="mod">
          <ac:chgData name="Logé Veronique" userId="978dd57c-80cf-4a03-8d51-b3c4106277de" providerId="ADAL" clId="{74C564A7-7501-4076-BD89-9B29C141C324}" dt="2023-08-23T14:09:39.262" v="4863" actId="20577"/>
          <ac:spMkLst>
            <pc:docMk/>
            <pc:sldMk cId="3031896459" sldId="5703"/>
            <ac:spMk id="3" creationId="{533AC6B0-F2B4-36C0-2588-09C585C8B7B3}"/>
          </ac:spMkLst>
        </pc:spChg>
        <pc:spChg chg="add del mod">
          <ac:chgData name="Logé Veronique" userId="978dd57c-80cf-4a03-8d51-b3c4106277de" providerId="ADAL" clId="{74C564A7-7501-4076-BD89-9B29C141C324}" dt="2023-08-23T14:10:40.918" v="4865" actId="478"/>
          <ac:spMkLst>
            <pc:docMk/>
            <pc:sldMk cId="3031896459" sldId="5703"/>
            <ac:spMk id="5" creationId="{F1CEE6BB-36E1-2F4B-18DF-B2679BC15E90}"/>
          </ac:spMkLst>
        </pc:spChg>
      </pc:sldChg>
      <pc:sldChg chg="modSp add mod ord">
        <pc:chgData name="Logé Veronique" userId="978dd57c-80cf-4a03-8d51-b3c4106277de" providerId="ADAL" clId="{74C564A7-7501-4076-BD89-9B29C141C324}" dt="2023-08-23T10:53:16.302" v="3417" actId="20577"/>
        <pc:sldMkLst>
          <pc:docMk/>
          <pc:sldMk cId="3327728732" sldId="5704"/>
        </pc:sldMkLst>
        <pc:spChg chg="mod">
          <ac:chgData name="Logé Veronique" userId="978dd57c-80cf-4a03-8d51-b3c4106277de" providerId="ADAL" clId="{74C564A7-7501-4076-BD89-9B29C141C324}" dt="2023-08-23T10:53:16.302" v="3417" actId="20577"/>
          <ac:spMkLst>
            <pc:docMk/>
            <pc:sldMk cId="3327728732" sldId="5704"/>
            <ac:spMk id="3" creationId="{533AC6B0-F2B4-36C0-2588-09C585C8B7B3}"/>
          </ac:spMkLst>
        </pc:spChg>
      </pc:sldChg>
      <pc:sldChg chg="new del">
        <pc:chgData name="Logé Veronique" userId="978dd57c-80cf-4a03-8d51-b3c4106277de" providerId="ADAL" clId="{74C564A7-7501-4076-BD89-9B29C141C324}" dt="2023-08-23T10:55:36.903" v="3437" actId="680"/>
        <pc:sldMkLst>
          <pc:docMk/>
          <pc:sldMk cId="3010506099" sldId="5705"/>
        </pc:sldMkLst>
      </pc:sldChg>
      <pc:sldChg chg="modSp add mod ord modNotesTx">
        <pc:chgData name="Logé Veronique" userId="978dd57c-80cf-4a03-8d51-b3c4106277de" providerId="ADAL" clId="{74C564A7-7501-4076-BD89-9B29C141C324}" dt="2023-08-24T12:29:15.853" v="9314" actId="20577"/>
        <pc:sldMkLst>
          <pc:docMk/>
          <pc:sldMk cId="3825830596" sldId="5705"/>
        </pc:sldMkLst>
        <pc:spChg chg="mod">
          <ac:chgData name="Logé Veronique" userId="978dd57c-80cf-4a03-8d51-b3c4106277de" providerId="ADAL" clId="{74C564A7-7501-4076-BD89-9B29C141C324}" dt="2023-08-24T11:37:19.918" v="8987" actId="20577"/>
          <ac:spMkLst>
            <pc:docMk/>
            <pc:sldMk cId="3825830596" sldId="5705"/>
            <ac:spMk id="3" creationId="{40EFEEEB-1591-0A89-11D2-FEACDE3CC34C}"/>
          </ac:spMkLst>
        </pc:spChg>
      </pc:sldChg>
      <pc:sldChg chg="add modNotesTx">
        <pc:chgData name="Logé Veronique" userId="978dd57c-80cf-4a03-8d51-b3c4106277de" providerId="ADAL" clId="{74C564A7-7501-4076-BD89-9B29C141C324}" dt="2023-08-24T13:00:55.459" v="10179" actId="20577"/>
        <pc:sldMkLst>
          <pc:docMk/>
          <pc:sldMk cId="1091668345" sldId="5706"/>
        </pc:sldMkLst>
      </pc:sldChg>
      <pc:sldChg chg="add">
        <pc:chgData name="Logé Veronique" userId="978dd57c-80cf-4a03-8d51-b3c4106277de" providerId="ADAL" clId="{74C564A7-7501-4076-BD89-9B29C141C324}" dt="2023-08-23T13:04:53.762" v="3796"/>
        <pc:sldMkLst>
          <pc:docMk/>
          <pc:sldMk cId="3972431458" sldId="5707"/>
        </pc:sldMkLst>
      </pc:sldChg>
      <pc:sldChg chg="add">
        <pc:chgData name="Logé Veronique" userId="978dd57c-80cf-4a03-8d51-b3c4106277de" providerId="ADAL" clId="{74C564A7-7501-4076-BD89-9B29C141C324}" dt="2023-08-23T13:04:53.762" v="3796"/>
        <pc:sldMkLst>
          <pc:docMk/>
          <pc:sldMk cId="1686864240" sldId="5708"/>
        </pc:sldMkLst>
      </pc:sldChg>
      <pc:sldChg chg="modSp add del mod">
        <pc:chgData name="Logé Veronique" userId="978dd57c-80cf-4a03-8d51-b3c4106277de" providerId="ADAL" clId="{74C564A7-7501-4076-BD89-9B29C141C324}" dt="2023-08-24T08:50:03.127" v="7016" actId="47"/>
        <pc:sldMkLst>
          <pc:docMk/>
          <pc:sldMk cId="1818250438" sldId="5709"/>
        </pc:sldMkLst>
        <pc:spChg chg="mod">
          <ac:chgData name="Logé Veronique" userId="978dd57c-80cf-4a03-8d51-b3c4106277de" providerId="ADAL" clId="{74C564A7-7501-4076-BD89-9B29C141C324}" dt="2023-08-24T08:49:55.463" v="7015" actId="20577"/>
          <ac:spMkLst>
            <pc:docMk/>
            <pc:sldMk cId="1818250438" sldId="5709"/>
            <ac:spMk id="3" creationId="{40EFEEEB-1591-0A89-11D2-FEACDE3CC34C}"/>
          </ac:spMkLst>
        </pc:spChg>
      </pc:sldChg>
      <pc:sldChg chg="modSp add mod ord modNotesTx">
        <pc:chgData name="Logé Veronique" userId="978dd57c-80cf-4a03-8d51-b3c4106277de" providerId="ADAL" clId="{74C564A7-7501-4076-BD89-9B29C141C324}" dt="2023-08-24T12:41:50.454" v="9647" actId="20577"/>
        <pc:sldMkLst>
          <pc:docMk/>
          <pc:sldMk cId="1688613841" sldId="5710"/>
        </pc:sldMkLst>
        <pc:spChg chg="mod">
          <ac:chgData name="Logé Veronique" userId="978dd57c-80cf-4a03-8d51-b3c4106277de" providerId="ADAL" clId="{74C564A7-7501-4076-BD89-9B29C141C324}" dt="2023-08-24T08:32:04.330" v="5642" actId="20577"/>
          <ac:spMkLst>
            <pc:docMk/>
            <pc:sldMk cId="1688613841" sldId="5710"/>
            <ac:spMk id="2" creationId="{4CB72A67-7D86-4F47-4505-24CB0CF4D827}"/>
          </ac:spMkLst>
        </pc:spChg>
        <pc:spChg chg="mod">
          <ac:chgData name="Logé Veronique" userId="978dd57c-80cf-4a03-8d51-b3c4106277de" providerId="ADAL" clId="{74C564A7-7501-4076-BD89-9B29C141C324}" dt="2023-08-24T12:39:47.156" v="9570" actId="20577"/>
          <ac:spMkLst>
            <pc:docMk/>
            <pc:sldMk cId="1688613841" sldId="5710"/>
            <ac:spMk id="3" creationId="{40EFEEEB-1591-0A89-11D2-FEACDE3CC34C}"/>
          </ac:spMkLst>
        </pc:spChg>
      </pc:sldChg>
      <pc:sldChg chg="modSp add mod ord modNotesTx">
        <pc:chgData name="Logé Veronique" userId="978dd57c-80cf-4a03-8d51-b3c4106277de" providerId="ADAL" clId="{74C564A7-7501-4076-BD89-9B29C141C324}" dt="2023-08-24T12:34:58.591" v="9518" actId="20577"/>
        <pc:sldMkLst>
          <pc:docMk/>
          <pc:sldMk cId="3608778012" sldId="5711"/>
        </pc:sldMkLst>
        <pc:spChg chg="mod">
          <ac:chgData name="Logé Veronique" userId="978dd57c-80cf-4a03-8d51-b3c4106277de" providerId="ADAL" clId="{74C564A7-7501-4076-BD89-9B29C141C324}" dt="2023-08-24T08:50:36.842" v="7042" actId="20577"/>
          <ac:spMkLst>
            <pc:docMk/>
            <pc:sldMk cId="3608778012" sldId="5711"/>
            <ac:spMk id="2" creationId="{4CB72A67-7D86-4F47-4505-24CB0CF4D827}"/>
          </ac:spMkLst>
        </pc:spChg>
        <pc:spChg chg="mod">
          <ac:chgData name="Logé Veronique" userId="978dd57c-80cf-4a03-8d51-b3c4106277de" providerId="ADAL" clId="{74C564A7-7501-4076-BD89-9B29C141C324}" dt="2023-08-24T11:20:45.097" v="8983" actId="20577"/>
          <ac:spMkLst>
            <pc:docMk/>
            <pc:sldMk cId="3608778012" sldId="5711"/>
            <ac:spMk id="3" creationId="{40EFEEEB-1591-0A89-11D2-FEACDE3CC34C}"/>
          </ac:spMkLst>
        </pc:spChg>
      </pc:sldChg>
      <pc:sldChg chg="modSp add mod ord modNotesTx">
        <pc:chgData name="Logé Veronique" userId="978dd57c-80cf-4a03-8d51-b3c4106277de" providerId="ADAL" clId="{74C564A7-7501-4076-BD89-9B29C141C324}" dt="2023-08-24T12:43:56.926" v="9738" actId="20577"/>
        <pc:sldMkLst>
          <pc:docMk/>
          <pc:sldMk cId="3950193281" sldId="5712"/>
        </pc:sldMkLst>
        <pc:spChg chg="mod">
          <ac:chgData name="Logé Veronique" userId="978dd57c-80cf-4a03-8d51-b3c4106277de" providerId="ADAL" clId="{74C564A7-7501-4076-BD89-9B29C141C324}" dt="2023-08-24T08:46:52.930" v="6851" actId="113"/>
          <ac:spMkLst>
            <pc:docMk/>
            <pc:sldMk cId="3950193281" sldId="5712"/>
            <ac:spMk id="3" creationId="{40EFEEEB-1591-0A89-11D2-FEACDE3CC34C}"/>
          </ac:spMkLst>
        </pc:spChg>
      </pc:sldChg>
    </pc:docChg>
  </pc:docChgLst>
  <pc:docChgLst>
    <pc:chgData name="Van der Elst Lien" userId="070ca6b4-168e-4a65-b911-694dd0d10dd2" providerId="ADAL" clId="{4829A069-91C6-48EA-BA15-0D6A90E559A8}"/>
    <pc:docChg chg="undo custSel addSld modSld sldOrd">
      <pc:chgData name="Van der Elst Lien" userId="070ca6b4-168e-4a65-b911-694dd0d10dd2" providerId="ADAL" clId="{4829A069-91C6-48EA-BA15-0D6A90E559A8}" dt="2023-08-03T10:09:26.786" v="1308"/>
      <pc:docMkLst>
        <pc:docMk/>
      </pc:docMkLst>
      <pc:sldChg chg="modSp mod">
        <pc:chgData name="Van der Elst Lien" userId="070ca6b4-168e-4a65-b911-694dd0d10dd2" providerId="ADAL" clId="{4829A069-91C6-48EA-BA15-0D6A90E559A8}" dt="2023-07-07T12:07:21.008" v="206" actId="20577"/>
        <pc:sldMkLst>
          <pc:docMk/>
          <pc:sldMk cId="1038797840" sldId="866"/>
        </pc:sldMkLst>
        <pc:graphicFrameChg chg="mod modGraphic">
          <ac:chgData name="Van der Elst Lien" userId="070ca6b4-168e-4a65-b911-694dd0d10dd2" providerId="ADAL" clId="{4829A069-91C6-48EA-BA15-0D6A90E559A8}" dt="2023-07-07T12:07:21.008" v="206" actId="20577"/>
          <ac:graphicFrameMkLst>
            <pc:docMk/>
            <pc:sldMk cId="1038797840" sldId="866"/>
            <ac:graphicFrameMk id="4" creationId="{8B1486EA-D803-6C7E-BA70-74EF1A1F5CA5}"/>
          </ac:graphicFrameMkLst>
        </pc:graphicFrameChg>
      </pc:sldChg>
      <pc:sldChg chg="ord">
        <pc:chgData name="Van der Elst Lien" userId="070ca6b4-168e-4a65-b911-694dd0d10dd2" providerId="ADAL" clId="{4829A069-91C6-48EA-BA15-0D6A90E559A8}" dt="2023-07-13T05:47:04.969" v="319"/>
        <pc:sldMkLst>
          <pc:docMk/>
          <pc:sldMk cId="1789524600" sldId="867"/>
        </pc:sldMkLst>
      </pc:sldChg>
      <pc:sldChg chg="modCm">
        <pc:chgData name="Van der Elst Lien" userId="070ca6b4-168e-4a65-b911-694dd0d10dd2" providerId="ADAL" clId="{4829A069-91C6-48EA-BA15-0D6A90E559A8}" dt="2023-08-03T10:09:26.786" v="1308"/>
        <pc:sldMkLst>
          <pc:docMk/>
          <pc:sldMk cId="700374990" sldId="868"/>
        </pc:sldMkLst>
      </pc:sldChg>
      <pc:sldChg chg="modSp mod">
        <pc:chgData name="Van der Elst Lien" userId="070ca6b4-168e-4a65-b911-694dd0d10dd2" providerId="ADAL" clId="{4829A069-91C6-48EA-BA15-0D6A90E559A8}" dt="2023-06-29T07:20:52.886" v="20" actId="20577"/>
        <pc:sldMkLst>
          <pc:docMk/>
          <pc:sldMk cId="2031839019" sldId="870"/>
        </pc:sldMkLst>
        <pc:spChg chg="mod">
          <ac:chgData name="Van der Elst Lien" userId="070ca6b4-168e-4a65-b911-694dd0d10dd2" providerId="ADAL" clId="{4829A069-91C6-48EA-BA15-0D6A90E559A8}" dt="2023-06-29T07:20:52.886" v="20" actId="20577"/>
          <ac:spMkLst>
            <pc:docMk/>
            <pc:sldMk cId="2031839019" sldId="870"/>
            <ac:spMk id="35844" creationId="{00000000-0000-0000-0000-000000000000}"/>
          </ac:spMkLst>
        </pc:spChg>
      </pc:sldChg>
      <pc:sldChg chg="modSp mod modCm">
        <pc:chgData name="Van der Elst Lien" userId="070ca6b4-168e-4a65-b911-694dd0d10dd2" providerId="ADAL" clId="{4829A069-91C6-48EA-BA15-0D6A90E559A8}" dt="2023-07-26T09:30:18.788" v="619"/>
        <pc:sldMkLst>
          <pc:docMk/>
          <pc:sldMk cId="2060144596" sldId="871"/>
        </pc:sldMkLst>
        <pc:spChg chg="mod">
          <ac:chgData name="Van der Elst Lien" userId="070ca6b4-168e-4a65-b911-694dd0d10dd2" providerId="ADAL" clId="{4829A069-91C6-48EA-BA15-0D6A90E559A8}" dt="2023-07-14T07:51:21.482" v="618" actId="255"/>
          <ac:spMkLst>
            <pc:docMk/>
            <pc:sldMk cId="2060144596" sldId="871"/>
            <ac:spMk id="35844" creationId="{00000000-0000-0000-0000-000000000000}"/>
          </ac:spMkLst>
        </pc:spChg>
      </pc:sldChg>
      <pc:sldChg chg="addSp delSp modSp add mod modNotes modNotesTx">
        <pc:chgData name="Van der Elst Lien" userId="070ca6b4-168e-4a65-b911-694dd0d10dd2" providerId="ADAL" clId="{4829A069-91C6-48EA-BA15-0D6A90E559A8}" dt="2023-07-07T12:13:46.481" v="317" actId="20577"/>
        <pc:sldMkLst>
          <pc:docMk/>
          <pc:sldMk cId="4255287091" sldId="890"/>
        </pc:sldMkLst>
        <pc:spChg chg="mod">
          <ac:chgData name="Van der Elst Lien" userId="070ca6b4-168e-4a65-b911-694dd0d10dd2" providerId="ADAL" clId="{4829A069-91C6-48EA-BA15-0D6A90E559A8}" dt="2023-07-07T11:52:21.690" v="82" actId="20577"/>
          <ac:spMkLst>
            <pc:docMk/>
            <pc:sldMk cId="4255287091" sldId="890"/>
            <ac:spMk id="35843" creationId="{00000000-0000-0000-0000-000000000000}"/>
          </ac:spMkLst>
        </pc:spChg>
        <pc:spChg chg="mod">
          <ac:chgData name="Van der Elst Lien" userId="070ca6b4-168e-4a65-b911-694dd0d10dd2" providerId="ADAL" clId="{4829A069-91C6-48EA-BA15-0D6A90E559A8}" dt="2023-07-07T12:02:55.776" v="126"/>
          <ac:spMkLst>
            <pc:docMk/>
            <pc:sldMk cId="4255287091" sldId="890"/>
            <ac:spMk id="35844" creationId="{00000000-0000-0000-0000-000000000000}"/>
          </ac:spMkLst>
        </pc:spChg>
        <pc:graphicFrameChg chg="add del mod modGraphic">
          <ac:chgData name="Van der Elst Lien" userId="070ca6b4-168e-4a65-b911-694dd0d10dd2" providerId="ADAL" clId="{4829A069-91C6-48EA-BA15-0D6A90E559A8}" dt="2023-07-07T12:07:26.829" v="207" actId="478"/>
          <ac:graphicFrameMkLst>
            <pc:docMk/>
            <pc:sldMk cId="4255287091" sldId="890"/>
            <ac:graphicFrameMk id="3" creationId="{78A93625-5372-B09E-95CE-7AE8F733784A}"/>
          </ac:graphicFrameMkLst>
        </pc:graphicFrameChg>
        <pc:graphicFrameChg chg="del">
          <ac:chgData name="Van der Elst Lien" userId="070ca6b4-168e-4a65-b911-694dd0d10dd2" providerId="ADAL" clId="{4829A069-91C6-48EA-BA15-0D6A90E559A8}" dt="2023-07-07T11:52:34.712" v="83" actId="478"/>
          <ac:graphicFrameMkLst>
            <pc:docMk/>
            <pc:sldMk cId="4255287091" sldId="890"/>
            <ac:graphicFrameMk id="4" creationId="{8B1486EA-D803-6C7E-BA70-74EF1A1F5CA5}"/>
          </ac:graphicFrameMkLst>
        </pc:graphicFrameChg>
      </pc:sldChg>
      <pc:sldChg chg="modSp mod modCm">
        <pc:chgData name="Van der Elst Lien" userId="070ca6b4-168e-4a65-b911-694dd0d10dd2" providerId="ADAL" clId="{4829A069-91C6-48EA-BA15-0D6A90E559A8}" dt="2023-07-26T09:37:58.520" v="660" actId="20577"/>
        <pc:sldMkLst>
          <pc:docMk/>
          <pc:sldMk cId="810312802" sldId="909"/>
        </pc:sldMkLst>
        <pc:spChg chg="mod">
          <ac:chgData name="Van der Elst Lien" userId="070ca6b4-168e-4a65-b911-694dd0d10dd2" providerId="ADAL" clId="{4829A069-91C6-48EA-BA15-0D6A90E559A8}" dt="2023-07-26T09:37:58.520" v="660" actId="20577"/>
          <ac:spMkLst>
            <pc:docMk/>
            <pc:sldMk cId="810312802" sldId="909"/>
            <ac:spMk id="3" creationId="{680628F0-4DF9-281D-823F-503F51D3E8F9}"/>
          </ac:spMkLst>
        </pc:spChg>
      </pc:sldChg>
      <pc:sldChg chg="modCm">
        <pc:chgData name="Van der Elst Lien" userId="070ca6b4-168e-4a65-b911-694dd0d10dd2" providerId="ADAL" clId="{4829A069-91C6-48EA-BA15-0D6A90E559A8}" dt="2023-07-14T07:27:34.142" v="320" actId="2056"/>
        <pc:sldMkLst>
          <pc:docMk/>
          <pc:sldMk cId="2089042436" sldId="5505"/>
        </pc:sldMkLst>
      </pc:sldChg>
      <pc:sldChg chg="modSp add mod delCm modCm">
        <pc:chgData name="Van der Elst Lien" userId="070ca6b4-168e-4a65-b911-694dd0d10dd2" providerId="ADAL" clId="{4829A069-91C6-48EA-BA15-0D6A90E559A8}" dt="2023-07-26T09:59:55.050" v="1100" actId="20577"/>
        <pc:sldMkLst>
          <pc:docMk/>
          <pc:sldMk cId="1434033141" sldId="5682"/>
        </pc:sldMkLst>
        <pc:spChg chg="mod">
          <ac:chgData name="Van der Elst Lien" userId="070ca6b4-168e-4a65-b911-694dd0d10dd2" providerId="ADAL" clId="{4829A069-91C6-48EA-BA15-0D6A90E559A8}" dt="2023-07-26T09:35:54.543" v="634" actId="20577"/>
          <ac:spMkLst>
            <pc:docMk/>
            <pc:sldMk cId="1434033141" sldId="5682"/>
            <ac:spMk id="2" creationId="{66B35A74-ACB4-F6B0-093A-F1E97FD27560}"/>
          </ac:spMkLst>
        </pc:spChg>
        <pc:spChg chg="mod">
          <ac:chgData name="Van der Elst Lien" userId="070ca6b4-168e-4a65-b911-694dd0d10dd2" providerId="ADAL" clId="{4829A069-91C6-48EA-BA15-0D6A90E559A8}" dt="2023-07-26T09:59:55.050" v="1100" actId="20577"/>
          <ac:spMkLst>
            <pc:docMk/>
            <pc:sldMk cId="1434033141" sldId="5682"/>
            <ac:spMk id="3" creationId="{680628F0-4DF9-281D-823F-503F51D3E8F9}"/>
          </ac:spMkLst>
        </pc:spChg>
      </pc:sldChg>
      <pc:sldChg chg="modSp add mod">
        <pc:chgData name="Van der Elst Lien" userId="070ca6b4-168e-4a65-b911-694dd0d10dd2" providerId="ADAL" clId="{4829A069-91C6-48EA-BA15-0D6A90E559A8}" dt="2023-07-26T10:11:15.220" v="1307" actId="20577"/>
        <pc:sldMkLst>
          <pc:docMk/>
          <pc:sldMk cId="435301156" sldId="5683"/>
        </pc:sldMkLst>
        <pc:spChg chg="mod">
          <ac:chgData name="Van der Elst Lien" userId="070ca6b4-168e-4a65-b911-694dd0d10dd2" providerId="ADAL" clId="{4829A069-91C6-48EA-BA15-0D6A90E559A8}" dt="2023-07-26T10:11:15.220" v="1307" actId="20577"/>
          <ac:spMkLst>
            <pc:docMk/>
            <pc:sldMk cId="435301156" sldId="5683"/>
            <ac:spMk id="3" creationId="{680628F0-4DF9-281D-823F-503F51D3E8F9}"/>
          </ac:spMkLst>
        </pc:spChg>
      </pc:sldChg>
    </pc:docChg>
  </pc:docChgLst>
  <pc:docChgLst>
    <pc:chgData name="Diericx Manu" userId="3fa77f7f-ce4f-405d-ac68-3895d9f4be36" providerId="ADAL" clId="{5B92EA15-5D82-4939-89AE-6E3924025BD9}"/>
    <pc:docChg chg="custSel modSld">
      <pc:chgData name="Diericx Manu" userId="3fa77f7f-ce4f-405d-ac68-3895d9f4be36" providerId="ADAL" clId="{5B92EA15-5D82-4939-89AE-6E3924025BD9}" dt="2023-08-28T12:19:17.725" v="1013" actId="20577"/>
      <pc:docMkLst>
        <pc:docMk/>
      </pc:docMkLst>
      <pc:sldChg chg="modSp mod">
        <pc:chgData name="Diericx Manu" userId="3fa77f7f-ce4f-405d-ac68-3895d9f4be36" providerId="ADAL" clId="{5B92EA15-5D82-4939-89AE-6E3924025BD9}" dt="2023-08-28T12:10:47.345" v="761" actId="20577"/>
        <pc:sldMkLst>
          <pc:docMk/>
          <pc:sldMk cId="2807949815" sldId="902"/>
        </pc:sldMkLst>
        <pc:spChg chg="mod">
          <ac:chgData name="Diericx Manu" userId="3fa77f7f-ce4f-405d-ac68-3895d9f4be36" providerId="ADAL" clId="{5B92EA15-5D82-4939-89AE-6E3924025BD9}" dt="2023-08-28T11:59:58.225" v="140" actId="20577"/>
          <ac:spMkLst>
            <pc:docMk/>
            <pc:sldMk cId="2807949815" sldId="902"/>
            <ac:spMk id="2" creationId="{3B75ECAE-9DE0-1F89-DFE3-B5507943DE19}"/>
          </ac:spMkLst>
        </pc:spChg>
        <pc:spChg chg="mod">
          <ac:chgData name="Diericx Manu" userId="3fa77f7f-ce4f-405d-ac68-3895d9f4be36" providerId="ADAL" clId="{5B92EA15-5D82-4939-89AE-6E3924025BD9}" dt="2023-08-28T12:10:47.345" v="761" actId="20577"/>
          <ac:spMkLst>
            <pc:docMk/>
            <pc:sldMk cId="2807949815" sldId="902"/>
            <ac:spMk id="3" creationId="{EF769CE8-CB12-34FC-CF79-8012245AF620}"/>
          </ac:spMkLst>
        </pc:spChg>
      </pc:sldChg>
      <pc:sldChg chg="modSp mod">
        <pc:chgData name="Diericx Manu" userId="3fa77f7f-ce4f-405d-ac68-3895d9f4be36" providerId="ADAL" clId="{5B92EA15-5D82-4939-89AE-6E3924025BD9}" dt="2023-08-28T12:16:58.379" v="922" actId="20577"/>
        <pc:sldMkLst>
          <pc:docMk/>
          <pc:sldMk cId="3189247598" sldId="903"/>
        </pc:sldMkLst>
        <pc:spChg chg="mod">
          <ac:chgData name="Diericx Manu" userId="3fa77f7f-ce4f-405d-ac68-3895d9f4be36" providerId="ADAL" clId="{5B92EA15-5D82-4939-89AE-6E3924025BD9}" dt="2023-08-28T12:16:58.379" v="922" actId="20577"/>
          <ac:spMkLst>
            <pc:docMk/>
            <pc:sldMk cId="3189247598" sldId="903"/>
            <ac:spMk id="3" creationId="{40EFEEEB-1591-0A89-11D2-FEACDE3CC34C}"/>
          </ac:spMkLst>
        </pc:spChg>
      </pc:sldChg>
      <pc:sldChg chg="modSp mod">
        <pc:chgData name="Diericx Manu" userId="3fa77f7f-ce4f-405d-ac68-3895d9f4be36" providerId="ADAL" clId="{5B92EA15-5D82-4939-89AE-6E3924025BD9}" dt="2023-08-28T12:16:26.857" v="914" actId="20577"/>
        <pc:sldMkLst>
          <pc:docMk/>
          <pc:sldMk cId="2755870119" sldId="5677"/>
        </pc:sldMkLst>
        <pc:spChg chg="mod">
          <ac:chgData name="Diericx Manu" userId="3fa77f7f-ce4f-405d-ac68-3895d9f4be36" providerId="ADAL" clId="{5B92EA15-5D82-4939-89AE-6E3924025BD9}" dt="2023-08-28T12:00:10.108" v="143" actId="20577"/>
          <ac:spMkLst>
            <pc:docMk/>
            <pc:sldMk cId="2755870119" sldId="5677"/>
            <ac:spMk id="2" creationId="{1D7A0CD3-0835-5497-1EE9-4364BD050F50}"/>
          </ac:spMkLst>
        </pc:spChg>
        <pc:spChg chg="mod">
          <ac:chgData name="Diericx Manu" userId="3fa77f7f-ce4f-405d-ac68-3895d9f4be36" providerId="ADAL" clId="{5B92EA15-5D82-4939-89AE-6E3924025BD9}" dt="2023-08-28T12:16:26.857" v="914" actId="20577"/>
          <ac:spMkLst>
            <pc:docMk/>
            <pc:sldMk cId="2755870119" sldId="5677"/>
            <ac:spMk id="3" creationId="{2D4B97E4-DB4B-93AB-6A2F-1BB31BF7A546}"/>
          </ac:spMkLst>
        </pc:spChg>
      </pc:sldChg>
      <pc:sldChg chg="modSp mod">
        <pc:chgData name="Diericx Manu" userId="3fa77f7f-ce4f-405d-ac68-3895d9f4be36" providerId="ADAL" clId="{5B92EA15-5D82-4939-89AE-6E3924025BD9}" dt="2023-08-28T12:19:17.725" v="1013" actId="20577"/>
        <pc:sldMkLst>
          <pc:docMk/>
          <pc:sldMk cId="2665999548" sldId="5713"/>
        </pc:sldMkLst>
        <pc:spChg chg="mod">
          <ac:chgData name="Diericx Manu" userId="3fa77f7f-ce4f-405d-ac68-3895d9f4be36" providerId="ADAL" clId="{5B92EA15-5D82-4939-89AE-6E3924025BD9}" dt="2023-08-28T12:06:05.052" v="588" actId="20577"/>
          <ac:spMkLst>
            <pc:docMk/>
            <pc:sldMk cId="2665999548" sldId="5713"/>
            <ac:spMk id="2" creationId="{390EAC77-2279-977A-6EF8-0AF666F68737}"/>
          </ac:spMkLst>
        </pc:spChg>
        <pc:spChg chg="mod">
          <ac:chgData name="Diericx Manu" userId="3fa77f7f-ce4f-405d-ac68-3895d9f4be36" providerId="ADAL" clId="{5B92EA15-5D82-4939-89AE-6E3924025BD9}" dt="2023-08-28T12:19:17.725" v="1013" actId="20577"/>
          <ac:spMkLst>
            <pc:docMk/>
            <pc:sldMk cId="2665999548" sldId="5713"/>
            <ac:spMk id="3" creationId="{47555DC2-286F-BFF0-1716-83E4A7E65ECE}"/>
          </ac:spMkLst>
        </pc:spChg>
      </pc:sldChg>
    </pc:docChg>
  </pc:docChgLst>
  <pc:docChgLst>
    <pc:chgData name="De Saeger Els" userId="14b7abd0-bf41-4da5-befd-bfabddd3fb63" providerId="ADAL" clId="{5A8C68FF-BB81-420A-B2CA-15B83E4BA03E}"/>
    <pc:docChg chg="custSel delSld modSld modSection">
      <pc:chgData name="De Saeger Els" userId="14b7abd0-bf41-4da5-befd-bfabddd3fb63" providerId="ADAL" clId="{5A8C68FF-BB81-420A-B2CA-15B83E4BA03E}" dt="2023-07-19T13:01:34.934" v="616" actId="20577"/>
      <pc:docMkLst>
        <pc:docMk/>
      </pc:docMkLst>
      <pc:sldChg chg="modSp mod">
        <pc:chgData name="De Saeger Els" userId="14b7abd0-bf41-4da5-befd-bfabddd3fb63" providerId="ADAL" clId="{5A8C68FF-BB81-420A-B2CA-15B83E4BA03E}" dt="2023-07-19T13:01:34.934" v="616" actId="20577"/>
        <pc:sldMkLst>
          <pc:docMk/>
          <pc:sldMk cId="2011291757" sldId="876"/>
        </pc:sldMkLst>
        <pc:spChg chg="mod">
          <ac:chgData name="De Saeger Els" userId="14b7abd0-bf41-4da5-befd-bfabddd3fb63" providerId="ADAL" clId="{5A8C68FF-BB81-420A-B2CA-15B83E4BA03E}" dt="2023-07-19T13:01:34.934" v="616" actId="20577"/>
          <ac:spMkLst>
            <pc:docMk/>
            <pc:sldMk cId="2011291757" sldId="876"/>
            <ac:spMk id="3" creationId="{0CD88AFD-2BC6-3D22-D6B2-671C08A1DB07}"/>
          </ac:spMkLst>
        </pc:spChg>
      </pc:sldChg>
      <pc:sldChg chg="del">
        <pc:chgData name="De Saeger Els" userId="14b7abd0-bf41-4da5-befd-bfabddd3fb63" providerId="ADAL" clId="{5A8C68FF-BB81-420A-B2CA-15B83E4BA03E}" dt="2023-07-19T12:01:37.277" v="167" actId="47"/>
        <pc:sldMkLst>
          <pc:docMk/>
          <pc:sldMk cId="3436968283" sldId="5542"/>
        </pc:sldMkLst>
      </pc:sldChg>
      <pc:sldChg chg="modSp mod">
        <pc:chgData name="De Saeger Els" userId="14b7abd0-bf41-4da5-befd-bfabddd3fb63" providerId="ADAL" clId="{5A8C68FF-BB81-420A-B2CA-15B83E4BA03E}" dt="2023-07-17T09:57:13.400" v="166" actId="1076"/>
        <pc:sldMkLst>
          <pc:docMk/>
          <pc:sldMk cId="3979264901" sldId="5674"/>
        </pc:sldMkLst>
        <pc:spChg chg="mod">
          <ac:chgData name="De Saeger Els" userId="14b7abd0-bf41-4da5-befd-bfabddd3fb63" providerId="ADAL" clId="{5A8C68FF-BB81-420A-B2CA-15B83E4BA03E}" dt="2023-07-17T09:57:13.400" v="166" actId="1076"/>
          <ac:spMkLst>
            <pc:docMk/>
            <pc:sldMk cId="3979264901" sldId="5674"/>
            <ac:spMk id="3" creationId="{3C741B3D-C352-2DD0-8322-75AE7F735BEF}"/>
          </ac:spMkLst>
        </pc:spChg>
      </pc:sldChg>
      <pc:sldChg chg="modSp mod">
        <pc:chgData name="De Saeger Els" userId="14b7abd0-bf41-4da5-befd-bfabddd3fb63" providerId="ADAL" clId="{5A8C68FF-BB81-420A-B2CA-15B83E4BA03E}" dt="2023-07-19T12:58:16.408" v="600" actId="20577"/>
        <pc:sldMkLst>
          <pc:docMk/>
          <pc:sldMk cId="3206032128" sldId="5675"/>
        </pc:sldMkLst>
        <pc:spChg chg="mod">
          <ac:chgData name="De Saeger Els" userId="14b7abd0-bf41-4da5-befd-bfabddd3fb63" providerId="ADAL" clId="{5A8C68FF-BB81-420A-B2CA-15B83E4BA03E}" dt="2023-07-19T12:56:39.937" v="523" actId="20577"/>
          <ac:spMkLst>
            <pc:docMk/>
            <pc:sldMk cId="3206032128" sldId="5675"/>
            <ac:spMk id="2" creationId="{E7E0D405-B77C-B2CF-A556-AA25B277FF2C}"/>
          </ac:spMkLst>
        </pc:spChg>
        <pc:spChg chg="mod">
          <ac:chgData name="De Saeger Els" userId="14b7abd0-bf41-4da5-befd-bfabddd3fb63" providerId="ADAL" clId="{5A8C68FF-BB81-420A-B2CA-15B83E4BA03E}" dt="2023-07-19T12:58:16.408" v="600" actId="20577"/>
          <ac:spMkLst>
            <pc:docMk/>
            <pc:sldMk cId="3206032128" sldId="5675"/>
            <ac:spMk id="3" creationId="{850BB7A7-B22B-E973-DAEF-659C1CC925D1}"/>
          </ac:spMkLst>
        </pc:spChg>
      </pc:sldChg>
      <pc:sldChg chg="modSp mod">
        <pc:chgData name="De Saeger Els" userId="14b7abd0-bf41-4da5-befd-bfabddd3fb63" providerId="ADAL" clId="{5A8C68FF-BB81-420A-B2CA-15B83E4BA03E}" dt="2023-07-17T09:55:50.150" v="109" actId="1076"/>
        <pc:sldMkLst>
          <pc:docMk/>
          <pc:sldMk cId="3509849941" sldId="5676"/>
        </pc:sldMkLst>
        <pc:spChg chg="mod">
          <ac:chgData name="De Saeger Els" userId="14b7abd0-bf41-4da5-befd-bfabddd3fb63" providerId="ADAL" clId="{5A8C68FF-BB81-420A-B2CA-15B83E4BA03E}" dt="2023-07-17T09:08:29.576" v="26" actId="20577"/>
          <ac:spMkLst>
            <pc:docMk/>
            <pc:sldMk cId="3509849941" sldId="5676"/>
            <ac:spMk id="5" creationId="{07B87802-46FA-A589-B2AF-66179FADF4D8}"/>
          </ac:spMkLst>
        </pc:spChg>
        <pc:graphicFrameChg chg="mod">
          <ac:chgData name="De Saeger Els" userId="14b7abd0-bf41-4da5-befd-bfabddd3fb63" providerId="ADAL" clId="{5A8C68FF-BB81-420A-B2CA-15B83E4BA03E}" dt="2023-07-17T09:55:50.150" v="109" actId="1076"/>
          <ac:graphicFrameMkLst>
            <pc:docMk/>
            <pc:sldMk cId="3509849941" sldId="5676"/>
            <ac:graphicFrameMk id="11" creationId="{9B3D6056-8DE9-5CE6-9A30-3D67F77795F6}"/>
          </ac:graphicFrameMkLst>
        </pc:graphicFrameChg>
      </pc:sldChg>
      <pc:sldChg chg="modSp mod">
        <pc:chgData name="De Saeger Els" userId="14b7abd0-bf41-4da5-befd-bfabddd3fb63" providerId="ADAL" clId="{5A8C68FF-BB81-420A-B2CA-15B83E4BA03E}" dt="2023-07-19T12:27:58.180" v="516"/>
        <pc:sldMkLst>
          <pc:docMk/>
          <pc:sldMk cId="2699331164" sldId="5677"/>
        </pc:sldMkLst>
        <pc:spChg chg="mod">
          <ac:chgData name="De Saeger Els" userId="14b7abd0-bf41-4da5-befd-bfabddd3fb63" providerId="ADAL" clId="{5A8C68FF-BB81-420A-B2CA-15B83E4BA03E}" dt="2023-07-19T12:27:58.180" v="516"/>
          <ac:spMkLst>
            <pc:docMk/>
            <pc:sldMk cId="2699331164" sldId="5677"/>
            <ac:spMk id="3" creationId="{ED94313F-44AC-6223-A10D-E8B35E330304}"/>
          </ac:spMkLst>
        </pc:spChg>
      </pc:sldChg>
      <pc:sldChg chg="modSp mod">
        <pc:chgData name="De Saeger Els" userId="14b7abd0-bf41-4da5-befd-bfabddd3fb63" providerId="ADAL" clId="{5A8C68FF-BB81-420A-B2CA-15B83E4BA03E}" dt="2023-07-19T12:20:06.931" v="447" actId="20577"/>
        <pc:sldMkLst>
          <pc:docMk/>
          <pc:sldMk cId="216053402" sldId="5678"/>
        </pc:sldMkLst>
        <pc:spChg chg="mod">
          <ac:chgData name="De Saeger Els" userId="14b7abd0-bf41-4da5-befd-bfabddd3fb63" providerId="ADAL" clId="{5A8C68FF-BB81-420A-B2CA-15B83E4BA03E}" dt="2023-07-19T12:20:06.931" v="447" actId="20577"/>
          <ac:spMkLst>
            <pc:docMk/>
            <pc:sldMk cId="216053402" sldId="5678"/>
            <ac:spMk id="3" creationId="{4435E6B1-923D-7887-A86E-06CF774B7678}"/>
          </ac:spMkLst>
        </pc:spChg>
      </pc:sldChg>
      <pc:sldChg chg="modSp mod">
        <pc:chgData name="De Saeger Els" userId="14b7abd0-bf41-4da5-befd-bfabddd3fb63" providerId="ADAL" clId="{5A8C68FF-BB81-420A-B2CA-15B83E4BA03E}" dt="2023-07-19T12:32:41.360" v="520" actId="20577"/>
        <pc:sldMkLst>
          <pc:docMk/>
          <pc:sldMk cId="2028636338" sldId="5679"/>
        </pc:sldMkLst>
        <pc:spChg chg="mod">
          <ac:chgData name="De Saeger Els" userId="14b7abd0-bf41-4da5-befd-bfabddd3fb63" providerId="ADAL" clId="{5A8C68FF-BB81-420A-B2CA-15B83E4BA03E}" dt="2023-07-19T12:32:41.360" v="520" actId="20577"/>
          <ac:spMkLst>
            <pc:docMk/>
            <pc:sldMk cId="2028636338" sldId="5679"/>
            <ac:spMk id="3" creationId="{FA3A53FC-AC77-0CA4-0C5D-EEEE48686F7E}"/>
          </ac:spMkLst>
        </pc:spChg>
      </pc:sldChg>
      <pc:sldChg chg="modSp mod">
        <pc:chgData name="De Saeger Els" userId="14b7abd0-bf41-4da5-befd-bfabddd3fb63" providerId="ADAL" clId="{5A8C68FF-BB81-420A-B2CA-15B83E4BA03E}" dt="2023-07-19T13:00:12.152" v="603" actId="20577"/>
        <pc:sldMkLst>
          <pc:docMk/>
          <pc:sldMk cId="631177324" sldId="5680"/>
        </pc:sldMkLst>
        <pc:spChg chg="mod">
          <ac:chgData name="De Saeger Els" userId="14b7abd0-bf41-4da5-befd-bfabddd3fb63" providerId="ADAL" clId="{5A8C68FF-BB81-420A-B2CA-15B83E4BA03E}" dt="2023-07-19T13:00:12.152" v="603" actId="20577"/>
          <ac:spMkLst>
            <pc:docMk/>
            <pc:sldMk cId="631177324" sldId="5680"/>
            <ac:spMk id="3" creationId="{4435E6B1-923D-7887-A86E-06CF774B7678}"/>
          </ac:spMkLst>
        </pc:spChg>
      </pc:sldChg>
      <pc:sldChg chg="addSp delSp modSp del mod">
        <pc:chgData name="De Saeger Els" userId="14b7abd0-bf41-4da5-befd-bfabddd3fb63" providerId="ADAL" clId="{5A8C68FF-BB81-420A-B2CA-15B83E4BA03E}" dt="2023-07-17T09:07:47.929" v="18" actId="47"/>
        <pc:sldMkLst>
          <pc:docMk/>
          <pc:sldMk cId="1908756248" sldId="5681"/>
        </pc:sldMkLst>
        <pc:spChg chg="del mod">
          <ac:chgData name="De Saeger Els" userId="14b7abd0-bf41-4da5-befd-bfabddd3fb63" providerId="ADAL" clId="{5A8C68FF-BB81-420A-B2CA-15B83E4BA03E}" dt="2023-07-17T09:05:53.768" v="4" actId="21"/>
          <ac:spMkLst>
            <pc:docMk/>
            <pc:sldMk cId="1908756248" sldId="5681"/>
            <ac:spMk id="2" creationId="{9D43E316-FFF8-8C75-F731-C49834EDEC31}"/>
          </ac:spMkLst>
        </pc:spChg>
        <pc:spChg chg="add del mod">
          <ac:chgData name="De Saeger Els" userId="14b7abd0-bf41-4da5-befd-bfabddd3fb63" providerId="ADAL" clId="{5A8C68FF-BB81-420A-B2CA-15B83E4BA03E}" dt="2023-07-17T09:06:08.143" v="6"/>
          <ac:spMkLst>
            <pc:docMk/>
            <pc:sldMk cId="1908756248" sldId="5681"/>
            <ac:spMk id="4" creationId="{6103114B-805A-19C0-BCC1-632A8F9B76CC}"/>
          </ac:spMkLst>
        </pc:spChg>
        <pc:spChg chg="add mod">
          <ac:chgData name="De Saeger Els" userId="14b7abd0-bf41-4da5-befd-bfabddd3fb63" providerId="ADAL" clId="{5A8C68FF-BB81-420A-B2CA-15B83E4BA03E}" dt="2023-07-17T09:06:17.580" v="8" actId="122"/>
          <ac:spMkLst>
            <pc:docMk/>
            <pc:sldMk cId="1908756248" sldId="5681"/>
            <ac:spMk id="5" creationId="{BF4CD7A0-5C07-AE4B-1D63-802497652E22}"/>
          </ac:spMkLst>
        </pc:spChg>
        <pc:spChg chg="del">
          <ac:chgData name="De Saeger Els" userId="14b7abd0-bf41-4da5-befd-bfabddd3fb63" providerId="ADAL" clId="{5A8C68FF-BB81-420A-B2CA-15B83E4BA03E}" dt="2023-07-17T09:05:47.683" v="3" actId="26606"/>
          <ac:spMkLst>
            <pc:docMk/>
            <pc:sldMk cId="1908756248" sldId="5681"/>
            <ac:spMk id="29" creationId="{3A8EC506-B1DA-46A1-B44D-774E68468E13}"/>
          </ac:spMkLst>
        </pc:spChg>
        <pc:spChg chg="del">
          <ac:chgData name="De Saeger Els" userId="14b7abd0-bf41-4da5-befd-bfabddd3fb63" providerId="ADAL" clId="{5A8C68FF-BB81-420A-B2CA-15B83E4BA03E}" dt="2023-07-17T09:05:47.683" v="3" actId="26606"/>
          <ac:spMkLst>
            <pc:docMk/>
            <pc:sldMk cId="1908756248" sldId="5681"/>
            <ac:spMk id="30" creationId="{BFF30785-305E-45D7-984F-5AA93D3CA561}"/>
          </ac:spMkLst>
        </pc:spChg>
        <pc:spChg chg="del">
          <ac:chgData name="De Saeger Els" userId="14b7abd0-bf41-4da5-befd-bfabddd3fb63" providerId="ADAL" clId="{5A8C68FF-BB81-420A-B2CA-15B83E4BA03E}" dt="2023-07-17T09:05:47.683" v="3" actId="26606"/>
          <ac:spMkLst>
            <pc:docMk/>
            <pc:sldMk cId="1908756248" sldId="5681"/>
            <ac:spMk id="32" creationId="{CA73784B-AC76-4BAD-93AF-C72D0EDFD715}"/>
          </ac:spMkLst>
        </pc:spChg>
        <pc:spChg chg="add">
          <ac:chgData name="De Saeger Els" userId="14b7abd0-bf41-4da5-befd-bfabddd3fb63" providerId="ADAL" clId="{5A8C68FF-BB81-420A-B2CA-15B83E4BA03E}" dt="2023-07-17T09:05:47.683" v="3" actId="26606"/>
          <ac:spMkLst>
            <pc:docMk/>
            <pc:sldMk cId="1908756248" sldId="5681"/>
            <ac:spMk id="38" creationId="{3A8EC506-B1DA-46A1-B44D-774E68468E13}"/>
          </ac:spMkLst>
        </pc:spChg>
        <pc:spChg chg="add">
          <ac:chgData name="De Saeger Els" userId="14b7abd0-bf41-4da5-befd-bfabddd3fb63" providerId="ADAL" clId="{5A8C68FF-BB81-420A-B2CA-15B83E4BA03E}" dt="2023-07-17T09:05:47.683" v="3" actId="26606"/>
          <ac:spMkLst>
            <pc:docMk/>
            <pc:sldMk cId="1908756248" sldId="5681"/>
            <ac:spMk id="40" creationId="{BFF30785-305E-45D7-984F-5AA93D3CA561}"/>
          </ac:spMkLst>
        </pc:spChg>
        <pc:spChg chg="add">
          <ac:chgData name="De Saeger Els" userId="14b7abd0-bf41-4da5-befd-bfabddd3fb63" providerId="ADAL" clId="{5A8C68FF-BB81-420A-B2CA-15B83E4BA03E}" dt="2023-07-17T09:05:47.683" v="3" actId="26606"/>
          <ac:spMkLst>
            <pc:docMk/>
            <pc:sldMk cId="1908756248" sldId="5681"/>
            <ac:spMk id="44" creationId="{42DD0C21-8FEE-4C18-8789-CC8ABE206FE6}"/>
          </ac:spMkLst>
        </pc:spChg>
        <pc:spChg chg="add">
          <ac:chgData name="De Saeger Els" userId="14b7abd0-bf41-4da5-befd-bfabddd3fb63" providerId="ADAL" clId="{5A8C68FF-BB81-420A-B2CA-15B83E4BA03E}" dt="2023-07-17T09:05:47.683" v="3" actId="26606"/>
          <ac:spMkLst>
            <pc:docMk/>
            <pc:sldMk cId="1908756248" sldId="5681"/>
            <ac:spMk id="46" creationId="{A4B51757-7607-4CEA-A0EE-3C5BDC2C1CFB}"/>
          </ac:spMkLst>
        </pc:spChg>
        <pc:graphicFrameChg chg="mod ord modGraphic">
          <ac:chgData name="De Saeger Els" userId="14b7abd0-bf41-4da5-befd-bfabddd3fb63" providerId="ADAL" clId="{5A8C68FF-BB81-420A-B2CA-15B83E4BA03E}" dt="2023-07-17T09:06:41.726" v="11" actId="1076"/>
          <ac:graphicFrameMkLst>
            <pc:docMk/>
            <pc:sldMk cId="1908756248" sldId="5681"/>
            <ac:graphicFrameMk id="8" creationId="{AD7DE1F7-0FE4-7FF3-A2C8-E46308868B82}"/>
          </ac:graphicFrameMkLst>
        </pc:graphicFrameChg>
        <pc:cxnChg chg="del">
          <ac:chgData name="De Saeger Els" userId="14b7abd0-bf41-4da5-befd-bfabddd3fb63" providerId="ADAL" clId="{5A8C68FF-BB81-420A-B2CA-15B83E4BA03E}" dt="2023-07-17T09:05:47.683" v="3" actId="26606"/>
          <ac:cxnSpMkLst>
            <pc:docMk/>
            <pc:sldMk cId="1908756248" sldId="5681"/>
            <ac:cxnSpMk id="31" creationId="{15E01FA5-D766-43CA-A83D-E7CF3F04E96F}"/>
          </ac:cxnSpMkLst>
        </pc:cxnChg>
        <pc:cxnChg chg="del">
          <ac:chgData name="De Saeger Els" userId="14b7abd0-bf41-4da5-befd-bfabddd3fb63" providerId="ADAL" clId="{5A8C68FF-BB81-420A-B2CA-15B83E4BA03E}" dt="2023-07-17T09:05:47.683" v="3" actId="26606"/>
          <ac:cxnSpMkLst>
            <pc:docMk/>
            <pc:sldMk cId="1908756248" sldId="5681"/>
            <ac:cxnSpMk id="33" creationId="{811DCF04-0C7C-44FC-8246-FC8D736B1A71}"/>
          </ac:cxnSpMkLst>
        </pc:cxnChg>
        <pc:cxnChg chg="add">
          <ac:chgData name="De Saeger Els" userId="14b7abd0-bf41-4da5-befd-bfabddd3fb63" providerId="ADAL" clId="{5A8C68FF-BB81-420A-B2CA-15B83E4BA03E}" dt="2023-07-17T09:05:47.683" v="3" actId="26606"/>
          <ac:cxnSpMkLst>
            <pc:docMk/>
            <pc:sldMk cId="1908756248" sldId="5681"/>
            <ac:cxnSpMk id="42" creationId="{15E01FA5-D766-43CA-A83D-E7CF3F04E96F}"/>
          </ac:cxnSpMkLst>
        </pc:cxnChg>
        <pc:cxnChg chg="add">
          <ac:chgData name="De Saeger Els" userId="14b7abd0-bf41-4da5-befd-bfabddd3fb63" providerId="ADAL" clId="{5A8C68FF-BB81-420A-B2CA-15B83E4BA03E}" dt="2023-07-17T09:05:47.683" v="3" actId="26606"/>
          <ac:cxnSpMkLst>
            <pc:docMk/>
            <pc:sldMk cId="1908756248" sldId="5681"/>
            <ac:cxnSpMk id="48" creationId="{FEF39256-F095-41C8-8707-6C1A665E8F2F}"/>
          </ac:cxnSpMkLst>
        </pc:cxnChg>
      </pc:sldChg>
      <pc:sldChg chg="addCm">
        <pc:chgData name="De Saeger Els" userId="14b7abd0-bf41-4da5-befd-bfabddd3fb63" providerId="ADAL" clId="{5A8C68FF-BB81-420A-B2CA-15B83E4BA03E}" dt="2023-07-19T12:59:43.339" v="601"/>
        <pc:sldMkLst>
          <pc:docMk/>
          <pc:sldMk cId="1977580501" sldId="5681"/>
        </pc:sldMkLst>
      </pc:sldChg>
    </pc:docChg>
  </pc:docChgLst>
  <pc:docChgLst>
    <pc:chgData name="Seeldrayers Deirdre" userId="27ebb7fc-0216-40a8-a37b-74da5ecbdbc7" providerId="ADAL" clId="{A0A74CF5-2254-40F2-B2F2-CD96C01160AC}"/>
    <pc:docChg chg="undo custSel addSld delSld modSld sldOrd modSection">
      <pc:chgData name="Seeldrayers Deirdre" userId="27ebb7fc-0216-40a8-a37b-74da5ecbdbc7" providerId="ADAL" clId="{A0A74CF5-2254-40F2-B2F2-CD96C01160AC}" dt="2023-08-28T11:14:52.701" v="4302" actId="13926"/>
      <pc:docMkLst>
        <pc:docMk/>
      </pc:docMkLst>
      <pc:sldChg chg="modSp mod">
        <pc:chgData name="Seeldrayers Deirdre" userId="27ebb7fc-0216-40a8-a37b-74da5ecbdbc7" providerId="ADAL" clId="{A0A74CF5-2254-40F2-B2F2-CD96C01160AC}" dt="2023-08-21T12:50:29.793" v="1" actId="20577"/>
        <pc:sldMkLst>
          <pc:docMk/>
          <pc:sldMk cId="301774617" sldId="873"/>
        </pc:sldMkLst>
        <pc:graphicFrameChg chg="modGraphic">
          <ac:chgData name="Seeldrayers Deirdre" userId="27ebb7fc-0216-40a8-a37b-74da5ecbdbc7" providerId="ADAL" clId="{A0A74CF5-2254-40F2-B2F2-CD96C01160AC}" dt="2023-08-21T12:50:29.793" v="1" actId="20577"/>
          <ac:graphicFrameMkLst>
            <pc:docMk/>
            <pc:sldMk cId="301774617" sldId="873"/>
            <ac:graphicFrameMk id="5" creationId="{711FCAE5-252A-9FE1-F6CA-A24E5AA26A72}"/>
          </ac:graphicFrameMkLst>
        </pc:graphicFrameChg>
      </pc:sldChg>
      <pc:sldChg chg="modSp mod">
        <pc:chgData name="Seeldrayers Deirdre" userId="27ebb7fc-0216-40a8-a37b-74da5ecbdbc7" providerId="ADAL" clId="{A0A74CF5-2254-40F2-B2F2-CD96C01160AC}" dt="2023-08-28T08:32:13.234" v="4244" actId="20577"/>
        <pc:sldMkLst>
          <pc:docMk/>
          <pc:sldMk cId="658175334" sldId="906"/>
        </pc:sldMkLst>
        <pc:spChg chg="mod">
          <ac:chgData name="Seeldrayers Deirdre" userId="27ebb7fc-0216-40a8-a37b-74da5ecbdbc7" providerId="ADAL" clId="{A0A74CF5-2254-40F2-B2F2-CD96C01160AC}" dt="2023-08-28T08:32:13.234" v="4244" actId="20577"/>
          <ac:spMkLst>
            <pc:docMk/>
            <pc:sldMk cId="658175334" sldId="906"/>
            <ac:spMk id="5" creationId="{47E79DD0-99C5-CF2E-6B74-80AEFC774FFB}"/>
          </ac:spMkLst>
        </pc:spChg>
      </pc:sldChg>
      <pc:sldChg chg="modSp mod">
        <pc:chgData name="Seeldrayers Deirdre" userId="27ebb7fc-0216-40a8-a37b-74da5ecbdbc7" providerId="ADAL" clId="{A0A74CF5-2254-40F2-B2F2-CD96C01160AC}" dt="2023-08-21T15:47:38.488" v="3705" actId="5793"/>
        <pc:sldMkLst>
          <pc:docMk/>
          <pc:sldMk cId="1116637391" sldId="5679"/>
        </pc:sldMkLst>
        <pc:spChg chg="mod">
          <ac:chgData name="Seeldrayers Deirdre" userId="27ebb7fc-0216-40a8-a37b-74da5ecbdbc7" providerId="ADAL" clId="{A0A74CF5-2254-40F2-B2F2-CD96C01160AC}" dt="2023-08-21T15:46:02.188" v="3632" actId="20577"/>
          <ac:spMkLst>
            <pc:docMk/>
            <pc:sldMk cId="1116637391" sldId="5679"/>
            <ac:spMk id="2" creationId="{737BEB69-3F75-EC7A-DD24-4765A69AAB35}"/>
          </ac:spMkLst>
        </pc:spChg>
        <pc:spChg chg="mod">
          <ac:chgData name="Seeldrayers Deirdre" userId="27ebb7fc-0216-40a8-a37b-74da5ecbdbc7" providerId="ADAL" clId="{A0A74CF5-2254-40F2-B2F2-CD96C01160AC}" dt="2023-08-21T15:47:38.488" v="3705" actId="5793"/>
          <ac:spMkLst>
            <pc:docMk/>
            <pc:sldMk cId="1116637391" sldId="5679"/>
            <ac:spMk id="3" creationId="{2A744212-9297-1DB7-C5F7-CD3D92DE34CF}"/>
          </ac:spMkLst>
        </pc:spChg>
      </pc:sldChg>
      <pc:sldChg chg="modSp add mod">
        <pc:chgData name="Seeldrayers Deirdre" userId="27ebb7fc-0216-40a8-a37b-74da5ecbdbc7" providerId="ADAL" clId="{A0A74CF5-2254-40F2-B2F2-CD96C01160AC}" dt="2023-08-28T11:09:50.124" v="4301" actId="20577"/>
        <pc:sldMkLst>
          <pc:docMk/>
          <pc:sldMk cId="3218190855" sldId="5681"/>
        </pc:sldMkLst>
        <pc:spChg chg="mod">
          <ac:chgData name="Seeldrayers Deirdre" userId="27ebb7fc-0216-40a8-a37b-74da5ecbdbc7" providerId="ADAL" clId="{A0A74CF5-2254-40F2-B2F2-CD96C01160AC}" dt="2023-08-21T15:55:48.413" v="3843" actId="20577"/>
          <ac:spMkLst>
            <pc:docMk/>
            <pc:sldMk cId="3218190855" sldId="5681"/>
            <ac:spMk id="2" creationId="{737BEB69-3F75-EC7A-DD24-4765A69AAB35}"/>
          </ac:spMkLst>
        </pc:spChg>
        <pc:spChg chg="mod">
          <ac:chgData name="Seeldrayers Deirdre" userId="27ebb7fc-0216-40a8-a37b-74da5ecbdbc7" providerId="ADAL" clId="{A0A74CF5-2254-40F2-B2F2-CD96C01160AC}" dt="2023-08-28T11:09:50.124" v="4301" actId="20577"/>
          <ac:spMkLst>
            <pc:docMk/>
            <pc:sldMk cId="3218190855" sldId="5681"/>
            <ac:spMk id="3" creationId="{2A744212-9297-1DB7-C5F7-CD3D92DE34CF}"/>
          </ac:spMkLst>
        </pc:spChg>
      </pc:sldChg>
      <pc:sldChg chg="modSp add mod ord">
        <pc:chgData name="Seeldrayers Deirdre" userId="27ebb7fc-0216-40a8-a37b-74da5ecbdbc7" providerId="ADAL" clId="{A0A74CF5-2254-40F2-B2F2-CD96C01160AC}" dt="2023-08-25T10:07:17.524" v="4018" actId="27636"/>
        <pc:sldMkLst>
          <pc:docMk/>
          <pc:sldMk cId="889794090" sldId="5682"/>
        </pc:sldMkLst>
        <pc:spChg chg="mod">
          <ac:chgData name="Seeldrayers Deirdre" userId="27ebb7fc-0216-40a8-a37b-74da5ecbdbc7" providerId="ADAL" clId="{A0A74CF5-2254-40F2-B2F2-CD96C01160AC}" dt="2023-08-21T15:55:52.323" v="3846" actId="20577"/>
          <ac:spMkLst>
            <pc:docMk/>
            <pc:sldMk cId="889794090" sldId="5682"/>
            <ac:spMk id="2" creationId="{737BEB69-3F75-EC7A-DD24-4765A69AAB35}"/>
          </ac:spMkLst>
        </pc:spChg>
        <pc:spChg chg="mod">
          <ac:chgData name="Seeldrayers Deirdre" userId="27ebb7fc-0216-40a8-a37b-74da5ecbdbc7" providerId="ADAL" clId="{A0A74CF5-2254-40F2-B2F2-CD96C01160AC}" dt="2023-08-25T10:07:17.524" v="4018" actId="27636"/>
          <ac:spMkLst>
            <pc:docMk/>
            <pc:sldMk cId="889794090" sldId="5682"/>
            <ac:spMk id="3" creationId="{2A744212-9297-1DB7-C5F7-CD3D92DE34CF}"/>
          </ac:spMkLst>
        </pc:spChg>
      </pc:sldChg>
      <pc:sldChg chg="modSp add mod">
        <pc:chgData name="Seeldrayers Deirdre" userId="27ebb7fc-0216-40a8-a37b-74da5ecbdbc7" providerId="ADAL" clId="{A0A74CF5-2254-40F2-B2F2-CD96C01160AC}" dt="2023-08-28T11:08:54.779" v="4262" actId="20577"/>
        <pc:sldMkLst>
          <pc:docMk/>
          <pc:sldMk cId="1929332412" sldId="5683"/>
        </pc:sldMkLst>
        <pc:spChg chg="mod">
          <ac:chgData name="Seeldrayers Deirdre" userId="27ebb7fc-0216-40a8-a37b-74da5ecbdbc7" providerId="ADAL" clId="{A0A74CF5-2254-40F2-B2F2-CD96C01160AC}" dt="2023-08-21T15:14:08.737" v="2085" actId="20577"/>
          <ac:spMkLst>
            <pc:docMk/>
            <pc:sldMk cId="1929332412" sldId="5683"/>
            <ac:spMk id="2" creationId="{737BEB69-3F75-EC7A-DD24-4765A69AAB35}"/>
          </ac:spMkLst>
        </pc:spChg>
        <pc:spChg chg="mod">
          <ac:chgData name="Seeldrayers Deirdre" userId="27ebb7fc-0216-40a8-a37b-74da5ecbdbc7" providerId="ADAL" clId="{A0A74CF5-2254-40F2-B2F2-CD96C01160AC}" dt="2023-08-28T11:08:54.779" v="4262" actId="20577"/>
          <ac:spMkLst>
            <pc:docMk/>
            <pc:sldMk cId="1929332412" sldId="5683"/>
            <ac:spMk id="3" creationId="{2A744212-9297-1DB7-C5F7-CD3D92DE34CF}"/>
          </ac:spMkLst>
        </pc:spChg>
      </pc:sldChg>
      <pc:sldChg chg="modSp add mod">
        <pc:chgData name="Seeldrayers Deirdre" userId="27ebb7fc-0216-40a8-a37b-74da5ecbdbc7" providerId="ADAL" clId="{A0A74CF5-2254-40F2-B2F2-CD96C01160AC}" dt="2023-08-28T11:14:52.701" v="4302" actId="13926"/>
        <pc:sldMkLst>
          <pc:docMk/>
          <pc:sldMk cId="3631802988" sldId="5684"/>
        </pc:sldMkLst>
        <pc:spChg chg="mod">
          <ac:chgData name="Seeldrayers Deirdre" userId="27ebb7fc-0216-40a8-a37b-74da5ecbdbc7" providerId="ADAL" clId="{A0A74CF5-2254-40F2-B2F2-CD96C01160AC}" dt="2023-08-28T11:14:52.701" v="4302" actId="13926"/>
          <ac:spMkLst>
            <pc:docMk/>
            <pc:sldMk cId="3631802988" sldId="5684"/>
            <ac:spMk id="3" creationId="{2A744212-9297-1DB7-C5F7-CD3D92DE34CF}"/>
          </ac:spMkLst>
        </pc:spChg>
      </pc:sldChg>
      <pc:sldChg chg="modSp add mod">
        <pc:chgData name="Seeldrayers Deirdre" userId="27ebb7fc-0216-40a8-a37b-74da5ecbdbc7" providerId="ADAL" clId="{A0A74CF5-2254-40F2-B2F2-CD96C01160AC}" dt="2023-08-25T10:34:39.462" v="4233"/>
        <pc:sldMkLst>
          <pc:docMk/>
          <pc:sldMk cId="957016307" sldId="5685"/>
        </pc:sldMkLst>
        <pc:spChg chg="mod">
          <ac:chgData name="Seeldrayers Deirdre" userId="27ebb7fc-0216-40a8-a37b-74da5ecbdbc7" providerId="ADAL" clId="{A0A74CF5-2254-40F2-B2F2-CD96C01160AC}" dt="2023-08-21T15:28:23.277" v="2865" actId="20577"/>
          <ac:spMkLst>
            <pc:docMk/>
            <pc:sldMk cId="957016307" sldId="5685"/>
            <ac:spMk id="2" creationId="{737BEB69-3F75-EC7A-DD24-4765A69AAB35}"/>
          </ac:spMkLst>
        </pc:spChg>
        <pc:spChg chg="mod">
          <ac:chgData name="Seeldrayers Deirdre" userId="27ebb7fc-0216-40a8-a37b-74da5ecbdbc7" providerId="ADAL" clId="{A0A74CF5-2254-40F2-B2F2-CD96C01160AC}" dt="2023-08-25T10:34:39.462" v="4233"/>
          <ac:spMkLst>
            <pc:docMk/>
            <pc:sldMk cId="957016307" sldId="5685"/>
            <ac:spMk id="3" creationId="{2A744212-9297-1DB7-C5F7-CD3D92DE34CF}"/>
          </ac:spMkLst>
        </pc:spChg>
      </pc:sldChg>
      <pc:sldChg chg="modSp add del mod">
        <pc:chgData name="Seeldrayers Deirdre" userId="27ebb7fc-0216-40a8-a37b-74da5ecbdbc7" providerId="ADAL" clId="{A0A74CF5-2254-40F2-B2F2-CD96C01160AC}" dt="2023-08-25T10:34:48.372" v="4234" actId="2696"/>
        <pc:sldMkLst>
          <pc:docMk/>
          <pc:sldMk cId="244872172" sldId="5686"/>
        </pc:sldMkLst>
        <pc:spChg chg="mod">
          <ac:chgData name="Seeldrayers Deirdre" userId="27ebb7fc-0216-40a8-a37b-74da5ecbdbc7" providerId="ADAL" clId="{A0A74CF5-2254-40F2-B2F2-CD96C01160AC}" dt="2023-08-21T15:34:46.883" v="3315" actId="20577"/>
          <ac:spMkLst>
            <pc:docMk/>
            <pc:sldMk cId="244872172" sldId="5686"/>
            <ac:spMk id="2" creationId="{737BEB69-3F75-EC7A-DD24-4765A69AAB35}"/>
          </ac:spMkLst>
        </pc:spChg>
        <pc:spChg chg="mod">
          <ac:chgData name="Seeldrayers Deirdre" userId="27ebb7fc-0216-40a8-a37b-74da5ecbdbc7" providerId="ADAL" clId="{A0A74CF5-2254-40F2-B2F2-CD96C01160AC}" dt="2023-08-21T15:35:17.146" v="3408" actId="6549"/>
          <ac:spMkLst>
            <pc:docMk/>
            <pc:sldMk cId="244872172" sldId="5686"/>
            <ac:spMk id="3" creationId="{2A744212-9297-1DB7-C5F7-CD3D92DE34CF}"/>
          </ac:spMkLst>
        </pc:spChg>
      </pc:sldChg>
      <pc:sldChg chg="modSp add mod ord">
        <pc:chgData name="Seeldrayers Deirdre" userId="27ebb7fc-0216-40a8-a37b-74da5ecbdbc7" providerId="ADAL" clId="{A0A74CF5-2254-40F2-B2F2-CD96C01160AC}" dt="2023-08-25T14:19:58.613" v="4243" actId="20577"/>
        <pc:sldMkLst>
          <pc:docMk/>
          <pc:sldMk cId="1500452942" sldId="5687"/>
        </pc:sldMkLst>
        <pc:spChg chg="mod">
          <ac:chgData name="Seeldrayers Deirdre" userId="27ebb7fc-0216-40a8-a37b-74da5ecbdbc7" providerId="ADAL" clId="{A0A74CF5-2254-40F2-B2F2-CD96C01160AC}" dt="2023-08-25T10:22:02.984" v="4067" actId="20577"/>
          <ac:spMkLst>
            <pc:docMk/>
            <pc:sldMk cId="1500452942" sldId="5687"/>
            <ac:spMk id="2" creationId="{737BEB69-3F75-EC7A-DD24-4765A69AAB35}"/>
          </ac:spMkLst>
        </pc:spChg>
        <pc:spChg chg="mod">
          <ac:chgData name="Seeldrayers Deirdre" userId="27ebb7fc-0216-40a8-a37b-74da5ecbdbc7" providerId="ADAL" clId="{A0A74CF5-2254-40F2-B2F2-CD96C01160AC}" dt="2023-08-25T14:19:58.613" v="4243" actId="20577"/>
          <ac:spMkLst>
            <pc:docMk/>
            <pc:sldMk cId="1500452942" sldId="5687"/>
            <ac:spMk id="3" creationId="{2A744212-9297-1DB7-C5F7-CD3D92DE34CF}"/>
          </ac:spMkLst>
        </pc:spChg>
      </pc:sldChg>
      <pc:sldChg chg="modSp mod modCm">
        <pc:chgData name="Seeldrayers Deirdre" userId="27ebb7fc-0216-40a8-a37b-74da5ecbdbc7" providerId="ADAL" clId="{A0A74CF5-2254-40F2-B2F2-CD96C01160AC}" dt="2023-08-28T08:32:35.362" v="4246" actId="20577"/>
        <pc:sldMkLst>
          <pc:docMk/>
          <pc:sldMk cId="379996800" sldId="5690"/>
        </pc:sldMkLst>
        <pc:spChg chg="mod">
          <ac:chgData name="Seeldrayers Deirdre" userId="27ebb7fc-0216-40a8-a37b-74da5ecbdbc7" providerId="ADAL" clId="{A0A74CF5-2254-40F2-B2F2-CD96C01160AC}" dt="2023-08-28T08:32:35.362" v="4246" actId="20577"/>
          <ac:spMkLst>
            <pc:docMk/>
            <pc:sldMk cId="379996800" sldId="5690"/>
            <ac:spMk id="3" creationId="{533AC6B0-F2B4-36C0-2588-09C585C8B7B3}"/>
          </ac:spMkLst>
        </pc:spChg>
      </pc:sldChg>
    </pc:docChg>
  </pc:docChgLst>
  <pc:docChgLst>
    <pc:chgData name="Jansens Heidi" userId="S::heidi.jansens@ond.vlaanderen.be::71e04477-dcbe-407a-92c8-b741d7718eeb" providerId="AD" clId="Web-{1F61A6AE-57C2-1F40-26D5-4C8C2070CCA9}"/>
    <pc:docChg chg="addSld delSld modSld modSection">
      <pc:chgData name="Jansens Heidi" userId="S::heidi.jansens@ond.vlaanderen.be::71e04477-dcbe-407a-92c8-b741d7718eeb" providerId="AD" clId="Web-{1F61A6AE-57C2-1F40-26D5-4C8C2070CCA9}" dt="2023-08-28T11:29:25.210" v="58"/>
      <pc:docMkLst>
        <pc:docMk/>
      </pc:docMkLst>
      <pc:sldChg chg="modSp">
        <pc:chgData name="Jansens Heidi" userId="S::heidi.jansens@ond.vlaanderen.be::71e04477-dcbe-407a-92c8-b741d7718eeb" providerId="AD" clId="Web-{1F61A6AE-57C2-1F40-26D5-4C8C2070CCA9}" dt="2023-08-28T11:28:02.708" v="50"/>
        <pc:sldMkLst>
          <pc:docMk/>
          <pc:sldMk cId="301774617" sldId="873"/>
        </pc:sldMkLst>
        <pc:graphicFrameChg chg="mod modGraphic">
          <ac:chgData name="Jansens Heidi" userId="S::heidi.jansens@ond.vlaanderen.be::71e04477-dcbe-407a-92c8-b741d7718eeb" providerId="AD" clId="Web-{1F61A6AE-57C2-1F40-26D5-4C8C2070CCA9}" dt="2023-08-28T11:28:02.708" v="50"/>
          <ac:graphicFrameMkLst>
            <pc:docMk/>
            <pc:sldMk cId="301774617" sldId="873"/>
            <ac:graphicFrameMk id="5" creationId="{711FCAE5-252A-9FE1-F6CA-A24E5AA26A72}"/>
          </ac:graphicFrameMkLst>
        </pc:graphicFrameChg>
      </pc:sldChg>
      <pc:sldChg chg="delCm">
        <pc:chgData name="Jansens Heidi" userId="S::heidi.jansens@ond.vlaanderen.be::71e04477-dcbe-407a-92c8-b741d7718eeb" providerId="AD" clId="Web-{1F61A6AE-57C2-1F40-26D5-4C8C2070CCA9}" dt="2023-08-28T11:24:56.609" v="17"/>
        <pc:sldMkLst>
          <pc:docMk/>
          <pc:sldMk cId="840474999" sldId="896"/>
        </pc:sldMkLst>
      </pc:sldChg>
      <pc:sldChg chg="delCm">
        <pc:chgData name="Jansens Heidi" userId="S::heidi.jansens@ond.vlaanderen.be::71e04477-dcbe-407a-92c8-b741d7718eeb" providerId="AD" clId="Web-{1F61A6AE-57C2-1F40-26D5-4C8C2070CCA9}" dt="2023-08-28T11:24:21.093" v="15"/>
        <pc:sldMkLst>
          <pc:docMk/>
          <pc:sldMk cId="3738367895" sldId="897"/>
        </pc:sldMkLst>
      </pc:sldChg>
      <pc:sldChg chg="delCm">
        <pc:chgData name="Jansens Heidi" userId="S::heidi.jansens@ond.vlaanderen.be::71e04477-dcbe-407a-92c8-b741d7718eeb" providerId="AD" clId="Web-{1F61A6AE-57C2-1F40-26D5-4C8C2070CCA9}" dt="2023-08-28T11:24:28.109" v="16"/>
        <pc:sldMkLst>
          <pc:docMk/>
          <pc:sldMk cId="1147730239" sldId="898"/>
        </pc:sldMkLst>
      </pc:sldChg>
      <pc:sldChg chg="delCm">
        <pc:chgData name="Jansens Heidi" userId="S::heidi.jansens@ond.vlaanderen.be::71e04477-dcbe-407a-92c8-b741d7718eeb" providerId="AD" clId="Web-{1F61A6AE-57C2-1F40-26D5-4C8C2070CCA9}" dt="2023-08-28T11:25:02.110" v="18"/>
        <pc:sldMkLst>
          <pc:docMk/>
          <pc:sldMk cId="1764065803" sldId="899"/>
        </pc:sldMkLst>
      </pc:sldChg>
      <pc:sldChg chg="addCm delCm">
        <pc:chgData name="Jansens Heidi" userId="S::heidi.jansens@ond.vlaanderen.be::71e04477-dcbe-407a-92c8-b741d7718eeb" providerId="AD" clId="Web-{1F61A6AE-57C2-1F40-26D5-4C8C2070CCA9}" dt="2023-08-28T11:26:38.112" v="35"/>
        <pc:sldMkLst>
          <pc:docMk/>
          <pc:sldMk cId="1360404398" sldId="901"/>
        </pc:sldMkLst>
      </pc:sldChg>
      <pc:sldChg chg="addCm delCm">
        <pc:chgData name="Jansens Heidi" userId="S::heidi.jansens@ond.vlaanderen.be::71e04477-dcbe-407a-92c8-b741d7718eeb" providerId="AD" clId="Web-{1F61A6AE-57C2-1F40-26D5-4C8C2070CCA9}" dt="2023-08-28T11:26:30.830" v="33"/>
        <pc:sldMkLst>
          <pc:docMk/>
          <pc:sldMk cId="2807949815" sldId="902"/>
        </pc:sldMkLst>
      </pc:sldChg>
      <pc:sldChg chg="modNotes">
        <pc:chgData name="Jansens Heidi" userId="S::heidi.jansens@ond.vlaanderen.be::71e04477-dcbe-407a-92c8-b741d7718eeb" providerId="AD" clId="Web-{1F61A6AE-57C2-1F40-26D5-4C8C2070CCA9}" dt="2023-08-28T11:28:32.537" v="51"/>
        <pc:sldMkLst>
          <pc:docMk/>
          <pc:sldMk cId="3189247598" sldId="903"/>
        </pc:sldMkLst>
      </pc:sldChg>
      <pc:sldChg chg="del">
        <pc:chgData name="Jansens Heidi" userId="S::heidi.jansens@ond.vlaanderen.be::71e04477-dcbe-407a-92c8-b741d7718eeb" providerId="AD" clId="Web-{1F61A6AE-57C2-1F40-26D5-4C8C2070CCA9}" dt="2023-08-28T11:23:26.342" v="5"/>
        <pc:sldMkLst>
          <pc:docMk/>
          <pc:sldMk cId="3981379838" sldId="904"/>
        </pc:sldMkLst>
      </pc:sldChg>
      <pc:sldChg chg="modNotes">
        <pc:chgData name="Jansens Heidi" userId="S::heidi.jansens@ond.vlaanderen.be::71e04477-dcbe-407a-92c8-b741d7718eeb" providerId="AD" clId="Web-{1F61A6AE-57C2-1F40-26D5-4C8C2070CCA9}" dt="2023-08-28T11:29:21.460" v="57"/>
        <pc:sldMkLst>
          <pc:docMk/>
          <pc:sldMk cId="2603680636" sldId="905"/>
        </pc:sldMkLst>
      </pc:sldChg>
      <pc:sldChg chg="addCm delCm modNotes">
        <pc:chgData name="Jansens Heidi" userId="S::heidi.jansens@ond.vlaanderen.be::71e04477-dcbe-407a-92c8-b741d7718eeb" providerId="AD" clId="Web-{1F61A6AE-57C2-1F40-26D5-4C8C2070CCA9}" dt="2023-08-28T11:29:19.335" v="56"/>
        <pc:sldMkLst>
          <pc:docMk/>
          <pc:sldMk cId="658175334" sldId="906"/>
        </pc:sldMkLst>
      </pc:sldChg>
      <pc:sldChg chg="del">
        <pc:chgData name="Jansens Heidi" userId="S::heidi.jansens@ond.vlaanderen.be::71e04477-dcbe-407a-92c8-b741d7718eeb" providerId="AD" clId="Web-{1F61A6AE-57C2-1F40-26D5-4C8C2070CCA9}" dt="2023-08-28T11:23:22.998" v="3"/>
        <pc:sldMkLst>
          <pc:docMk/>
          <pc:sldMk cId="3439370098" sldId="918"/>
        </pc:sldMkLst>
      </pc:sldChg>
      <pc:sldChg chg="del">
        <pc:chgData name="Jansens Heidi" userId="S::heidi.jansens@ond.vlaanderen.be::71e04477-dcbe-407a-92c8-b741d7718eeb" providerId="AD" clId="Web-{1F61A6AE-57C2-1F40-26D5-4C8C2070CCA9}" dt="2023-08-28T11:23:24.763" v="4"/>
        <pc:sldMkLst>
          <pc:docMk/>
          <pc:sldMk cId="858773030" sldId="919"/>
        </pc:sldMkLst>
      </pc:sldChg>
      <pc:sldChg chg="addCm delCm">
        <pc:chgData name="Jansens Heidi" userId="S::heidi.jansens@ond.vlaanderen.be::71e04477-dcbe-407a-92c8-b741d7718eeb" providerId="AD" clId="Web-{1F61A6AE-57C2-1F40-26D5-4C8C2070CCA9}" dt="2023-08-28T11:27:38.082" v="41"/>
        <pc:sldMkLst>
          <pc:docMk/>
          <pc:sldMk cId="379996800" sldId="5690"/>
        </pc:sldMkLst>
      </pc:sldChg>
      <pc:sldChg chg="del">
        <pc:chgData name="Jansens Heidi" userId="S::heidi.jansens@ond.vlaanderen.be::71e04477-dcbe-407a-92c8-b741d7718eeb" providerId="AD" clId="Web-{1F61A6AE-57C2-1F40-26D5-4C8C2070CCA9}" dt="2023-08-28T11:23:34.498" v="9"/>
        <pc:sldMkLst>
          <pc:docMk/>
          <pc:sldMk cId="707205065" sldId="5691"/>
        </pc:sldMkLst>
      </pc:sldChg>
      <pc:sldChg chg="del">
        <pc:chgData name="Jansens Heidi" userId="S::heidi.jansens@ond.vlaanderen.be::71e04477-dcbe-407a-92c8-b741d7718eeb" providerId="AD" clId="Web-{1F61A6AE-57C2-1F40-26D5-4C8C2070CCA9}" dt="2023-08-28T11:23:43.451" v="13"/>
        <pc:sldMkLst>
          <pc:docMk/>
          <pc:sldMk cId="1328865558" sldId="5693"/>
        </pc:sldMkLst>
      </pc:sldChg>
      <pc:sldChg chg="del">
        <pc:chgData name="Jansens Heidi" userId="S::heidi.jansens@ond.vlaanderen.be::71e04477-dcbe-407a-92c8-b741d7718eeb" providerId="AD" clId="Web-{1F61A6AE-57C2-1F40-26D5-4C8C2070CCA9}" dt="2023-08-28T11:23:33.060" v="8"/>
        <pc:sldMkLst>
          <pc:docMk/>
          <pc:sldMk cId="1635200456" sldId="5694"/>
        </pc:sldMkLst>
      </pc:sldChg>
      <pc:sldChg chg="modNotes">
        <pc:chgData name="Jansens Heidi" userId="S::heidi.jansens@ond.vlaanderen.be::71e04477-dcbe-407a-92c8-b741d7718eeb" providerId="AD" clId="Web-{1F61A6AE-57C2-1F40-26D5-4C8C2070CCA9}" dt="2023-08-28T11:29:25.210" v="58"/>
        <pc:sldMkLst>
          <pc:docMk/>
          <pc:sldMk cId="421139096" sldId="5700"/>
        </pc:sldMkLst>
      </pc:sldChg>
      <pc:sldChg chg="del">
        <pc:chgData name="Jansens Heidi" userId="S::heidi.jansens@ond.vlaanderen.be::71e04477-dcbe-407a-92c8-b741d7718eeb" providerId="AD" clId="Web-{1F61A6AE-57C2-1F40-26D5-4C8C2070CCA9}" dt="2023-08-28T11:23:36.139" v="10"/>
        <pc:sldMkLst>
          <pc:docMk/>
          <pc:sldMk cId="3265185857" sldId="5702"/>
        </pc:sldMkLst>
      </pc:sldChg>
      <pc:sldChg chg="del">
        <pc:chgData name="Jansens Heidi" userId="S::heidi.jansens@ond.vlaanderen.be::71e04477-dcbe-407a-92c8-b741d7718eeb" providerId="AD" clId="Web-{1F61A6AE-57C2-1F40-26D5-4C8C2070CCA9}" dt="2023-08-28T11:23:38.514" v="11"/>
        <pc:sldMkLst>
          <pc:docMk/>
          <pc:sldMk cId="3031896459" sldId="5703"/>
        </pc:sldMkLst>
      </pc:sldChg>
      <pc:sldChg chg="del">
        <pc:chgData name="Jansens Heidi" userId="S::heidi.jansens@ond.vlaanderen.be::71e04477-dcbe-407a-92c8-b741d7718eeb" providerId="AD" clId="Web-{1F61A6AE-57C2-1F40-26D5-4C8C2070CCA9}" dt="2023-08-28T11:23:39.217" v="12"/>
        <pc:sldMkLst>
          <pc:docMk/>
          <pc:sldMk cId="3327728732" sldId="5704"/>
        </pc:sldMkLst>
      </pc:sldChg>
      <pc:sldChg chg="add del">
        <pc:chgData name="Jansens Heidi" userId="S::heidi.jansens@ond.vlaanderen.be::71e04477-dcbe-407a-92c8-b741d7718eeb" providerId="AD" clId="Web-{1F61A6AE-57C2-1F40-26D5-4C8C2070CCA9}" dt="2023-08-28T11:23:18.357" v="2"/>
        <pc:sldMkLst>
          <pc:docMk/>
          <pc:sldMk cId="3825830596" sldId="5705"/>
        </pc:sldMkLst>
      </pc:sldChg>
      <pc:sldChg chg="del">
        <pc:chgData name="Jansens Heidi" userId="S::heidi.jansens@ond.vlaanderen.be::71e04477-dcbe-407a-92c8-b741d7718eeb" providerId="AD" clId="Web-{1F61A6AE-57C2-1F40-26D5-4C8C2070CCA9}" dt="2023-08-28T11:23:28.732" v="6"/>
        <pc:sldMkLst>
          <pc:docMk/>
          <pc:sldMk cId="1688613841" sldId="5710"/>
        </pc:sldMkLst>
      </pc:sldChg>
      <pc:sldChg chg="modNotes">
        <pc:chgData name="Jansens Heidi" userId="S::heidi.jansens@ond.vlaanderen.be::71e04477-dcbe-407a-92c8-b741d7718eeb" providerId="AD" clId="Web-{1F61A6AE-57C2-1F40-26D5-4C8C2070CCA9}" dt="2023-08-28T11:29:15.022" v="55"/>
        <pc:sldMkLst>
          <pc:docMk/>
          <pc:sldMk cId="3608778012" sldId="5711"/>
        </pc:sldMkLst>
      </pc:sldChg>
      <pc:sldChg chg="del">
        <pc:chgData name="Jansens Heidi" userId="S::heidi.jansens@ond.vlaanderen.be::71e04477-dcbe-407a-92c8-b741d7718eeb" providerId="AD" clId="Web-{1F61A6AE-57C2-1F40-26D5-4C8C2070CCA9}" dt="2023-08-28T11:23:29.607" v="7"/>
        <pc:sldMkLst>
          <pc:docMk/>
          <pc:sldMk cId="3950193281" sldId="5712"/>
        </pc:sldMkLst>
      </pc:sldChg>
      <pc:sldChg chg="addCm delCm">
        <pc:chgData name="Jansens Heidi" userId="S::heidi.jansens@ond.vlaanderen.be::71e04477-dcbe-407a-92c8-b741d7718eeb" providerId="AD" clId="Web-{1F61A6AE-57C2-1F40-26D5-4C8C2070CCA9}" dt="2023-08-28T11:27:18.957" v="36"/>
        <pc:sldMkLst>
          <pc:docMk/>
          <pc:sldMk cId="1739175391" sldId="5715"/>
        </pc:sldMkLst>
      </pc:sldChg>
      <pc:sldChg chg="addCm delCm modNotes">
        <pc:chgData name="Jansens Heidi" userId="S::heidi.jansens@ond.vlaanderen.be::71e04477-dcbe-407a-92c8-b741d7718eeb" providerId="AD" clId="Web-{1F61A6AE-57C2-1F40-26D5-4C8C2070CCA9}" dt="2023-08-28T11:28:59.193" v="52"/>
        <pc:sldMkLst>
          <pc:docMk/>
          <pc:sldMk cId="836827894" sldId="5716"/>
        </pc:sldMkLst>
      </pc:sldChg>
      <pc:sldChg chg="addCm delCm">
        <pc:chgData name="Jansens Heidi" userId="S::heidi.jansens@ond.vlaanderen.be::71e04477-dcbe-407a-92c8-b741d7718eeb" providerId="AD" clId="Web-{1F61A6AE-57C2-1F40-26D5-4C8C2070CCA9}" dt="2023-08-28T11:27:27.722" v="38"/>
        <pc:sldMkLst>
          <pc:docMk/>
          <pc:sldMk cId="1980766868" sldId="5718"/>
        </pc:sldMkLst>
      </pc:sldChg>
      <pc:sldChg chg="modNotes">
        <pc:chgData name="Jansens Heidi" userId="S::heidi.jansens@ond.vlaanderen.be::71e04477-dcbe-407a-92c8-b741d7718eeb" providerId="AD" clId="Web-{1F61A6AE-57C2-1F40-26D5-4C8C2070CCA9}" dt="2023-08-28T11:29:12.037" v="54"/>
        <pc:sldMkLst>
          <pc:docMk/>
          <pc:sldMk cId="682308706" sldId="5719"/>
        </pc:sldMkLst>
      </pc:sldChg>
      <pc:sldChg chg="modNotes">
        <pc:chgData name="Jansens Heidi" userId="S::heidi.jansens@ond.vlaanderen.be::71e04477-dcbe-407a-92c8-b741d7718eeb" providerId="AD" clId="Web-{1F61A6AE-57C2-1F40-26D5-4C8C2070CCA9}" dt="2023-08-28T11:29:07.397" v="53"/>
        <pc:sldMkLst>
          <pc:docMk/>
          <pc:sldMk cId="2619583367" sldId="5720"/>
        </pc:sldMkLst>
      </pc:sldChg>
    </pc:docChg>
  </pc:docChgLst>
  <pc:docChgLst>
    <pc:chgData name="Jansens Heidi" userId="S::heidi.jansens@ond.vlaanderen.be::71e04477-dcbe-407a-92c8-b741d7718eeb" providerId="AD" clId="Web-{76F30000-A268-19F8-6519-E1A79D53CF49}"/>
    <pc:docChg chg="addSld delSld modSld modSection">
      <pc:chgData name="Jansens Heidi" userId="S::heidi.jansens@ond.vlaanderen.be::71e04477-dcbe-407a-92c8-b741d7718eeb" providerId="AD" clId="Web-{76F30000-A268-19F8-6519-E1A79D53CF49}" dt="2023-07-10T07:01:07.585" v="3" actId="20577"/>
      <pc:docMkLst>
        <pc:docMk/>
      </pc:docMkLst>
      <pc:sldChg chg="modSp">
        <pc:chgData name="Jansens Heidi" userId="S::heidi.jansens@ond.vlaanderen.be::71e04477-dcbe-407a-92c8-b741d7718eeb" providerId="AD" clId="Web-{76F30000-A268-19F8-6519-E1A79D53CF49}" dt="2023-07-10T07:01:07.585" v="3" actId="20577"/>
        <pc:sldMkLst>
          <pc:docMk/>
          <pc:sldMk cId="2487356574" sldId="919"/>
        </pc:sldMkLst>
        <pc:spChg chg="mod">
          <ac:chgData name="Jansens Heidi" userId="S::heidi.jansens@ond.vlaanderen.be::71e04477-dcbe-407a-92c8-b741d7718eeb" providerId="AD" clId="Web-{76F30000-A268-19F8-6519-E1A79D53CF49}" dt="2023-07-10T07:01:07.585" v="3" actId="20577"/>
          <ac:spMkLst>
            <pc:docMk/>
            <pc:sldMk cId="2487356574" sldId="919"/>
            <ac:spMk id="3" creationId="{856B6446-8C01-4B24-125C-72B12714D748}"/>
          </ac:spMkLst>
        </pc:spChg>
      </pc:sldChg>
      <pc:sldChg chg="new del">
        <pc:chgData name="Jansens Heidi" userId="S::heidi.jansens@ond.vlaanderen.be::71e04477-dcbe-407a-92c8-b741d7718eeb" providerId="AD" clId="Web-{76F30000-A268-19F8-6519-E1A79D53CF49}" dt="2023-07-10T06:59:55.676" v="1"/>
        <pc:sldMkLst>
          <pc:docMk/>
          <pc:sldMk cId="1735043977" sldId="924"/>
        </pc:sldMkLst>
      </pc:sldChg>
    </pc:docChg>
  </pc:docChgLst>
  <pc:docChgLst>
    <pc:chgData name="De Decker Sarah" userId="S::sarah.dedecker@ond.vlaanderen.be::0e4a429e-f323-4c14-9e9f-b9be74764867" providerId="AD" clId="Web-{6CC8466E-16A7-937B-4F22-6CE8B795BADD}"/>
    <pc:docChg chg="modSld">
      <pc:chgData name="De Decker Sarah" userId="S::sarah.dedecker@ond.vlaanderen.be::0e4a429e-f323-4c14-9e9f-b9be74764867" providerId="AD" clId="Web-{6CC8466E-16A7-937B-4F22-6CE8B795BADD}" dt="2023-07-19T13:07:34.837" v="124" actId="20577"/>
      <pc:docMkLst>
        <pc:docMk/>
      </pc:docMkLst>
      <pc:sldChg chg="modSp">
        <pc:chgData name="De Decker Sarah" userId="S::sarah.dedecker@ond.vlaanderen.be::0e4a429e-f323-4c14-9e9f-b9be74764867" providerId="AD" clId="Web-{6CC8466E-16A7-937B-4F22-6CE8B795BADD}" dt="2023-07-19T13:07:34.837" v="124" actId="20577"/>
        <pc:sldMkLst>
          <pc:docMk/>
          <pc:sldMk cId="3979264901" sldId="5674"/>
        </pc:sldMkLst>
        <pc:spChg chg="mod">
          <ac:chgData name="De Decker Sarah" userId="S::sarah.dedecker@ond.vlaanderen.be::0e4a429e-f323-4c14-9e9f-b9be74764867" providerId="AD" clId="Web-{6CC8466E-16A7-937B-4F22-6CE8B795BADD}" dt="2023-07-19T13:07:34.837" v="124" actId="20577"/>
          <ac:spMkLst>
            <pc:docMk/>
            <pc:sldMk cId="3979264901" sldId="5674"/>
            <ac:spMk id="3" creationId="{3C741B3D-C352-2DD0-8322-75AE7F735BEF}"/>
          </ac:spMkLst>
        </pc:spChg>
      </pc:sldChg>
      <pc:sldChg chg="modSp">
        <pc:chgData name="De Decker Sarah" userId="S::sarah.dedecker@ond.vlaanderen.be::0e4a429e-f323-4c14-9e9f-b9be74764867" providerId="AD" clId="Web-{6CC8466E-16A7-937B-4F22-6CE8B795BADD}" dt="2023-07-19T11:58:54.978" v="7" actId="20577"/>
        <pc:sldMkLst>
          <pc:docMk/>
          <pc:sldMk cId="3206032128" sldId="5675"/>
        </pc:sldMkLst>
        <pc:spChg chg="mod">
          <ac:chgData name="De Decker Sarah" userId="S::sarah.dedecker@ond.vlaanderen.be::0e4a429e-f323-4c14-9e9f-b9be74764867" providerId="AD" clId="Web-{6CC8466E-16A7-937B-4F22-6CE8B795BADD}" dt="2023-07-19T11:58:54.978" v="7" actId="20577"/>
          <ac:spMkLst>
            <pc:docMk/>
            <pc:sldMk cId="3206032128" sldId="5675"/>
            <ac:spMk id="3" creationId="{850BB7A7-B22B-E973-DAEF-659C1CC925D1}"/>
          </ac:spMkLst>
        </pc:spChg>
      </pc:sldChg>
    </pc:docChg>
  </pc:docChgLst>
  <pc:docChgLst>
    <pc:chgData name="Jansens Heidi" userId="71e04477-dcbe-407a-92c8-b741d7718eeb" providerId="ADAL" clId="{8F4C1384-ED34-4540-9B35-9C8BE3712418}"/>
    <pc:docChg chg="undo custSel addSld delSld modSld sldOrd modSection">
      <pc:chgData name="Jansens Heidi" userId="71e04477-dcbe-407a-92c8-b741d7718eeb" providerId="ADAL" clId="{8F4C1384-ED34-4540-9B35-9C8BE3712418}" dt="2023-07-13T08:49:41.455" v="1841" actId="2711"/>
      <pc:docMkLst>
        <pc:docMk/>
      </pc:docMkLst>
      <pc:sldChg chg="del">
        <pc:chgData name="Jansens Heidi" userId="71e04477-dcbe-407a-92c8-b741d7718eeb" providerId="ADAL" clId="{8F4C1384-ED34-4540-9B35-9C8BE3712418}" dt="2023-06-29T06:15:33.353" v="208" actId="47"/>
        <pc:sldMkLst>
          <pc:docMk/>
          <pc:sldMk cId="4193039278" sldId="783"/>
        </pc:sldMkLst>
      </pc:sldChg>
      <pc:sldChg chg="ord">
        <pc:chgData name="Jansens Heidi" userId="71e04477-dcbe-407a-92c8-b741d7718eeb" providerId="ADAL" clId="{8F4C1384-ED34-4540-9B35-9C8BE3712418}" dt="2023-07-13T07:52:23.094" v="1616"/>
        <pc:sldMkLst>
          <pc:docMk/>
          <pc:sldMk cId="2676812239" sldId="826"/>
        </pc:sldMkLst>
      </pc:sldChg>
      <pc:sldChg chg="ord">
        <pc:chgData name="Jansens Heidi" userId="71e04477-dcbe-407a-92c8-b741d7718eeb" providerId="ADAL" clId="{8F4C1384-ED34-4540-9B35-9C8BE3712418}" dt="2023-07-13T07:52:23.094" v="1616"/>
        <pc:sldMkLst>
          <pc:docMk/>
          <pc:sldMk cId="1141969767" sldId="827"/>
        </pc:sldMkLst>
      </pc:sldChg>
      <pc:sldChg chg="ord">
        <pc:chgData name="Jansens Heidi" userId="71e04477-dcbe-407a-92c8-b741d7718eeb" providerId="ADAL" clId="{8F4C1384-ED34-4540-9B35-9C8BE3712418}" dt="2023-07-13T07:52:23.094" v="1616"/>
        <pc:sldMkLst>
          <pc:docMk/>
          <pc:sldMk cId="2304794222" sldId="828"/>
        </pc:sldMkLst>
      </pc:sldChg>
      <pc:sldChg chg="ord">
        <pc:chgData name="Jansens Heidi" userId="71e04477-dcbe-407a-92c8-b741d7718eeb" providerId="ADAL" clId="{8F4C1384-ED34-4540-9B35-9C8BE3712418}" dt="2023-07-13T07:52:23.094" v="1616"/>
        <pc:sldMkLst>
          <pc:docMk/>
          <pc:sldMk cId="1226934194" sldId="831"/>
        </pc:sldMkLst>
      </pc:sldChg>
      <pc:sldChg chg="ord">
        <pc:chgData name="Jansens Heidi" userId="71e04477-dcbe-407a-92c8-b741d7718eeb" providerId="ADAL" clId="{8F4C1384-ED34-4540-9B35-9C8BE3712418}" dt="2023-07-13T07:52:23.094" v="1616"/>
        <pc:sldMkLst>
          <pc:docMk/>
          <pc:sldMk cId="4083106218" sldId="832"/>
        </pc:sldMkLst>
      </pc:sldChg>
      <pc:sldChg chg="ord">
        <pc:chgData name="Jansens Heidi" userId="71e04477-dcbe-407a-92c8-b741d7718eeb" providerId="ADAL" clId="{8F4C1384-ED34-4540-9B35-9C8BE3712418}" dt="2023-07-13T07:52:23.094" v="1616"/>
        <pc:sldMkLst>
          <pc:docMk/>
          <pc:sldMk cId="64419713" sldId="834"/>
        </pc:sldMkLst>
      </pc:sldChg>
      <pc:sldChg chg="ord">
        <pc:chgData name="Jansens Heidi" userId="71e04477-dcbe-407a-92c8-b741d7718eeb" providerId="ADAL" clId="{8F4C1384-ED34-4540-9B35-9C8BE3712418}" dt="2023-07-13T07:52:23.094" v="1616"/>
        <pc:sldMkLst>
          <pc:docMk/>
          <pc:sldMk cId="1069304175" sldId="836"/>
        </pc:sldMkLst>
      </pc:sldChg>
      <pc:sldChg chg="ord">
        <pc:chgData name="Jansens Heidi" userId="71e04477-dcbe-407a-92c8-b741d7718eeb" providerId="ADAL" clId="{8F4C1384-ED34-4540-9B35-9C8BE3712418}" dt="2023-07-13T07:52:23.094" v="1616"/>
        <pc:sldMkLst>
          <pc:docMk/>
          <pc:sldMk cId="3822852137" sldId="842"/>
        </pc:sldMkLst>
      </pc:sldChg>
      <pc:sldChg chg="ord">
        <pc:chgData name="Jansens Heidi" userId="71e04477-dcbe-407a-92c8-b741d7718eeb" providerId="ADAL" clId="{8F4C1384-ED34-4540-9B35-9C8BE3712418}" dt="2023-07-13T07:52:23.094" v="1616"/>
        <pc:sldMkLst>
          <pc:docMk/>
          <pc:sldMk cId="322130511" sldId="844"/>
        </pc:sldMkLst>
      </pc:sldChg>
      <pc:sldChg chg="modNotes">
        <pc:chgData name="Jansens Heidi" userId="71e04477-dcbe-407a-92c8-b741d7718eeb" providerId="ADAL" clId="{8F4C1384-ED34-4540-9B35-9C8BE3712418}" dt="2023-06-29T06:39:07.178" v="776" actId="27636"/>
        <pc:sldMkLst>
          <pc:docMk/>
          <pc:sldMk cId="4079011291" sldId="860"/>
        </pc:sldMkLst>
      </pc:sldChg>
      <pc:sldChg chg="modSp mod addCm">
        <pc:chgData name="Jansens Heidi" userId="71e04477-dcbe-407a-92c8-b741d7718eeb" providerId="ADAL" clId="{8F4C1384-ED34-4540-9B35-9C8BE3712418}" dt="2023-07-13T07:07:32.999" v="1148" actId="13926"/>
        <pc:sldMkLst>
          <pc:docMk/>
          <pc:sldMk cId="700374990" sldId="868"/>
        </pc:sldMkLst>
        <pc:spChg chg="mod">
          <ac:chgData name="Jansens Heidi" userId="71e04477-dcbe-407a-92c8-b741d7718eeb" providerId="ADAL" clId="{8F4C1384-ED34-4540-9B35-9C8BE3712418}" dt="2023-07-13T07:07:32.999" v="1148" actId="13926"/>
          <ac:spMkLst>
            <pc:docMk/>
            <pc:sldMk cId="700374990" sldId="868"/>
            <ac:spMk id="35844" creationId="{00000000-0000-0000-0000-000000000000}"/>
          </ac:spMkLst>
        </pc:spChg>
      </pc:sldChg>
      <pc:sldChg chg="modSp mod addCm">
        <pc:chgData name="Jansens Heidi" userId="71e04477-dcbe-407a-92c8-b741d7718eeb" providerId="ADAL" clId="{8F4C1384-ED34-4540-9B35-9C8BE3712418}" dt="2023-07-13T07:06:57.771" v="1145"/>
        <pc:sldMkLst>
          <pc:docMk/>
          <pc:sldMk cId="2060144596" sldId="871"/>
        </pc:sldMkLst>
        <pc:spChg chg="mod">
          <ac:chgData name="Jansens Heidi" userId="71e04477-dcbe-407a-92c8-b741d7718eeb" providerId="ADAL" clId="{8F4C1384-ED34-4540-9B35-9C8BE3712418}" dt="2023-07-13T07:06:32.179" v="1144" actId="13926"/>
          <ac:spMkLst>
            <pc:docMk/>
            <pc:sldMk cId="2060144596" sldId="871"/>
            <ac:spMk id="35844" creationId="{00000000-0000-0000-0000-000000000000}"/>
          </ac:spMkLst>
        </pc:spChg>
      </pc:sldChg>
      <pc:sldChg chg="new del">
        <pc:chgData name="Jansens Heidi" userId="71e04477-dcbe-407a-92c8-b741d7718eeb" providerId="ADAL" clId="{8F4C1384-ED34-4540-9B35-9C8BE3712418}" dt="2023-06-29T06:06:26.691" v="1" actId="680"/>
        <pc:sldMkLst>
          <pc:docMk/>
          <pc:sldMk cId="1019138281" sldId="872"/>
        </pc:sldMkLst>
      </pc:sldChg>
      <pc:sldChg chg="delSp modSp new mod">
        <pc:chgData name="Jansens Heidi" userId="71e04477-dcbe-407a-92c8-b741d7718eeb" providerId="ADAL" clId="{8F4C1384-ED34-4540-9B35-9C8BE3712418}" dt="2023-06-29T07:08:18.109" v="1137" actId="2711"/>
        <pc:sldMkLst>
          <pc:docMk/>
          <pc:sldMk cId="2419960952" sldId="872"/>
        </pc:sldMkLst>
        <pc:spChg chg="mod">
          <ac:chgData name="Jansens Heidi" userId="71e04477-dcbe-407a-92c8-b741d7718eeb" providerId="ADAL" clId="{8F4C1384-ED34-4540-9B35-9C8BE3712418}" dt="2023-06-29T07:08:18.109" v="1137" actId="2711"/>
          <ac:spMkLst>
            <pc:docMk/>
            <pc:sldMk cId="2419960952" sldId="872"/>
            <ac:spMk id="2" creationId="{526F9B27-A532-6D35-F8C4-9BF054912E44}"/>
          </ac:spMkLst>
        </pc:spChg>
        <pc:spChg chg="del mod">
          <ac:chgData name="Jansens Heidi" userId="71e04477-dcbe-407a-92c8-b741d7718eeb" providerId="ADAL" clId="{8F4C1384-ED34-4540-9B35-9C8BE3712418}" dt="2023-06-29T07:07:33.563" v="1134" actId="478"/>
          <ac:spMkLst>
            <pc:docMk/>
            <pc:sldMk cId="2419960952" sldId="872"/>
            <ac:spMk id="3" creationId="{DAE3D39A-4586-25A8-5409-FB2C92D14445}"/>
          </ac:spMkLst>
        </pc:spChg>
        <pc:spChg chg="mod">
          <ac:chgData name="Jansens Heidi" userId="71e04477-dcbe-407a-92c8-b741d7718eeb" providerId="ADAL" clId="{8F4C1384-ED34-4540-9B35-9C8BE3712418}" dt="2023-06-29T07:06:45.540" v="1096" actId="20577"/>
          <ac:spMkLst>
            <pc:docMk/>
            <pc:sldMk cId="2419960952" sldId="872"/>
            <ac:spMk id="4" creationId="{278961BF-5BFB-A343-70CC-ACE80F88470B}"/>
          </ac:spMkLst>
        </pc:spChg>
      </pc:sldChg>
      <pc:sldChg chg="addSp delSp modSp add mod ord">
        <pc:chgData name="Jansens Heidi" userId="71e04477-dcbe-407a-92c8-b741d7718eeb" providerId="ADAL" clId="{8F4C1384-ED34-4540-9B35-9C8BE3712418}" dt="2023-07-13T07:06:07.266" v="1143" actId="20577"/>
        <pc:sldMkLst>
          <pc:docMk/>
          <pc:sldMk cId="301774617" sldId="873"/>
        </pc:sldMkLst>
        <pc:spChg chg="del mod">
          <ac:chgData name="Jansens Heidi" userId="71e04477-dcbe-407a-92c8-b741d7718eeb" providerId="ADAL" clId="{8F4C1384-ED34-4540-9B35-9C8BE3712418}" dt="2023-06-29T06:31:48.862" v="435" actId="478"/>
          <ac:spMkLst>
            <pc:docMk/>
            <pc:sldMk cId="301774617" sldId="873"/>
            <ac:spMk id="3" creationId="{0D0CEC93-39DA-4B94-813E-229B2BD2FACA}"/>
          </ac:spMkLst>
        </pc:spChg>
        <pc:graphicFrameChg chg="add mod modGraphic">
          <ac:chgData name="Jansens Heidi" userId="71e04477-dcbe-407a-92c8-b741d7718eeb" providerId="ADAL" clId="{8F4C1384-ED34-4540-9B35-9C8BE3712418}" dt="2023-07-13T07:06:07.266" v="1143" actId="20577"/>
          <ac:graphicFrameMkLst>
            <pc:docMk/>
            <pc:sldMk cId="301774617" sldId="873"/>
            <ac:graphicFrameMk id="5" creationId="{711FCAE5-252A-9FE1-F6CA-A24E5AA26A72}"/>
          </ac:graphicFrameMkLst>
        </pc:graphicFrameChg>
      </pc:sldChg>
      <pc:sldChg chg="modSp new mod">
        <pc:chgData name="Jansens Heidi" userId="71e04477-dcbe-407a-92c8-b741d7718eeb" providerId="ADAL" clId="{8F4C1384-ED34-4540-9B35-9C8BE3712418}" dt="2023-06-29T06:15:29.953" v="207" actId="20577"/>
        <pc:sldMkLst>
          <pc:docMk/>
          <pc:sldMk cId="1372702911" sldId="874"/>
        </pc:sldMkLst>
        <pc:spChg chg="mod">
          <ac:chgData name="Jansens Heidi" userId="71e04477-dcbe-407a-92c8-b741d7718eeb" providerId="ADAL" clId="{8F4C1384-ED34-4540-9B35-9C8BE3712418}" dt="2023-06-29T06:15:16.924" v="173" actId="20577"/>
          <ac:spMkLst>
            <pc:docMk/>
            <pc:sldMk cId="1372702911" sldId="874"/>
            <ac:spMk id="2" creationId="{AC7E0460-4C19-F8D2-CAD7-69DE005B976D}"/>
          </ac:spMkLst>
        </pc:spChg>
        <pc:spChg chg="mod">
          <ac:chgData name="Jansens Heidi" userId="71e04477-dcbe-407a-92c8-b741d7718eeb" providerId="ADAL" clId="{8F4C1384-ED34-4540-9B35-9C8BE3712418}" dt="2023-06-29T06:15:22.175" v="191" actId="20577"/>
          <ac:spMkLst>
            <pc:docMk/>
            <pc:sldMk cId="1372702911" sldId="874"/>
            <ac:spMk id="3" creationId="{0CD88AFD-2BC6-3D22-D6B2-671C08A1DB07}"/>
          </ac:spMkLst>
        </pc:spChg>
        <pc:spChg chg="mod">
          <ac:chgData name="Jansens Heidi" userId="71e04477-dcbe-407a-92c8-b741d7718eeb" providerId="ADAL" clId="{8F4C1384-ED34-4540-9B35-9C8BE3712418}" dt="2023-06-29T06:15:29.953" v="207" actId="20577"/>
          <ac:spMkLst>
            <pc:docMk/>
            <pc:sldMk cId="1372702911" sldId="874"/>
            <ac:spMk id="4" creationId="{C37CE099-3C44-0DCE-458E-04CBF4660AB0}"/>
          </ac:spMkLst>
        </pc:spChg>
      </pc:sldChg>
      <pc:sldChg chg="modSp add mod ord">
        <pc:chgData name="Jansens Heidi" userId="71e04477-dcbe-407a-92c8-b741d7718eeb" providerId="ADAL" clId="{8F4C1384-ED34-4540-9B35-9C8BE3712418}" dt="2023-07-13T07:52:57.579" v="1620"/>
        <pc:sldMkLst>
          <pc:docMk/>
          <pc:sldMk cId="1936559551" sldId="875"/>
        </pc:sldMkLst>
        <pc:spChg chg="mod">
          <ac:chgData name="Jansens Heidi" userId="71e04477-dcbe-407a-92c8-b741d7718eeb" providerId="ADAL" clId="{8F4C1384-ED34-4540-9B35-9C8BE3712418}" dt="2023-06-29T06:15:54.041" v="217" actId="20577"/>
          <ac:spMkLst>
            <pc:docMk/>
            <pc:sldMk cId="1936559551" sldId="875"/>
            <ac:spMk id="2" creationId="{AC7E0460-4C19-F8D2-CAD7-69DE005B976D}"/>
          </ac:spMkLst>
        </pc:spChg>
        <pc:spChg chg="mod">
          <ac:chgData name="Jansens Heidi" userId="71e04477-dcbe-407a-92c8-b741d7718eeb" providerId="ADAL" clId="{8F4C1384-ED34-4540-9B35-9C8BE3712418}" dt="2023-07-13T07:24:13.375" v="1178" actId="255"/>
          <ac:spMkLst>
            <pc:docMk/>
            <pc:sldMk cId="1936559551" sldId="875"/>
            <ac:spMk id="3" creationId="{0CD88AFD-2BC6-3D22-D6B2-671C08A1DB07}"/>
          </ac:spMkLst>
        </pc:spChg>
      </pc:sldChg>
      <pc:sldChg chg="modSp add mod ord">
        <pc:chgData name="Jansens Heidi" userId="71e04477-dcbe-407a-92c8-b741d7718eeb" providerId="ADAL" clId="{8F4C1384-ED34-4540-9B35-9C8BE3712418}" dt="2023-07-13T07:52:23.094" v="1616"/>
        <pc:sldMkLst>
          <pc:docMk/>
          <pc:sldMk cId="2011291757" sldId="876"/>
        </pc:sldMkLst>
        <pc:spChg chg="mod">
          <ac:chgData name="Jansens Heidi" userId="71e04477-dcbe-407a-92c8-b741d7718eeb" providerId="ADAL" clId="{8F4C1384-ED34-4540-9B35-9C8BE3712418}" dt="2023-06-29T06:16:02.626" v="236" actId="20577"/>
          <ac:spMkLst>
            <pc:docMk/>
            <pc:sldMk cId="2011291757" sldId="876"/>
            <ac:spMk id="2" creationId="{AC7E0460-4C19-F8D2-CAD7-69DE005B976D}"/>
          </ac:spMkLst>
        </pc:spChg>
        <pc:spChg chg="mod">
          <ac:chgData name="Jansens Heidi" userId="71e04477-dcbe-407a-92c8-b741d7718eeb" providerId="ADAL" clId="{8F4C1384-ED34-4540-9B35-9C8BE3712418}" dt="2023-06-29T06:16:04.977" v="239" actId="20577"/>
          <ac:spMkLst>
            <pc:docMk/>
            <pc:sldMk cId="2011291757" sldId="876"/>
            <ac:spMk id="3" creationId="{0CD88AFD-2BC6-3D22-D6B2-671C08A1DB07}"/>
          </ac:spMkLst>
        </pc:spChg>
      </pc:sldChg>
      <pc:sldChg chg="modSp add mod ord">
        <pc:chgData name="Jansens Heidi" userId="71e04477-dcbe-407a-92c8-b741d7718eeb" providerId="ADAL" clId="{8F4C1384-ED34-4540-9B35-9C8BE3712418}" dt="2023-07-13T07:53:17.802" v="1635" actId="20577"/>
        <pc:sldMkLst>
          <pc:docMk/>
          <pc:sldMk cId="1100967025" sldId="877"/>
        </pc:sldMkLst>
        <pc:spChg chg="mod">
          <ac:chgData name="Jansens Heidi" userId="71e04477-dcbe-407a-92c8-b741d7718eeb" providerId="ADAL" clId="{8F4C1384-ED34-4540-9B35-9C8BE3712418}" dt="2023-06-29T06:16:16.710" v="263" actId="20577"/>
          <ac:spMkLst>
            <pc:docMk/>
            <pc:sldMk cId="1100967025" sldId="877"/>
            <ac:spMk id="2" creationId="{AC7E0460-4C19-F8D2-CAD7-69DE005B976D}"/>
          </ac:spMkLst>
        </pc:spChg>
        <pc:spChg chg="mod">
          <ac:chgData name="Jansens Heidi" userId="71e04477-dcbe-407a-92c8-b741d7718eeb" providerId="ADAL" clId="{8F4C1384-ED34-4540-9B35-9C8BE3712418}" dt="2023-07-13T07:53:17.802" v="1635" actId="20577"/>
          <ac:spMkLst>
            <pc:docMk/>
            <pc:sldMk cId="1100967025" sldId="877"/>
            <ac:spMk id="3" creationId="{0CD88AFD-2BC6-3D22-D6B2-671C08A1DB07}"/>
          </ac:spMkLst>
        </pc:spChg>
      </pc:sldChg>
      <pc:sldChg chg="new">
        <pc:chgData name="Jansens Heidi" userId="71e04477-dcbe-407a-92c8-b741d7718eeb" providerId="ADAL" clId="{8F4C1384-ED34-4540-9B35-9C8BE3712418}" dt="2023-06-29T06:17:31.646" v="273" actId="680"/>
        <pc:sldMkLst>
          <pc:docMk/>
          <pc:sldMk cId="792101939" sldId="878"/>
        </pc:sldMkLst>
      </pc:sldChg>
      <pc:sldChg chg="new">
        <pc:chgData name="Jansens Heidi" userId="71e04477-dcbe-407a-92c8-b741d7718eeb" providerId="ADAL" clId="{8F4C1384-ED34-4540-9B35-9C8BE3712418}" dt="2023-06-29T06:17:46.879" v="274" actId="680"/>
        <pc:sldMkLst>
          <pc:docMk/>
          <pc:sldMk cId="1418431631" sldId="879"/>
        </pc:sldMkLst>
      </pc:sldChg>
      <pc:sldChg chg="new">
        <pc:chgData name="Jansens Heidi" userId="71e04477-dcbe-407a-92c8-b741d7718eeb" providerId="ADAL" clId="{8F4C1384-ED34-4540-9B35-9C8BE3712418}" dt="2023-06-29T06:17:50.760" v="275" actId="680"/>
        <pc:sldMkLst>
          <pc:docMk/>
          <pc:sldMk cId="229829526" sldId="880"/>
        </pc:sldMkLst>
      </pc:sldChg>
      <pc:sldChg chg="modSp add mod ord">
        <pc:chgData name="Jansens Heidi" userId="71e04477-dcbe-407a-92c8-b741d7718eeb" providerId="ADAL" clId="{8F4C1384-ED34-4540-9B35-9C8BE3712418}" dt="2023-06-29T06:28:51.240" v="302" actId="20577"/>
        <pc:sldMkLst>
          <pc:docMk/>
          <pc:sldMk cId="3484994504" sldId="881"/>
        </pc:sldMkLst>
        <pc:spChg chg="mod">
          <ac:chgData name="Jansens Heidi" userId="71e04477-dcbe-407a-92c8-b741d7718eeb" providerId="ADAL" clId="{8F4C1384-ED34-4540-9B35-9C8BE3712418}" dt="2023-06-29T06:28:44.341" v="284" actId="20577"/>
          <ac:spMkLst>
            <pc:docMk/>
            <pc:sldMk cId="3484994504" sldId="881"/>
            <ac:spMk id="2" creationId="{AC7E0460-4C19-F8D2-CAD7-69DE005B976D}"/>
          </ac:spMkLst>
        </pc:spChg>
        <pc:spChg chg="mod">
          <ac:chgData name="Jansens Heidi" userId="71e04477-dcbe-407a-92c8-b741d7718eeb" providerId="ADAL" clId="{8F4C1384-ED34-4540-9B35-9C8BE3712418}" dt="2023-06-29T06:28:51.240" v="302" actId="20577"/>
          <ac:spMkLst>
            <pc:docMk/>
            <pc:sldMk cId="3484994504" sldId="881"/>
            <ac:spMk id="3" creationId="{0CD88AFD-2BC6-3D22-D6B2-671C08A1DB07}"/>
          </ac:spMkLst>
        </pc:spChg>
      </pc:sldChg>
      <pc:sldChg chg="modSp add mod ord">
        <pc:chgData name="Jansens Heidi" userId="71e04477-dcbe-407a-92c8-b741d7718eeb" providerId="ADAL" clId="{8F4C1384-ED34-4540-9B35-9C8BE3712418}" dt="2023-07-13T07:49:21.107" v="1599"/>
        <pc:sldMkLst>
          <pc:docMk/>
          <pc:sldMk cId="1218473696" sldId="882"/>
        </pc:sldMkLst>
        <pc:spChg chg="mod">
          <ac:chgData name="Jansens Heidi" userId="71e04477-dcbe-407a-92c8-b741d7718eeb" providerId="ADAL" clId="{8F4C1384-ED34-4540-9B35-9C8BE3712418}" dt="2023-06-29T06:35:07.583" v="582" actId="20577"/>
          <ac:spMkLst>
            <pc:docMk/>
            <pc:sldMk cId="1218473696" sldId="882"/>
            <ac:spMk id="2" creationId="{AC7E0460-4C19-F8D2-CAD7-69DE005B976D}"/>
          </ac:spMkLst>
        </pc:spChg>
        <pc:spChg chg="mod">
          <ac:chgData name="Jansens Heidi" userId="71e04477-dcbe-407a-92c8-b741d7718eeb" providerId="ADAL" clId="{8F4C1384-ED34-4540-9B35-9C8BE3712418}" dt="2023-06-29T06:35:03.967" v="573" actId="20577"/>
          <ac:spMkLst>
            <pc:docMk/>
            <pc:sldMk cId="1218473696" sldId="882"/>
            <ac:spMk id="3" creationId="{0CD88AFD-2BC6-3D22-D6B2-671C08A1DB07}"/>
          </ac:spMkLst>
        </pc:spChg>
      </pc:sldChg>
      <pc:sldChg chg="modSp add mod ord">
        <pc:chgData name="Jansens Heidi" userId="71e04477-dcbe-407a-92c8-b741d7718eeb" providerId="ADAL" clId="{8F4C1384-ED34-4540-9B35-9C8BE3712418}" dt="2023-07-13T07:52:39.060" v="1618"/>
        <pc:sldMkLst>
          <pc:docMk/>
          <pc:sldMk cId="2271361478" sldId="883"/>
        </pc:sldMkLst>
        <pc:spChg chg="mod">
          <ac:chgData name="Jansens Heidi" userId="71e04477-dcbe-407a-92c8-b741d7718eeb" providerId="ADAL" clId="{8F4C1384-ED34-4540-9B35-9C8BE3712418}" dt="2023-06-29T06:35:17.810" v="594" actId="20577"/>
          <ac:spMkLst>
            <pc:docMk/>
            <pc:sldMk cId="2271361478" sldId="883"/>
            <ac:spMk id="2" creationId="{AC7E0460-4C19-F8D2-CAD7-69DE005B976D}"/>
          </ac:spMkLst>
        </pc:spChg>
      </pc:sldChg>
      <pc:sldChg chg="add ord">
        <pc:chgData name="Jansens Heidi" userId="71e04477-dcbe-407a-92c8-b741d7718eeb" providerId="ADAL" clId="{8F4C1384-ED34-4540-9B35-9C8BE3712418}" dt="2023-06-29T06:35:45.049" v="597"/>
        <pc:sldMkLst>
          <pc:docMk/>
          <pc:sldMk cId="3433996074" sldId="884"/>
        </pc:sldMkLst>
      </pc:sldChg>
      <pc:sldChg chg="modSp add mod">
        <pc:chgData name="Jansens Heidi" userId="71e04477-dcbe-407a-92c8-b741d7718eeb" providerId="ADAL" clId="{8F4C1384-ED34-4540-9B35-9C8BE3712418}" dt="2023-06-29T06:36:51.829" v="672" actId="122"/>
        <pc:sldMkLst>
          <pc:docMk/>
          <pc:sldMk cId="41776533" sldId="885"/>
        </pc:sldMkLst>
        <pc:spChg chg="mod">
          <ac:chgData name="Jansens Heidi" userId="71e04477-dcbe-407a-92c8-b741d7718eeb" providerId="ADAL" clId="{8F4C1384-ED34-4540-9B35-9C8BE3712418}" dt="2023-06-29T06:36:51.829" v="672" actId="122"/>
          <ac:spMkLst>
            <pc:docMk/>
            <pc:sldMk cId="41776533" sldId="885"/>
            <ac:spMk id="2" creationId="{AC7E0460-4C19-F8D2-CAD7-69DE005B976D}"/>
          </ac:spMkLst>
        </pc:spChg>
      </pc:sldChg>
      <pc:sldChg chg="modSp add mod">
        <pc:chgData name="Jansens Heidi" userId="71e04477-dcbe-407a-92c8-b741d7718eeb" providerId="ADAL" clId="{8F4C1384-ED34-4540-9B35-9C8BE3712418}" dt="2023-06-29T06:36:35.425" v="669" actId="14100"/>
        <pc:sldMkLst>
          <pc:docMk/>
          <pc:sldMk cId="4105305226" sldId="886"/>
        </pc:sldMkLst>
        <pc:spChg chg="mod">
          <ac:chgData name="Jansens Heidi" userId="71e04477-dcbe-407a-92c8-b741d7718eeb" providerId="ADAL" clId="{8F4C1384-ED34-4540-9B35-9C8BE3712418}" dt="2023-06-29T06:36:35.425" v="669" actId="14100"/>
          <ac:spMkLst>
            <pc:docMk/>
            <pc:sldMk cId="4105305226" sldId="886"/>
            <ac:spMk id="2" creationId="{AC7E0460-4C19-F8D2-CAD7-69DE005B976D}"/>
          </ac:spMkLst>
        </pc:spChg>
      </pc:sldChg>
      <pc:sldChg chg="modSp new mod">
        <pc:chgData name="Jansens Heidi" userId="71e04477-dcbe-407a-92c8-b741d7718eeb" providerId="ADAL" clId="{8F4C1384-ED34-4540-9B35-9C8BE3712418}" dt="2023-06-29T07:04:13.938" v="1061" actId="255"/>
        <pc:sldMkLst>
          <pc:docMk/>
          <pc:sldMk cId="3593351061" sldId="887"/>
        </pc:sldMkLst>
        <pc:spChg chg="mod">
          <ac:chgData name="Jansens Heidi" userId="71e04477-dcbe-407a-92c8-b741d7718eeb" providerId="ADAL" clId="{8F4C1384-ED34-4540-9B35-9C8BE3712418}" dt="2023-06-29T06:37:37.260" v="678"/>
          <ac:spMkLst>
            <pc:docMk/>
            <pc:sldMk cId="3593351061" sldId="887"/>
            <ac:spMk id="2" creationId="{67BD33B4-B362-4848-817F-9E8E697AE1C0}"/>
          </ac:spMkLst>
        </pc:spChg>
        <pc:spChg chg="mod">
          <ac:chgData name="Jansens Heidi" userId="71e04477-dcbe-407a-92c8-b741d7718eeb" providerId="ADAL" clId="{8F4C1384-ED34-4540-9B35-9C8BE3712418}" dt="2023-06-29T07:04:13.938" v="1061" actId="255"/>
          <ac:spMkLst>
            <pc:docMk/>
            <pc:sldMk cId="3593351061" sldId="887"/>
            <ac:spMk id="3" creationId="{34542841-8D5D-8D20-C122-47013FA418DA}"/>
          </ac:spMkLst>
        </pc:spChg>
      </pc:sldChg>
      <pc:sldChg chg="modSp new mod ord">
        <pc:chgData name="Jansens Heidi" userId="71e04477-dcbe-407a-92c8-b741d7718eeb" providerId="ADAL" clId="{8F4C1384-ED34-4540-9B35-9C8BE3712418}" dt="2023-06-29T07:05:58.803" v="1079" actId="20577"/>
        <pc:sldMkLst>
          <pc:docMk/>
          <pc:sldMk cId="2971204742" sldId="888"/>
        </pc:sldMkLst>
        <pc:spChg chg="mod">
          <ac:chgData name="Jansens Heidi" userId="71e04477-dcbe-407a-92c8-b741d7718eeb" providerId="ADAL" clId="{8F4C1384-ED34-4540-9B35-9C8BE3712418}" dt="2023-06-29T06:37:59.895" v="680"/>
          <ac:spMkLst>
            <pc:docMk/>
            <pc:sldMk cId="2971204742" sldId="888"/>
            <ac:spMk id="2" creationId="{9240F068-B807-5871-E4B0-7117665DF90B}"/>
          </ac:spMkLst>
        </pc:spChg>
        <pc:spChg chg="mod">
          <ac:chgData name="Jansens Heidi" userId="71e04477-dcbe-407a-92c8-b741d7718eeb" providerId="ADAL" clId="{8F4C1384-ED34-4540-9B35-9C8BE3712418}" dt="2023-06-29T07:05:58.803" v="1079" actId="20577"/>
          <ac:spMkLst>
            <pc:docMk/>
            <pc:sldMk cId="2971204742" sldId="888"/>
            <ac:spMk id="3" creationId="{8057243E-A489-1FA3-5C69-8C3F9B6E5326}"/>
          </ac:spMkLst>
        </pc:spChg>
      </pc:sldChg>
      <pc:sldChg chg="modSp new mod addCm">
        <pc:chgData name="Jansens Heidi" userId="71e04477-dcbe-407a-92c8-b741d7718eeb" providerId="ADAL" clId="{8F4C1384-ED34-4540-9B35-9C8BE3712418}" dt="2023-07-13T08:48:36.237" v="1836" actId="255"/>
        <pc:sldMkLst>
          <pc:docMk/>
          <pc:sldMk cId="1460477846" sldId="889"/>
        </pc:sldMkLst>
        <pc:spChg chg="mod">
          <ac:chgData name="Jansens Heidi" userId="71e04477-dcbe-407a-92c8-b741d7718eeb" providerId="ADAL" clId="{8F4C1384-ED34-4540-9B35-9C8BE3712418}" dt="2023-06-29T06:37:49.750" v="679"/>
          <ac:spMkLst>
            <pc:docMk/>
            <pc:sldMk cId="1460477846" sldId="889"/>
            <ac:spMk id="2" creationId="{6606262F-6489-21EB-DDCE-EEA450320075}"/>
          </ac:spMkLst>
        </pc:spChg>
        <pc:spChg chg="mod">
          <ac:chgData name="Jansens Heidi" userId="71e04477-dcbe-407a-92c8-b741d7718eeb" providerId="ADAL" clId="{8F4C1384-ED34-4540-9B35-9C8BE3712418}" dt="2023-07-13T08:48:36.237" v="1836" actId="255"/>
          <ac:spMkLst>
            <pc:docMk/>
            <pc:sldMk cId="1460477846" sldId="889"/>
            <ac:spMk id="3" creationId="{A71B854C-9732-A75A-DF4D-84C15CF3CDD9}"/>
          </ac:spMkLst>
        </pc:spChg>
      </pc:sldChg>
      <pc:sldChg chg="modSp mod ord">
        <pc:chgData name="Jansens Heidi" userId="71e04477-dcbe-407a-92c8-b741d7718eeb" providerId="ADAL" clId="{8F4C1384-ED34-4540-9B35-9C8BE3712418}" dt="2023-07-13T07:52:57.579" v="1620"/>
        <pc:sldMkLst>
          <pc:docMk/>
          <pc:sldMk cId="2199033928" sldId="891"/>
        </pc:sldMkLst>
        <pc:spChg chg="mod">
          <ac:chgData name="Jansens Heidi" userId="71e04477-dcbe-407a-92c8-b741d7718eeb" providerId="ADAL" clId="{8F4C1384-ED34-4540-9B35-9C8BE3712418}" dt="2023-07-13T07:24:59.101" v="1185" actId="255"/>
          <ac:spMkLst>
            <pc:docMk/>
            <pc:sldMk cId="2199033928" sldId="891"/>
            <ac:spMk id="2" creationId="{AC7E0460-4C19-F8D2-CAD7-69DE005B976D}"/>
          </ac:spMkLst>
        </pc:spChg>
        <pc:spChg chg="mod">
          <ac:chgData name="Jansens Heidi" userId="71e04477-dcbe-407a-92c8-b741d7718eeb" providerId="ADAL" clId="{8F4C1384-ED34-4540-9B35-9C8BE3712418}" dt="2023-07-13T07:25:22.666" v="1190" actId="13926"/>
          <ac:spMkLst>
            <pc:docMk/>
            <pc:sldMk cId="2199033928" sldId="891"/>
            <ac:spMk id="3" creationId="{0CD88AFD-2BC6-3D22-D6B2-671C08A1DB07}"/>
          </ac:spMkLst>
        </pc:spChg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642230693" sldId="892"/>
        </pc:sldMkLst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3460582474" sldId="896"/>
        </pc:sldMkLst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3738367895" sldId="897"/>
        </pc:sldMkLst>
      </pc:sldChg>
      <pc:sldChg chg="modSp mod ord addCm">
        <pc:chgData name="Jansens Heidi" userId="71e04477-dcbe-407a-92c8-b741d7718eeb" providerId="ADAL" clId="{8F4C1384-ED34-4540-9B35-9C8BE3712418}" dt="2023-07-13T07:52:57.579" v="1620"/>
        <pc:sldMkLst>
          <pc:docMk/>
          <pc:sldMk cId="1147730239" sldId="898"/>
        </pc:sldMkLst>
        <pc:spChg chg="mod">
          <ac:chgData name="Jansens Heidi" userId="71e04477-dcbe-407a-92c8-b741d7718eeb" providerId="ADAL" clId="{8F4C1384-ED34-4540-9B35-9C8BE3712418}" dt="2023-07-13T07:26:24.236" v="1192" actId="13926"/>
          <ac:spMkLst>
            <pc:docMk/>
            <pc:sldMk cId="1147730239" sldId="898"/>
            <ac:spMk id="2" creationId="{7BCE594D-86D0-1642-9594-A037EA00F1BE}"/>
          </ac:spMkLst>
        </pc:spChg>
        <pc:spChg chg="mod">
          <ac:chgData name="Jansens Heidi" userId="71e04477-dcbe-407a-92c8-b741d7718eeb" providerId="ADAL" clId="{8F4C1384-ED34-4540-9B35-9C8BE3712418}" dt="2023-07-13T07:26:09.083" v="1191" actId="255"/>
          <ac:spMkLst>
            <pc:docMk/>
            <pc:sldMk cId="1147730239" sldId="898"/>
            <ac:spMk id="3" creationId="{E2000118-629A-8C89-9B02-BD9C9F982FF7}"/>
          </ac:spMkLst>
        </pc:spChg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2583332860" sldId="899"/>
        </pc:sldMkLst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364904256" sldId="900"/>
        </pc:sldMkLst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814336916" sldId="901"/>
        </pc:sldMkLst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2088733303" sldId="902"/>
        </pc:sldMkLst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2091963375" sldId="903"/>
        </pc:sldMkLst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1656082161" sldId="904"/>
        </pc:sldMkLst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1026097682" sldId="905"/>
        </pc:sldMkLst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4076138313" sldId="906"/>
        </pc:sldMkLst>
      </pc:sldChg>
      <pc:sldChg chg="modSp mod">
        <pc:chgData name="Jansens Heidi" userId="71e04477-dcbe-407a-92c8-b741d7718eeb" providerId="ADAL" clId="{8F4C1384-ED34-4540-9B35-9C8BE3712418}" dt="2023-07-13T07:47:23.299" v="1593" actId="20577"/>
        <pc:sldMkLst>
          <pc:docMk/>
          <pc:sldMk cId="1344535551" sldId="907"/>
        </pc:sldMkLst>
        <pc:spChg chg="mod">
          <ac:chgData name="Jansens Heidi" userId="71e04477-dcbe-407a-92c8-b741d7718eeb" providerId="ADAL" clId="{8F4C1384-ED34-4540-9B35-9C8BE3712418}" dt="2023-07-13T07:47:23.299" v="1593" actId="20577"/>
          <ac:spMkLst>
            <pc:docMk/>
            <pc:sldMk cId="1344535551" sldId="907"/>
            <ac:spMk id="2" creationId="{66B35A74-ACB4-F6B0-093A-F1E97FD27560}"/>
          </ac:spMkLst>
        </pc:spChg>
      </pc:sldChg>
      <pc:sldChg chg="modSp mod">
        <pc:chgData name="Jansens Heidi" userId="71e04477-dcbe-407a-92c8-b741d7718eeb" providerId="ADAL" clId="{8F4C1384-ED34-4540-9B35-9C8BE3712418}" dt="2023-07-13T07:47:20.069" v="1590" actId="20577"/>
        <pc:sldMkLst>
          <pc:docMk/>
          <pc:sldMk cId="4228467560" sldId="908"/>
        </pc:sldMkLst>
        <pc:spChg chg="mod">
          <ac:chgData name="Jansens Heidi" userId="71e04477-dcbe-407a-92c8-b741d7718eeb" providerId="ADAL" clId="{8F4C1384-ED34-4540-9B35-9C8BE3712418}" dt="2023-07-13T07:47:20.069" v="1590" actId="20577"/>
          <ac:spMkLst>
            <pc:docMk/>
            <pc:sldMk cId="4228467560" sldId="908"/>
            <ac:spMk id="2" creationId="{66B35A74-ACB4-F6B0-093A-F1E97FD27560}"/>
          </ac:spMkLst>
        </pc:spChg>
      </pc:sldChg>
      <pc:sldChg chg="modSp mod addCm">
        <pc:chgData name="Jansens Heidi" userId="71e04477-dcbe-407a-92c8-b741d7718eeb" providerId="ADAL" clId="{8F4C1384-ED34-4540-9B35-9C8BE3712418}" dt="2023-07-13T07:48:25.152" v="1595"/>
        <pc:sldMkLst>
          <pc:docMk/>
          <pc:sldMk cId="810312802" sldId="909"/>
        </pc:sldMkLst>
        <pc:spChg chg="mod">
          <ac:chgData name="Jansens Heidi" userId="71e04477-dcbe-407a-92c8-b741d7718eeb" providerId="ADAL" clId="{8F4C1384-ED34-4540-9B35-9C8BE3712418}" dt="2023-07-13T07:47:17.130" v="1587" actId="20577"/>
          <ac:spMkLst>
            <pc:docMk/>
            <pc:sldMk cId="810312802" sldId="909"/>
            <ac:spMk id="2" creationId="{66B35A74-ACB4-F6B0-093A-F1E97FD27560}"/>
          </ac:spMkLst>
        </pc:spChg>
        <pc:spChg chg="mod">
          <ac:chgData name="Jansens Heidi" userId="71e04477-dcbe-407a-92c8-b741d7718eeb" providerId="ADAL" clId="{8F4C1384-ED34-4540-9B35-9C8BE3712418}" dt="2023-07-13T07:47:59.452" v="1594" actId="13926"/>
          <ac:spMkLst>
            <pc:docMk/>
            <pc:sldMk cId="810312802" sldId="909"/>
            <ac:spMk id="3" creationId="{680628F0-4DF9-281D-823F-503F51D3E8F9}"/>
          </ac:spMkLst>
        </pc:spChg>
      </pc:sldChg>
      <pc:sldChg chg="modSp mod">
        <pc:chgData name="Jansens Heidi" userId="71e04477-dcbe-407a-92c8-b741d7718eeb" providerId="ADAL" clId="{8F4C1384-ED34-4540-9B35-9C8BE3712418}" dt="2023-07-13T07:47:13.715" v="1584" actId="20577"/>
        <pc:sldMkLst>
          <pc:docMk/>
          <pc:sldMk cId="2120227798" sldId="910"/>
        </pc:sldMkLst>
        <pc:spChg chg="mod">
          <ac:chgData name="Jansens Heidi" userId="71e04477-dcbe-407a-92c8-b741d7718eeb" providerId="ADAL" clId="{8F4C1384-ED34-4540-9B35-9C8BE3712418}" dt="2023-07-13T07:47:13.715" v="1584" actId="20577"/>
          <ac:spMkLst>
            <pc:docMk/>
            <pc:sldMk cId="2120227798" sldId="910"/>
            <ac:spMk id="2" creationId="{66B35A74-ACB4-F6B0-093A-F1E97FD27560}"/>
          </ac:spMkLst>
        </pc:spChg>
      </pc:sldChg>
      <pc:sldChg chg="modSp mod">
        <pc:chgData name="Jansens Heidi" userId="71e04477-dcbe-407a-92c8-b741d7718eeb" providerId="ADAL" clId="{8F4C1384-ED34-4540-9B35-9C8BE3712418}" dt="2023-07-13T07:47:11.117" v="1581" actId="20577"/>
        <pc:sldMkLst>
          <pc:docMk/>
          <pc:sldMk cId="446332290" sldId="911"/>
        </pc:sldMkLst>
        <pc:spChg chg="mod">
          <ac:chgData name="Jansens Heidi" userId="71e04477-dcbe-407a-92c8-b741d7718eeb" providerId="ADAL" clId="{8F4C1384-ED34-4540-9B35-9C8BE3712418}" dt="2023-07-13T07:47:11.117" v="1581" actId="20577"/>
          <ac:spMkLst>
            <pc:docMk/>
            <pc:sldMk cId="446332290" sldId="911"/>
            <ac:spMk id="2" creationId="{66B35A74-ACB4-F6B0-093A-F1E97FD27560}"/>
          </ac:spMkLst>
        </pc:spChg>
      </pc:sldChg>
      <pc:sldChg chg="modSp mod">
        <pc:chgData name="Jansens Heidi" userId="71e04477-dcbe-407a-92c8-b741d7718eeb" providerId="ADAL" clId="{8F4C1384-ED34-4540-9B35-9C8BE3712418}" dt="2023-07-13T07:47:07.704" v="1578" actId="20577"/>
        <pc:sldMkLst>
          <pc:docMk/>
          <pc:sldMk cId="110918324" sldId="912"/>
        </pc:sldMkLst>
        <pc:spChg chg="mod">
          <ac:chgData name="Jansens Heidi" userId="71e04477-dcbe-407a-92c8-b741d7718eeb" providerId="ADAL" clId="{8F4C1384-ED34-4540-9B35-9C8BE3712418}" dt="2023-07-13T07:47:07.704" v="1578" actId="20577"/>
          <ac:spMkLst>
            <pc:docMk/>
            <pc:sldMk cId="110918324" sldId="912"/>
            <ac:spMk id="2" creationId="{66B35A74-ACB4-F6B0-093A-F1E97FD27560}"/>
          </ac:spMkLst>
        </pc:spChg>
      </pc:sldChg>
      <pc:sldChg chg="modSp mod">
        <pc:chgData name="Jansens Heidi" userId="71e04477-dcbe-407a-92c8-b741d7718eeb" providerId="ADAL" clId="{8F4C1384-ED34-4540-9B35-9C8BE3712418}" dt="2023-07-13T07:47:03.649" v="1575" actId="20577"/>
        <pc:sldMkLst>
          <pc:docMk/>
          <pc:sldMk cId="1185682261" sldId="913"/>
        </pc:sldMkLst>
        <pc:spChg chg="mod">
          <ac:chgData name="Jansens Heidi" userId="71e04477-dcbe-407a-92c8-b741d7718eeb" providerId="ADAL" clId="{8F4C1384-ED34-4540-9B35-9C8BE3712418}" dt="2023-07-13T07:47:03.649" v="1575" actId="20577"/>
          <ac:spMkLst>
            <pc:docMk/>
            <pc:sldMk cId="1185682261" sldId="913"/>
            <ac:spMk id="2" creationId="{B7D830CD-585A-ED04-9664-5602390B372E}"/>
          </ac:spMkLst>
        </pc:spChg>
      </pc:sldChg>
      <pc:sldChg chg="modSp mod">
        <pc:chgData name="Jansens Heidi" userId="71e04477-dcbe-407a-92c8-b741d7718eeb" providerId="ADAL" clId="{8F4C1384-ED34-4540-9B35-9C8BE3712418}" dt="2023-07-13T07:47:00.775" v="1572" actId="20577"/>
        <pc:sldMkLst>
          <pc:docMk/>
          <pc:sldMk cId="273325665" sldId="914"/>
        </pc:sldMkLst>
        <pc:spChg chg="mod">
          <ac:chgData name="Jansens Heidi" userId="71e04477-dcbe-407a-92c8-b741d7718eeb" providerId="ADAL" clId="{8F4C1384-ED34-4540-9B35-9C8BE3712418}" dt="2023-07-13T07:47:00.775" v="1572" actId="20577"/>
          <ac:spMkLst>
            <pc:docMk/>
            <pc:sldMk cId="273325665" sldId="914"/>
            <ac:spMk id="2" creationId="{B7D830CD-585A-ED04-9664-5602390B372E}"/>
          </ac:spMkLst>
        </pc:spChg>
      </pc:sldChg>
      <pc:sldChg chg="modSp mod">
        <pc:chgData name="Jansens Heidi" userId="71e04477-dcbe-407a-92c8-b741d7718eeb" providerId="ADAL" clId="{8F4C1384-ED34-4540-9B35-9C8BE3712418}" dt="2023-07-13T07:46:57.402" v="1569" actId="20577"/>
        <pc:sldMkLst>
          <pc:docMk/>
          <pc:sldMk cId="3411276675" sldId="915"/>
        </pc:sldMkLst>
        <pc:spChg chg="mod">
          <ac:chgData name="Jansens Heidi" userId="71e04477-dcbe-407a-92c8-b741d7718eeb" providerId="ADAL" clId="{8F4C1384-ED34-4540-9B35-9C8BE3712418}" dt="2023-07-13T07:46:57.402" v="1569" actId="20577"/>
          <ac:spMkLst>
            <pc:docMk/>
            <pc:sldMk cId="3411276675" sldId="915"/>
            <ac:spMk id="2" creationId="{B7D830CD-585A-ED04-9664-5602390B372E}"/>
          </ac:spMkLst>
        </pc:spChg>
      </pc:sldChg>
      <pc:sldChg chg="modSp mod">
        <pc:chgData name="Jansens Heidi" userId="71e04477-dcbe-407a-92c8-b741d7718eeb" providerId="ADAL" clId="{8F4C1384-ED34-4540-9B35-9C8BE3712418}" dt="2023-07-13T07:46:54.834" v="1566" actId="20577"/>
        <pc:sldMkLst>
          <pc:docMk/>
          <pc:sldMk cId="3782060960" sldId="916"/>
        </pc:sldMkLst>
        <pc:spChg chg="mod">
          <ac:chgData name="Jansens Heidi" userId="71e04477-dcbe-407a-92c8-b741d7718eeb" providerId="ADAL" clId="{8F4C1384-ED34-4540-9B35-9C8BE3712418}" dt="2023-07-13T07:46:54.834" v="1566" actId="20577"/>
          <ac:spMkLst>
            <pc:docMk/>
            <pc:sldMk cId="3782060960" sldId="916"/>
            <ac:spMk id="2" creationId="{B7D830CD-585A-ED04-9664-5602390B372E}"/>
          </ac:spMkLst>
        </pc:spChg>
      </pc:sldChg>
      <pc:sldChg chg="modSp mod">
        <pc:chgData name="Jansens Heidi" userId="71e04477-dcbe-407a-92c8-b741d7718eeb" providerId="ADAL" clId="{8F4C1384-ED34-4540-9B35-9C8BE3712418}" dt="2023-07-13T07:46:52.359" v="1563" actId="20577"/>
        <pc:sldMkLst>
          <pc:docMk/>
          <pc:sldMk cId="1975902700" sldId="917"/>
        </pc:sldMkLst>
        <pc:spChg chg="mod">
          <ac:chgData name="Jansens Heidi" userId="71e04477-dcbe-407a-92c8-b741d7718eeb" providerId="ADAL" clId="{8F4C1384-ED34-4540-9B35-9C8BE3712418}" dt="2023-07-13T07:46:52.359" v="1563" actId="20577"/>
          <ac:spMkLst>
            <pc:docMk/>
            <pc:sldMk cId="1975902700" sldId="917"/>
            <ac:spMk id="2" creationId="{B7D830CD-585A-ED04-9664-5602390B372E}"/>
          </ac:spMkLst>
        </pc:spChg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624802552" sldId="918"/>
        </pc:sldMkLst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2487356574" sldId="919"/>
        </pc:sldMkLst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1695175028" sldId="920"/>
        </pc:sldMkLst>
      </pc:sldChg>
      <pc:sldChg chg="ord">
        <pc:chgData name="Jansens Heidi" userId="71e04477-dcbe-407a-92c8-b741d7718eeb" providerId="ADAL" clId="{8F4C1384-ED34-4540-9B35-9C8BE3712418}" dt="2023-07-13T07:52:39.060" v="1618"/>
        <pc:sldMkLst>
          <pc:docMk/>
          <pc:sldMk cId="3884238767" sldId="921"/>
        </pc:sldMkLst>
      </pc:sldChg>
      <pc:sldChg chg="ord">
        <pc:chgData name="Jansens Heidi" userId="71e04477-dcbe-407a-92c8-b741d7718eeb" providerId="ADAL" clId="{8F4C1384-ED34-4540-9B35-9C8BE3712418}" dt="2023-07-13T07:49:21.107" v="1599"/>
        <pc:sldMkLst>
          <pc:docMk/>
          <pc:sldMk cId="2166514579" sldId="922"/>
        </pc:sldMkLst>
      </pc:sldChg>
      <pc:sldChg chg="ord">
        <pc:chgData name="Jansens Heidi" userId="71e04477-dcbe-407a-92c8-b741d7718eeb" providerId="ADAL" clId="{8F4C1384-ED34-4540-9B35-9C8BE3712418}" dt="2023-07-13T07:49:21.107" v="1599"/>
        <pc:sldMkLst>
          <pc:docMk/>
          <pc:sldMk cId="2858724049" sldId="923"/>
        </pc:sldMkLst>
      </pc:sldChg>
      <pc:sldChg chg="del">
        <pc:chgData name="Jansens Heidi" userId="71e04477-dcbe-407a-92c8-b741d7718eeb" providerId="ADAL" clId="{8F4C1384-ED34-4540-9B35-9C8BE3712418}" dt="2023-07-13T07:08:58.796" v="1149" actId="47"/>
        <pc:sldMkLst>
          <pc:docMk/>
          <pc:sldMk cId="952012512" sldId="5488"/>
        </pc:sldMkLst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2358974773" sldId="5490"/>
        </pc:sldMkLst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3842612157" sldId="5491"/>
        </pc:sldMkLst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2985231269" sldId="5492"/>
        </pc:sldMkLst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3006369870" sldId="5493"/>
        </pc:sldMkLst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1625427027" sldId="5501"/>
        </pc:sldMkLst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2914212425" sldId="5502"/>
        </pc:sldMkLst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3890300877" sldId="5503"/>
        </pc:sldMkLst>
      </pc:sldChg>
      <pc:sldChg chg="addSp delSp modSp mod ord modCm">
        <pc:chgData name="Jansens Heidi" userId="71e04477-dcbe-407a-92c8-b741d7718eeb" providerId="ADAL" clId="{8F4C1384-ED34-4540-9B35-9C8BE3712418}" dt="2023-07-13T07:52:57.579" v="1620"/>
        <pc:sldMkLst>
          <pc:docMk/>
          <pc:sldMk cId="2089042436" sldId="5505"/>
        </pc:sldMkLst>
        <pc:picChg chg="del">
          <ac:chgData name="Jansens Heidi" userId="71e04477-dcbe-407a-92c8-b741d7718eeb" providerId="ADAL" clId="{8F4C1384-ED34-4540-9B35-9C8BE3712418}" dt="2023-07-13T07:18:58.659" v="1158" actId="478"/>
          <ac:picMkLst>
            <pc:docMk/>
            <pc:sldMk cId="2089042436" sldId="5505"/>
            <ac:picMk id="5" creationId="{68341182-FAF0-4F9A-BB5B-539EBF62B716}"/>
          </ac:picMkLst>
        </pc:picChg>
        <pc:picChg chg="add mod modCrop">
          <ac:chgData name="Jansens Heidi" userId="71e04477-dcbe-407a-92c8-b741d7718eeb" providerId="ADAL" clId="{8F4C1384-ED34-4540-9B35-9C8BE3712418}" dt="2023-07-13T07:19:26.277" v="1165" actId="1076"/>
          <ac:picMkLst>
            <pc:docMk/>
            <pc:sldMk cId="2089042436" sldId="5505"/>
            <ac:picMk id="7" creationId="{8389FFF4-2753-6EB5-EF60-A5FA87A39061}"/>
          </ac:picMkLst>
        </pc:picChg>
      </pc:sldChg>
      <pc:sldChg chg="del">
        <pc:chgData name="Jansens Heidi" userId="71e04477-dcbe-407a-92c8-b741d7718eeb" providerId="ADAL" clId="{8F4C1384-ED34-4540-9B35-9C8BE3712418}" dt="2023-07-13T07:09:01.731" v="1150" actId="47"/>
        <pc:sldMkLst>
          <pc:docMk/>
          <pc:sldMk cId="3330305448" sldId="5510"/>
        </pc:sldMkLst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4078100775" sldId="5511"/>
        </pc:sldMkLst>
      </pc:sldChg>
      <pc:sldChg chg="del">
        <pc:chgData name="Jansens Heidi" userId="71e04477-dcbe-407a-92c8-b741d7718eeb" providerId="ADAL" clId="{8F4C1384-ED34-4540-9B35-9C8BE3712418}" dt="2023-07-13T07:22:12.519" v="1172" actId="47"/>
        <pc:sldMkLst>
          <pc:docMk/>
          <pc:sldMk cId="2904441126" sldId="5516"/>
        </pc:sldMkLst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2585351379" sldId="5531"/>
        </pc:sldMkLst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2394427977" sldId="5532"/>
        </pc:sldMkLst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351256702" sldId="5533"/>
        </pc:sldMkLst>
      </pc:sldChg>
      <pc:sldChg chg="del">
        <pc:chgData name="Jansens Heidi" userId="71e04477-dcbe-407a-92c8-b741d7718eeb" providerId="ADAL" clId="{8F4C1384-ED34-4540-9B35-9C8BE3712418}" dt="2023-07-13T07:21:13.550" v="1168" actId="47"/>
        <pc:sldMkLst>
          <pc:docMk/>
          <pc:sldMk cId="3242304661" sldId="5534"/>
        </pc:sldMkLst>
      </pc:sldChg>
      <pc:sldChg chg="del">
        <pc:chgData name="Jansens Heidi" userId="71e04477-dcbe-407a-92c8-b741d7718eeb" providerId="ADAL" clId="{8F4C1384-ED34-4540-9B35-9C8BE3712418}" dt="2023-07-13T07:21:16.014" v="1169" actId="47"/>
        <pc:sldMkLst>
          <pc:docMk/>
          <pc:sldMk cId="3101693474" sldId="5535"/>
        </pc:sldMkLst>
      </pc:sldChg>
      <pc:sldChg chg="del">
        <pc:chgData name="Jansens Heidi" userId="71e04477-dcbe-407a-92c8-b741d7718eeb" providerId="ADAL" clId="{8F4C1384-ED34-4540-9B35-9C8BE3712418}" dt="2023-07-13T07:21:17.688" v="1170" actId="47"/>
        <pc:sldMkLst>
          <pc:docMk/>
          <pc:sldMk cId="186655896" sldId="5536"/>
        </pc:sldMkLst>
      </pc:sldChg>
      <pc:sldChg chg="del">
        <pc:chgData name="Jansens Heidi" userId="71e04477-dcbe-407a-92c8-b741d7718eeb" providerId="ADAL" clId="{8F4C1384-ED34-4540-9B35-9C8BE3712418}" dt="2023-07-13T07:21:19.103" v="1171" actId="47"/>
        <pc:sldMkLst>
          <pc:docMk/>
          <pc:sldMk cId="1270565011" sldId="5537"/>
        </pc:sldMkLst>
      </pc:sldChg>
      <pc:sldChg chg="ord">
        <pc:chgData name="Jansens Heidi" userId="71e04477-dcbe-407a-92c8-b741d7718eeb" providerId="ADAL" clId="{8F4C1384-ED34-4540-9B35-9C8BE3712418}" dt="2023-07-13T07:52:57.579" v="1620"/>
        <pc:sldMkLst>
          <pc:docMk/>
          <pc:sldMk cId="2602132610" sldId="5541"/>
        </pc:sldMkLst>
      </pc:sldChg>
      <pc:sldChg chg="ord">
        <pc:chgData name="Jansens Heidi" userId="71e04477-dcbe-407a-92c8-b741d7718eeb" providerId="ADAL" clId="{8F4C1384-ED34-4540-9B35-9C8BE3712418}" dt="2023-07-13T07:52:23.094" v="1616"/>
        <pc:sldMkLst>
          <pc:docMk/>
          <pc:sldMk cId="3436968283" sldId="5542"/>
        </pc:sldMkLst>
      </pc:sldChg>
      <pc:sldChg chg="modSp mod ord addCm">
        <pc:chgData name="Jansens Heidi" userId="71e04477-dcbe-407a-92c8-b741d7718eeb" providerId="ADAL" clId="{8F4C1384-ED34-4540-9B35-9C8BE3712418}" dt="2023-07-13T07:49:21.107" v="1599"/>
        <pc:sldMkLst>
          <pc:docMk/>
          <pc:sldMk cId="1996710153" sldId="5543"/>
        </pc:sldMkLst>
        <pc:spChg chg="mod">
          <ac:chgData name="Jansens Heidi" userId="71e04477-dcbe-407a-92c8-b741d7718eeb" providerId="ADAL" clId="{8F4C1384-ED34-4540-9B35-9C8BE3712418}" dt="2023-07-13T07:43:56.183" v="1194" actId="13926"/>
          <ac:spMkLst>
            <pc:docMk/>
            <pc:sldMk cId="1996710153" sldId="5543"/>
            <ac:spMk id="2" creationId="{ABFF9515-14F8-303D-AA39-B5AF79C02E3C}"/>
          </ac:spMkLst>
        </pc:spChg>
      </pc:sldChg>
      <pc:sldChg chg="modSp mod">
        <pc:chgData name="Jansens Heidi" userId="71e04477-dcbe-407a-92c8-b741d7718eeb" providerId="ADAL" clId="{8F4C1384-ED34-4540-9B35-9C8BE3712418}" dt="2023-07-13T07:46:44.580" v="1560" actId="20577"/>
        <pc:sldMkLst>
          <pc:docMk/>
          <pc:sldMk cId="3281905720" sldId="5544"/>
        </pc:sldMkLst>
        <pc:spChg chg="mod">
          <ac:chgData name="Jansens Heidi" userId="71e04477-dcbe-407a-92c8-b741d7718eeb" providerId="ADAL" clId="{8F4C1384-ED34-4540-9B35-9C8BE3712418}" dt="2023-07-13T07:46:44.580" v="1560" actId="20577"/>
          <ac:spMkLst>
            <pc:docMk/>
            <pc:sldMk cId="3281905720" sldId="5544"/>
            <ac:spMk id="3" creationId="{0D0CEC93-39DA-4B94-813E-229B2BD2FACA}"/>
          </ac:spMkLst>
        </pc:spChg>
      </pc:sldChg>
      <pc:sldChg chg="add del">
        <pc:chgData name="Jansens Heidi" userId="71e04477-dcbe-407a-92c8-b741d7718eeb" providerId="ADAL" clId="{8F4C1384-ED34-4540-9B35-9C8BE3712418}" dt="2023-07-13T07:51:13.966" v="1602"/>
        <pc:sldMkLst>
          <pc:docMk/>
          <pc:sldMk cId="2138342738" sldId="5613"/>
        </pc:sldMkLst>
      </pc:sldChg>
      <pc:sldChg chg="add del">
        <pc:chgData name="Jansens Heidi" userId="71e04477-dcbe-407a-92c8-b741d7718eeb" providerId="ADAL" clId="{8F4C1384-ED34-4540-9B35-9C8BE3712418}" dt="2023-07-13T07:51:13.966" v="1602"/>
        <pc:sldMkLst>
          <pc:docMk/>
          <pc:sldMk cId="3873005621" sldId="5667"/>
        </pc:sldMkLst>
      </pc:sldChg>
      <pc:sldChg chg="add del">
        <pc:chgData name="Jansens Heidi" userId="71e04477-dcbe-407a-92c8-b741d7718eeb" providerId="ADAL" clId="{8F4C1384-ED34-4540-9B35-9C8BE3712418}" dt="2023-07-13T07:51:13.966" v="1602"/>
        <pc:sldMkLst>
          <pc:docMk/>
          <pc:sldMk cId="3556851587" sldId="5668"/>
        </pc:sldMkLst>
      </pc:sldChg>
      <pc:sldChg chg="add del">
        <pc:chgData name="Jansens Heidi" userId="71e04477-dcbe-407a-92c8-b741d7718eeb" providerId="ADAL" clId="{8F4C1384-ED34-4540-9B35-9C8BE3712418}" dt="2023-07-13T07:51:13.966" v="1602"/>
        <pc:sldMkLst>
          <pc:docMk/>
          <pc:sldMk cId="3911784040" sldId="5669"/>
        </pc:sldMkLst>
      </pc:sldChg>
      <pc:sldChg chg="add del">
        <pc:chgData name="Jansens Heidi" userId="71e04477-dcbe-407a-92c8-b741d7718eeb" providerId="ADAL" clId="{8F4C1384-ED34-4540-9B35-9C8BE3712418}" dt="2023-07-13T07:51:13.966" v="1602"/>
        <pc:sldMkLst>
          <pc:docMk/>
          <pc:sldMk cId="3124101357" sldId="5670"/>
        </pc:sldMkLst>
      </pc:sldChg>
      <pc:sldChg chg="add del">
        <pc:chgData name="Jansens Heidi" userId="71e04477-dcbe-407a-92c8-b741d7718eeb" providerId="ADAL" clId="{8F4C1384-ED34-4540-9B35-9C8BE3712418}" dt="2023-07-13T07:51:13.966" v="1602"/>
        <pc:sldMkLst>
          <pc:docMk/>
          <pc:sldMk cId="3353007421" sldId="5671"/>
        </pc:sldMkLst>
      </pc:sldChg>
      <pc:sldChg chg="modSp add mod">
        <pc:chgData name="Jansens Heidi" userId="71e04477-dcbe-407a-92c8-b741d7718eeb" providerId="ADAL" clId="{8F4C1384-ED34-4540-9B35-9C8BE3712418}" dt="2023-07-13T07:51:32.409" v="1614" actId="20577"/>
        <pc:sldMkLst>
          <pc:docMk/>
          <pc:sldMk cId="3873549876" sldId="5672"/>
        </pc:sldMkLst>
        <pc:spChg chg="mod">
          <ac:chgData name="Jansens Heidi" userId="71e04477-dcbe-407a-92c8-b741d7718eeb" providerId="ADAL" clId="{8F4C1384-ED34-4540-9B35-9C8BE3712418}" dt="2023-07-13T07:51:32.409" v="1614" actId="20577"/>
          <ac:spMkLst>
            <pc:docMk/>
            <pc:sldMk cId="3873549876" sldId="5672"/>
            <ac:spMk id="2" creationId="{AC7E0460-4C19-F8D2-CAD7-69DE005B976D}"/>
          </ac:spMkLst>
        </pc:spChg>
      </pc:sldChg>
      <pc:sldChg chg="modSp new mod">
        <pc:chgData name="Jansens Heidi" userId="71e04477-dcbe-407a-92c8-b741d7718eeb" providerId="ADAL" clId="{8F4C1384-ED34-4540-9B35-9C8BE3712418}" dt="2023-07-13T08:49:41.455" v="1841" actId="2711"/>
        <pc:sldMkLst>
          <pc:docMk/>
          <pc:sldMk cId="1465129054" sldId="5673"/>
        </pc:sldMkLst>
        <pc:spChg chg="mod">
          <ac:chgData name="Jansens Heidi" userId="71e04477-dcbe-407a-92c8-b741d7718eeb" providerId="ADAL" clId="{8F4C1384-ED34-4540-9B35-9C8BE3712418}" dt="2023-07-13T08:44:55.640" v="1713"/>
          <ac:spMkLst>
            <pc:docMk/>
            <pc:sldMk cId="1465129054" sldId="5673"/>
            <ac:spMk id="2" creationId="{A35A7D2E-99E1-D173-47E0-9E6164BA01D1}"/>
          </ac:spMkLst>
        </pc:spChg>
        <pc:spChg chg="mod">
          <ac:chgData name="Jansens Heidi" userId="71e04477-dcbe-407a-92c8-b741d7718eeb" providerId="ADAL" clId="{8F4C1384-ED34-4540-9B35-9C8BE3712418}" dt="2023-07-13T08:49:41.455" v="1841" actId="2711"/>
          <ac:spMkLst>
            <pc:docMk/>
            <pc:sldMk cId="1465129054" sldId="5673"/>
            <ac:spMk id="3" creationId="{CA452547-2E5D-1212-9487-29C57B77DEAC}"/>
          </ac:spMkLst>
        </pc:spChg>
      </pc:sldChg>
      <pc:sldChg chg="modSp del mod delCm">
        <pc:chgData name="Jansens Heidi" userId="71e04477-dcbe-407a-92c8-b741d7718eeb" providerId="ADAL" clId="{8F4C1384-ED34-4540-9B35-9C8BE3712418}" dt="2023-07-13T08:44:44.979" v="1711" actId="47"/>
        <pc:sldMkLst>
          <pc:docMk/>
          <pc:sldMk cId="3619173188" sldId="5673"/>
        </pc:sldMkLst>
        <pc:spChg chg="mod">
          <ac:chgData name="Jansens Heidi" userId="71e04477-dcbe-407a-92c8-b741d7718eeb" providerId="ADAL" clId="{8F4C1384-ED34-4540-9B35-9C8BE3712418}" dt="2023-07-13T08:44:34.176" v="1710" actId="20577"/>
          <ac:spMkLst>
            <pc:docMk/>
            <pc:sldMk cId="3619173188" sldId="5673"/>
            <ac:spMk id="3" creationId="{A71B854C-9732-A75A-DF4D-84C15CF3CDD9}"/>
          </ac:spMkLst>
        </pc:spChg>
      </pc:sldChg>
    </pc:docChg>
  </pc:docChgLst>
  <pc:docChgLst>
    <pc:chgData name="Verduyckt Evi" userId="e8343950-c5d1-42f0-b84f-9175fc31fdba" providerId="ADAL" clId="{AC35B5D0-0C78-42D5-ACBE-79EEA2AD20F3}"/>
    <pc:docChg chg="undo custSel addSld delSld modSld modSection">
      <pc:chgData name="Verduyckt Evi" userId="e8343950-c5d1-42f0-b84f-9175fc31fdba" providerId="ADAL" clId="{AC35B5D0-0C78-42D5-ACBE-79EEA2AD20F3}" dt="2023-08-27T19:20:36.703" v="137" actId="13926"/>
      <pc:docMkLst>
        <pc:docMk/>
      </pc:docMkLst>
      <pc:sldChg chg="addCm">
        <pc:chgData name="Verduyckt Evi" userId="e8343950-c5d1-42f0-b84f-9175fc31fdba" providerId="ADAL" clId="{AC35B5D0-0C78-42D5-ACBE-79EEA2AD20F3}" dt="2023-08-27T19:11:49.501" v="11"/>
        <pc:sldMkLst>
          <pc:docMk/>
          <pc:sldMk cId="3439370098" sldId="918"/>
        </pc:sldMkLst>
      </pc:sldChg>
      <pc:sldChg chg="modSp mod">
        <pc:chgData name="Verduyckt Evi" userId="e8343950-c5d1-42f0-b84f-9175fc31fdba" providerId="ADAL" clId="{AC35B5D0-0C78-42D5-ACBE-79EEA2AD20F3}" dt="2023-08-27T19:19:14.775" v="133" actId="313"/>
        <pc:sldMkLst>
          <pc:docMk/>
          <pc:sldMk cId="3218190855" sldId="5681"/>
        </pc:sldMkLst>
        <pc:spChg chg="mod">
          <ac:chgData name="Verduyckt Evi" userId="e8343950-c5d1-42f0-b84f-9175fc31fdba" providerId="ADAL" clId="{AC35B5D0-0C78-42D5-ACBE-79EEA2AD20F3}" dt="2023-08-27T19:19:11.872" v="131" actId="313"/>
          <ac:spMkLst>
            <pc:docMk/>
            <pc:sldMk cId="3218190855" sldId="5681"/>
            <ac:spMk id="2" creationId="{737BEB69-3F75-EC7A-DD24-4765A69AAB35}"/>
          </ac:spMkLst>
        </pc:spChg>
        <pc:spChg chg="mod">
          <ac:chgData name="Verduyckt Evi" userId="e8343950-c5d1-42f0-b84f-9175fc31fdba" providerId="ADAL" clId="{AC35B5D0-0C78-42D5-ACBE-79EEA2AD20F3}" dt="2023-08-27T19:19:14.775" v="133" actId="313"/>
          <ac:spMkLst>
            <pc:docMk/>
            <pc:sldMk cId="3218190855" sldId="5681"/>
            <ac:spMk id="3" creationId="{2A744212-9297-1DB7-C5F7-CD3D92DE34CF}"/>
          </ac:spMkLst>
        </pc:spChg>
      </pc:sldChg>
      <pc:sldChg chg="modSp mod">
        <pc:chgData name="Verduyckt Evi" userId="e8343950-c5d1-42f0-b84f-9175fc31fdba" providerId="ADAL" clId="{AC35B5D0-0C78-42D5-ACBE-79EEA2AD20F3}" dt="2023-08-27T19:19:45.009" v="136" actId="15"/>
        <pc:sldMkLst>
          <pc:docMk/>
          <pc:sldMk cId="889794090" sldId="5682"/>
        </pc:sldMkLst>
        <pc:spChg chg="mod">
          <ac:chgData name="Verduyckt Evi" userId="e8343950-c5d1-42f0-b84f-9175fc31fdba" providerId="ADAL" clId="{AC35B5D0-0C78-42D5-ACBE-79EEA2AD20F3}" dt="2023-08-27T19:19:45.009" v="136" actId="15"/>
          <ac:spMkLst>
            <pc:docMk/>
            <pc:sldMk cId="889794090" sldId="5682"/>
            <ac:spMk id="3" creationId="{2A744212-9297-1DB7-C5F7-CD3D92DE34CF}"/>
          </ac:spMkLst>
        </pc:spChg>
      </pc:sldChg>
      <pc:sldChg chg="modSp mod">
        <pc:chgData name="Verduyckt Evi" userId="e8343950-c5d1-42f0-b84f-9175fc31fdba" providerId="ADAL" clId="{AC35B5D0-0C78-42D5-ACBE-79EEA2AD20F3}" dt="2023-08-27T19:20:36.703" v="137" actId="13926"/>
        <pc:sldMkLst>
          <pc:docMk/>
          <pc:sldMk cId="3631802988" sldId="5684"/>
        </pc:sldMkLst>
        <pc:spChg chg="mod">
          <ac:chgData name="Verduyckt Evi" userId="e8343950-c5d1-42f0-b84f-9175fc31fdba" providerId="ADAL" clId="{AC35B5D0-0C78-42D5-ACBE-79EEA2AD20F3}" dt="2023-08-27T19:20:36.703" v="137" actId="13926"/>
          <ac:spMkLst>
            <pc:docMk/>
            <pc:sldMk cId="3631802988" sldId="5684"/>
            <ac:spMk id="3" creationId="{2A744212-9297-1DB7-C5F7-CD3D92DE34CF}"/>
          </ac:spMkLst>
        </pc:spChg>
      </pc:sldChg>
      <pc:sldChg chg="modSp mod modCm">
        <pc:chgData name="Verduyckt Evi" userId="e8343950-c5d1-42f0-b84f-9175fc31fdba" providerId="ADAL" clId="{AC35B5D0-0C78-42D5-ACBE-79EEA2AD20F3}" dt="2023-08-27T19:13:34.211" v="114" actId="20577"/>
        <pc:sldMkLst>
          <pc:docMk/>
          <pc:sldMk cId="379996800" sldId="5690"/>
        </pc:sldMkLst>
        <pc:spChg chg="mod">
          <ac:chgData name="Verduyckt Evi" userId="e8343950-c5d1-42f0-b84f-9175fc31fdba" providerId="ADAL" clId="{AC35B5D0-0C78-42D5-ACBE-79EEA2AD20F3}" dt="2023-08-27T19:13:34.211" v="114" actId="20577"/>
          <ac:spMkLst>
            <pc:docMk/>
            <pc:sldMk cId="379996800" sldId="5690"/>
            <ac:spMk id="3" creationId="{533AC6B0-F2B4-36C0-2588-09C585C8B7B3}"/>
          </ac:spMkLst>
        </pc:spChg>
      </pc:sldChg>
      <pc:sldChg chg="add del mod modShow">
        <pc:chgData name="Verduyckt Evi" userId="e8343950-c5d1-42f0-b84f-9175fc31fdba" providerId="ADAL" clId="{AC35B5D0-0C78-42D5-ACBE-79EEA2AD20F3}" dt="2023-08-27T19:15:13.542" v="121" actId="729"/>
        <pc:sldMkLst>
          <pc:docMk/>
          <pc:sldMk cId="707205065" sldId="5691"/>
        </pc:sldMkLst>
      </pc:sldChg>
      <pc:sldChg chg="mod modShow">
        <pc:chgData name="Verduyckt Evi" userId="e8343950-c5d1-42f0-b84f-9175fc31fdba" providerId="ADAL" clId="{AC35B5D0-0C78-42D5-ACBE-79EEA2AD20F3}" dt="2023-08-27T19:17:59.658" v="127" actId="729"/>
        <pc:sldMkLst>
          <pc:docMk/>
          <pc:sldMk cId="1328865558" sldId="5693"/>
        </pc:sldMkLst>
      </pc:sldChg>
      <pc:sldChg chg="modSp mod">
        <pc:chgData name="Verduyckt Evi" userId="e8343950-c5d1-42f0-b84f-9175fc31fdba" providerId="ADAL" clId="{AC35B5D0-0C78-42D5-ACBE-79EEA2AD20F3}" dt="2023-08-27T19:13:27.398" v="113" actId="20577"/>
        <pc:sldMkLst>
          <pc:docMk/>
          <pc:sldMk cId="421139096" sldId="5700"/>
        </pc:sldMkLst>
        <pc:spChg chg="mod">
          <ac:chgData name="Verduyckt Evi" userId="e8343950-c5d1-42f0-b84f-9175fc31fdba" providerId="ADAL" clId="{AC35B5D0-0C78-42D5-ACBE-79EEA2AD20F3}" dt="2023-08-27T19:12:57.860" v="55" actId="20577"/>
          <ac:spMkLst>
            <pc:docMk/>
            <pc:sldMk cId="421139096" sldId="5700"/>
            <ac:spMk id="2" creationId="{1137709A-2F71-11CA-7926-8C039E03CE7D}"/>
          </ac:spMkLst>
        </pc:spChg>
        <pc:spChg chg="mod">
          <ac:chgData name="Verduyckt Evi" userId="e8343950-c5d1-42f0-b84f-9175fc31fdba" providerId="ADAL" clId="{AC35B5D0-0C78-42D5-ACBE-79EEA2AD20F3}" dt="2023-08-27T19:13:27.398" v="113" actId="20577"/>
          <ac:spMkLst>
            <pc:docMk/>
            <pc:sldMk cId="421139096" sldId="5700"/>
            <ac:spMk id="3" creationId="{533AC6B0-F2B4-36C0-2588-09C585C8B7B3}"/>
          </ac:spMkLst>
        </pc:spChg>
      </pc:sldChg>
      <pc:sldChg chg="add del mod modShow">
        <pc:chgData name="Verduyckt Evi" userId="e8343950-c5d1-42f0-b84f-9175fc31fdba" providerId="ADAL" clId="{AC35B5D0-0C78-42D5-ACBE-79EEA2AD20F3}" dt="2023-08-27T19:15:18.629" v="122" actId="729"/>
        <pc:sldMkLst>
          <pc:docMk/>
          <pc:sldMk cId="3265185857" sldId="5702"/>
        </pc:sldMkLst>
      </pc:sldChg>
      <pc:sldChg chg="add del mod modShow">
        <pc:chgData name="Verduyckt Evi" userId="e8343950-c5d1-42f0-b84f-9175fc31fdba" providerId="ADAL" clId="{AC35B5D0-0C78-42D5-ACBE-79EEA2AD20F3}" dt="2023-08-27T19:15:38.316" v="125" actId="729"/>
        <pc:sldMkLst>
          <pc:docMk/>
          <pc:sldMk cId="3031896459" sldId="5703"/>
        </pc:sldMkLst>
      </pc:sldChg>
      <pc:sldChg chg="modSp mod modShow">
        <pc:chgData name="Verduyckt Evi" userId="e8343950-c5d1-42f0-b84f-9175fc31fdba" providerId="ADAL" clId="{AC35B5D0-0C78-42D5-ACBE-79EEA2AD20F3}" dt="2023-08-27T19:15:48.605" v="126" actId="20577"/>
        <pc:sldMkLst>
          <pc:docMk/>
          <pc:sldMk cId="3327728732" sldId="5704"/>
        </pc:sldMkLst>
        <pc:spChg chg="mod">
          <ac:chgData name="Verduyckt Evi" userId="e8343950-c5d1-42f0-b84f-9175fc31fdba" providerId="ADAL" clId="{AC35B5D0-0C78-42D5-ACBE-79EEA2AD20F3}" dt="2023-08-27T19:15:48.605" v="126" actId="20577"/>
          <ac:spMkLst>
            <pc:docMk/>
            <pc:sldMk cId="3327728732" sldId="5704"/>
            <ac:spMk id="3" creationId="{533AC6B0-F2B4-36C0-2588-09C585C8B7B3}"/>
          </ac:spMkLst>
        </pc:spChg>
      </pc:sldChg>
      <pc:sldChg chg="modNotesTx">
        <pc:chgData name="Verduyckt Evi" userId="e8343950-c5d1-42f0-b84f-9175fc31fdba" providerId="ADAL" clId="{AC35B5D0-0C78-42D5-ACBE-79EEA2AD20F3}" dt="2023-08-27T19:08:33.964" v="10" actId="20577"/>
        <pc:sldMkLst>
          <pc:docMk/>
          <pc:sldMk cId="3825830596" sldId="5705"/>
        </pc:sldMkLst>
      </pc:sldChg>
      <pc:sldChg chg="modSp mod">
        <pc:chgData name="Verduyckt Evi" userId="e8343950-c5d1-42f0-b84f-9175fc31fdba" providerId="ADAL" clId="{AC35B5D0-0C78-42D5-ACBE-79EEA2AD20F3}" dt="2023-08-27T19:02:30.828" v="1" actId="27636"/>
        <pc:sldMkLst>
          <pc:docMk/>
          <pc:sldMk cId="2450445491" sldId="5714"/>
        </pc:sldMkLst>
        <pc:spChg chg="mod">
          <ac:chgData name="Verduyckt Evi" userId="e8343950-c5d1-42f0-b84f-9175fc31fdba" providerId="ADAL" clId="{AC35B5D0-0C78-42D5-ACBE-79EEA2AD20F3}" dt="2023-08-27T19:02:30.828" v="1" actId="27636"/>
          <ac:spMkLst>
            <pc:docMk/>
            <pc:sldMk cId="2450445491" sldId="5714"/>
            <ac:spMk id="3" creationId="{EB2AAC2A-A260-BAFF-5A05-2502EC64B708}"/>
          </ac:spMkLst>
        </pc:spChg>
      </pc:sldChg>
      <pc:sldChg chg="modSp mod addCm">
        <pc:chgData name="Verduyckt Evi" userId="e8343950-c5d1-42f0-b84f-9175fc31fdba" providerId="ADAL" clId="{AC35B5D0-0C78-42D5-ACBE-79EEA2AD20F3}" dt="2023-08-27T19:04:33.738" v="7"/>
        <pc:sldMkLst>
          <pc:docMk/>
          <pc:sldMk cId="1739175391" sldId="5715"/>
        </pc:sldMkLst>
        <pc:spChg chg="mod">
          <ac:chgData name="Verduyckt Evi" userId="e8343950-c5d1-42f0-b84f-9175fc31fdba" providerId="ADAL" clId="{AC35B5D0-0C78-42D5-ACBE-79EEA2AD20F3}" dt="2023-08-27T19:04:14.022" v="6" actId="13926"/>
          <ac:spMkLst>
            <pc:docMk/>
            <pc:sldMk cId="1739175391" sldId="5715"/>
            <ac:spMk id="3" creationId="{3AF9D892-5F8E-F0A7-1AE7-520F825A2CD7}"/>
          </ac:spMkLst>
        </pc:spChg>
      </pc:sldChg>
      <pc:sldChg chg="addCm">
        <pc:chgData name="Verduyckt Evi" userId="e8343950-c5d1-42f0-b84f-9175fc31fdba" providerId="ADAL" clId="{AC35B5D0-0C78-42D5-ACBE-79EEA2AD20F3}" dt="2023-08-27T19:06:00.922" v="8"/>
        <pc:sldMkLst>
          <pc:docMk/>
          <pc:sldMk cId="836827894" sldId="5716"/>
        </pc:sldMkLst>
      </pc:sldChg>
      <pc:sldChg chg="addCm">
        <pc:chgData name="Verduyckt Evi" userId="e8343950-c5d1-42f0-b84f-9175fc31fdba" providerId="ADAL" clId="{AC35B5D0-0C78-42D5-ACBE-79EEA2AD20F3}" dt="2023-08-27T19:07:41.379" v="9"/>
        <pc:sldMkLst>
          <pc:docMk/>
          <pc:sldMk cId="1980766868" sldId="5718"/>
        </pc:sldMkLst>
      </pc:sldChg>
      <pc:sldChg chg="new del">
        <pc:chgData name="Verduyckt Evi" userId="e8343950-c5d1-42f0-b84f-9175fc31fdba" providerId="ADAL" clId="{AC35B5D0-0C78-42D5-ACBE-79EEA2AD20F3}" dt="2023-08-27T19:18:26.612" v="129" actId="47"/>
        <pc:sldMkLst>
          <pc:docMk/>
          <pc:sldMk cId="621018761" sldId="5722"/>
        </pc:sldMkLst>
      </pc:sldChg>
    </pc:docChg>
  </pc:docChgLst>
  <pc:docChgLst>
    <pc:chgData name="Vanruysseveldt Vicky" userId="S::vicky.vanruysseveldt@ond.vlaanderen.be::3671200b-7232-46e2-9be3-dc49b9eff658" providerId="AD" clId="Web-{FBEA7CA9-CDA1-4A8E-7ED6-B25F510B1BA7}"/>
    <pc:docChg chg="addSld modSld modSection">
      <pc:chgData name="Vanruysseveldt Vicky" userId="S::vicky.vanruysseveldt@ond.vlaanderen.be::3671200b-7232-46e2-9be3-dc49b9eff658" providerId="AD" clId="Web-{FBEA7CA9-CDA1-4A8E-7ED6-B25F510B1BA7}" dt="2023-07-10T13:35:33.530" v="126" actId="20577"/>
      <pc:docMkLst>
        <pc:docMk/>
      </pc:docMkLst>
      <pc:sldChg chg="modSp">
        <pc:chgData name="Vanruysseveldt Vicky" userId="S::vicky.vanruysseveldt@ond.vlaanderen.be::3671200b-7232-46e2-9be3-dc49b9eff658" providerId="AD" clId="Web-{FBEA7CA9-CDA1-4A8E-7ED6-B25F510B1BA7}" dt="2023-07-10T13:29:13.313" v="26" actId="20577"/>
        <pc:sldMkLst>
          <pc:docMk/>
          <pc:sldMk cId="1147730239" sldId="898"/>
        </pc:sldMkLst>
        <pc:spChg chg="mod">
          <ac:chgData name="Vanruysseveldt Vicky" userId="S::vicky.vanruysseveldt@ond.vlaanderen.be::3671200b-7232-46e2-9be3-dc49b9eff658" providerId="AD" clId="Web-{FBEA7CA9-CDA1-4A8E-7ED6-B25F510B1BA7}" dt="2023-07-10T13:29:13.313" v="26" actId="20577"/>
          <ac:spMkLst>
            <pc:docMk/>
            <pc:sldMk cId="1147730239" sldId="898"/>
            <ac:spMk id="3" creationId="{E2000118-629A-8C89-9B02-BD9C9F982FF7}"/>
          </ac:spMkLst>
        </pc:spChg>
      </pc:sldChg>
      <pc:sldChg chg="modSp">
        <pc:chgData name="Vanruysseveldt Vicky" userId="S::vicky.vanruysseveldt@ond.vlaanderen.be::3671200b-7232-46e2-9be3-dc49b9eff658" providerId="AD" clId="Web-{FBEA7CA9-CDA1-4A8E-7ED6-B25F510B1BA7}" dt="2023-07-10T13:29:41.626" v="52" actId="20577"/>
        <pc:sldMkLst>
          <pc:docMk/>
          <pc:sldMk cId="364904256" sldId="900"/>
        </pc:sldMkLst>
        <pc:spChg chg="mod">
          <ac:chgData name="Vanruysseveldt Vicky" userId="S::vicky.vanruysseveldt@ond.vlaanderen.be::3671200b-7232-46e2-9be3-dc49b9eff658" providerId="AD" clId="Web-{FBEA7CA9-CDA1-4A8E-7ED6-B25F510B1BA7}" dt="2023-07-10T13:29:41.626" v="52" actId="20577"/>
          <ac:spMkLst>
            <pc:docMk/>
            <pc:sldMk cId="364904256" sldId="900"/>
            <ac:spMk id="3" creationId="{96530574-2F2D-C2EA-1060-D843FD9F01AC}"/>
          </ac:spMkLst>
        </pc:spChg>
      </pc:sldChg>
      <pc:sldChg chg="modSp modCm">
        <pc:chgData name="Vanruysseveldt Vicky" userId="S::vicky.vanruysseveldt@ond.vlaanderen.be::3671200b-7232-46e2-9be3-dc49b9eff658" providerId="AD" clId="Web-{FBEA7CA9-CDA1-4A8E-7ED6-B25F510B1BA7}" dt="2023-07-10T13:31:21.489" v="70" actId="20577"/>
        <pc:sldMkLst>
          <pc:docMk/>
          <pc:sldMk cId="814336916" sldId="901"/>
        </pc:sldMkLst>
        <pc:spChg chg="mod">
          <ac:chgData name="Vanruysseveldt Vicky" userId="S::vicky.vanruysseveldt@ond.vlaanderen.be::3671200b-7232-46e2-9be3-dc49b9eff658" providerId="AD" clId="Web-{FBEA7CA9-CDA1-4A8E-7ED6-B25F510B1BA7}" dt="2023-07-10T13:31:21.489" v="70" actId="20577"/>
          <ac:spMkLst>
            <pc:docMk/>
            <pc:sldMk cId="814336916" sldId="901"/>
            <ac:spMk id="2" creationId="{2DE43992-D0C9-AECA-F580-D3AFC2DDB81F}"/>
          </ac:spMkLst>
        </pc:spChg>
        <pc:spChg chg="mod">
          <ac:chgData name="Vanruysseveldt Vicky" userId="S::vicky.vanruysseveldt@ond.vlaanderen.be::3671200b-7232-46e2-9be3-dc49b9eff658" providerId="AD" clId="Web-{FBEA7CA9-CDA1-4A8E-7ED6-B25F510B1BA7}" dt="2023-07-10T13:30:16.143" v="57" actId="20577"/>
          <ac:spMkLst>
            <pc:docMk/>
            <pc:sldMk cId="814336916" sldId="901"/>
            <ac:spMk id="3" creationId="{6F9226AB-3233-ADA7-36BD-1F33352B3034}"/>
          </ac:spMkLst>
        </pc:spChg>
      </pc:sldChg>
      <pc:sldChg chg="modSp">
        <pc:chgData name="Vanruysseveldt Vicky" userId="S::vicky.vanruysseveldt@ond.vlaanderen.be::3671200b-7232-46e2-9be3-dc49b9eff658" providerId="AD" clId="Web-{FBEA7CA9-CDA1-4A8E-7ED6-B25F510B1BA7}" dt="2023-07-10T13:31:48.506" v="73" actId="20577"/>
        <pc:sldMkLst>
          <pc:docMk/>
          <pc:sldMk cId="2088733303" sldId="902"/>
        </pc:sldMkLst>
        <pc:spChg chg="mod">
          <ac:chgData name="Vanruysseveldt Vicky" userId="S::vicky.vanruysseveldt@ond.vlaanderen.be::3671200b-7232-46e2-9be3-dc49b9eff658" providerId="AD" clId="Web-{FBEA7CA9-CDA1-4A8E-7ED6-B25F510B1BA7}" dt="2023-07-10T13:31:48.506" v="73" actId="20577"/>
          <ac:spMkLst>
            <pc:docMk/>
            <pc:sldMk cId="2088733303" sldId="902"/>
            <ac:spMk id="2" creationId="{3B75ECAE-9DE0-1F89-DFE3-B5507943DE19}"/>
          </ac:spMkLst>
        </pc:spChg>
      </pc:sldChg>
      <pc:sldChg chg="modSp">
        <pc:chgData name="Vanruysseveldt Vicky" userId="S::vicky.vanruysseveldt@ond.vlaanderen.be::3671200b-7232-46e2-9be3-dc49b9eff658" providerId="AD" clId="Web-{FBEA7CA9-CDA1-4A8E-7ED6-B25F510B1BA7}" dt="2023-07-10T13:32:12.445" v="78" actId="20577"/>
        <pc:sldMkLst>
          <pc:docMk/>
          <pc:sldMk cId="2091963375" sldId="903"/>
        </pc:sldMkLst>
        <pc:spChg chg="mod">
          <ac:chgData name="Vanruysseveldt Vicky" userId="S::vicky.vanruysseveldt@ond.vlaanderen.be::3671200b-7232-46e2-9be3-dc49b9eff658" providerId="AD" clId="Web-{FBEA7CA9-CDA1-4A8E-7ED6-B25F510B1BA7}" dt="2023-07-10T13:32:12.445" v="78" actId="20577"/>
          <ac:spMkLst>
            <pc:docMk/>
            <pc:sldMk cId="2091963375" sldId="903"/>
            <ac:spMk id="3" creationId="{40EFEEEB-1591-0A89-11D2-FEACDE3CC34C}"/>
          </ac:spMkLst>
        </pc:spChg>
      </pc:sldChg>
      <pc:sldChg chg="modSp modCm">
        <pc:chgData name="Vanruysseveldt Vicky" userId="S::vicky.vanruysseveldt@ond.vlaanderen.be::3671200b-7232-46e2-9be3-dc49b9eff658" providerId="AD" clId="Web-{FBEA7CA9-CDA1-4A8E-7ED6-B25F510B1BA7}" dt="2023-07-10T13:34:39.560" v="115" actId="20577"/>
        <pc:sldMkLst>
          <pc:docMk/>
          <pc:sldMk cId="4076138313" sldId="906"/>
        </pc:sldMkLst>
        <pc:spChg chg="mod">
          <ac:chgData name="Vanruysseveldt Vicky" userId="S::vicky.vanruysseveldt@ond.vlaanderen.be::3671200b-7232-46e2-9be3-dc49b9eff658" providerId="AD" clId="Web-{FBEA7CA9-CDA1-4A8E-7ED6-B25F510B1BA7}" dt="2023-07-10T13:34:39.560" v="115" actId="20577"/>
          <ac:spMkLst>
            <pc:docMk/>
            <pc:sldMk cId="4076138313" sldId="906"/>
            <ac:spMk id="3" creationId="{17E958E4-5314-DF42-CCC8-01A9D8C838B4}"/>
          </ac:spMkLst>
        </pc:spChg>
      </pc:sldChg>
      <pc:sldChg chg="modSp">
        <pc:chgData name="Vanruysseveldt Vicky" userId="S::vicky.vanruysseveldt@ond.vlaanderen.be::3671200b-7232-46e2-9be3-dc49b9eff658" providerId="AD" clId="Web-{FBEA7CA9-CDA1-4A8E-7ED6-B25F510B1BA7}" dt="2023-07-10T13:34:28.637" v="111" actId="20577"/>
        <pc:sldMkLst>
          <pc:docMk/>
          <pc:sldMk cId="624802552" sldId="918"/>
        </pc:sldMkLst>
        <pc:spChg chg="mod">
          <ac:chgData name="Vanruysseveldt Vicky" userId="S::vicky.vanruysseveldt@ond.vlaanderen.be::3671200b-7232-46e2-9be3-dc49b9eff658" providerId="AD" clId="Web-{FBEA7CA9-CDA1-4A8E-7ED6-B25F510B1BA7}" dt="2023-07-10T13:34:28.637" v="111" actId="20577"/>
          <ac:spMkLst>
            <pc:docMk/>
            <pc:sldMk cId="624802552" sldId="918"/>
            <ac:spMk id="3" creationId="{856B6446-8C01-4B24-125C-72B12714D748}"/>
          </ac:spMkLst>
        </pc:spChg>
      </pc:sldChg>
      <pc:sldChg chg="modSp modCm">
        <pc:chgData name="Vanruysseveldt Vicky" userId="S::vicky.vanruysseveldt@ond.vlaanderen.be::3671200b-7232-46e2-9be3-dc49b9eff658" providerId="AD" clId="Web-{FBEA7CA9-CDA1-4A8E-7ED6-B25F510B1BA7}" dt="2023-07-10T13:32:48.305" v="84" actId="20577"/>
        <pc:sldMkLst>
          <pc:docMk/>
          <pc:sldMk cId="2487356574" sldId="919"/>
        </pc:sldMkLst>
        <pc:spChg chg="mod">
          <ac:chgData name="Vanruysseveldt Vicky" userId="S::vicky.vanruysseveldt@ond.vlaanderen.be::3671200b-7232-46e2-9be3-dc49b9eff658" providerId="AD" clId="Web-{FBEA7CA9-CDA1-4A8E-7ED6-B25F510B1BA7}" dt="2023-07-10T13:32:48.305" v="84" actId="20577"/>
          <ac:spMkLst>
            <pc:docMk/>
            <pc:sldMk cId="2487356574" sldId="919"/>
            <ac:spMk id="3" creationId="{856B6446-8C01-4B24-125C-72B12714D748}"/>
          </ac:spMkLst>
        </pc:spChg>
      </pc:sldChg>
      <pc:sldChg chg="modSp">
        <pc:chgData name="Vanruysseveldt Vicky" userId="S::vicky.vanruysseveldt@ond.vlaanderen.be::3671200b-7232-46e2-9be3-dc49b9eff658" providerId="AD" clId="Web-{FBEA7CA9-CDA1-4A8E-7ED6-B25F510B1BA7}" dt="2023-07-10T13:35:33.530" v="126" actId="20577"/>
        <pc:sldMkLst>
          <pc:docMk/>
          <pc:sldMk cId="2166514579" sldId="922"/>
        </pc:sldMkLst>
        <pc:spChg chg="mod">
          <ac:chgData name="Vanruysseveldt Vicky" userId="S::vicky.vanruysseveldt@ond.vlaanderen.be::3671200b-7232-46e2-9be3-dc49b9eff658" providerId="AD" clId="Web-{FBEA7CA9-CDA1-4A8E-7ED6-B25F510B1BA7}" dt="2023-07-10T13:35:33.530" v="126" actId="20577"/>
          <ac:spMkLst>
            <pc:docMk/>
            <pc:sldMk cId="2166514579" sldId="922"/>
            <ac:spMk id="3" creationId="{E4AC46FE-CE5E-6614-EA03-4C8967499E9C}"/>
          </ac:spMkLst>
        </pc:spChg>
      </pc:sldChg>
      <pc:sldChg chg="add replId">
        <pc:chgData name="Vanruysseveldt Vicky" userId="S::vicky.vanruysseveldt@ond.vlaanderen.be::3671200b-7232-46e2-9be3-dc49b9eff658" providerId="AD" clId="Web-{FBEA7CA9-CDA1-4A8E-7ED6-B25F510B1BA7}" dt="2023-07-10T13:35:23.811" v="124"/>
        <pc:sldMkLst>
          <pc:docMk/>
          <pc:sldMk cId="1996710153" sldId="5543"/>
        </pc:sldMkLst>
      </pc:sldChg>
    </pc:docChg>
  </pc:docChgLst>
  <pc:docChgLst>
    <pc:chgData name="Vanruysseveldt Vicky" userId="727c3cda-ffad-4869-b7c3-b4e0fb154b96" providerId="ADAL" clId="{4330F17D-DD4F-4508-A6E0-713CFB0ABE3B}"/>
    <pc:docChg chg="custSel modSld sldOrd">
      <pc:chgData name="Vanruysseveldt Vicky" userId="727c3cda-ffad-4869-b7c3-b4e0fb154b96" providerId="ADAL" clId="{4330F17D-DD4F-4508-A6E0-713CFB0ABE3B}" dt="2023-08-29T13:52:23.421" v="337" actId="20577"/>
      <pc:docMkLst>
        <pc:docMk/>
      </pc:docMkLst>
      <pc:sldChg chg="modSp mod">
        <pc:chgData name="Vanruysseveldt Vicky" userId="727c3cda-ffad-4869-b7c3-b4e0fb154b96" providerId="ADAL" clId="{4330F17D-DD4F-4508-A6E0-713CFB0ABE3B}" dt="2023-08-29T11:02:26.281" v="319" actId="20577"/>
        <pc:sldMkLst>
          <pc:docMk/>
          <pc:sldMk cId="301774617" sldId="873"/>
        </pc:sldMkLst>
        <pc:graphicFrameChg chg="modGraphic">
          <ac:chgData name="Vanruysseveldt Vicky" userId="727c3cda-ffad-4869-b7c3-b4e0fb154b96" providerId="ADAL" clId="{4330F17D-DD4F-4508-A6E0-713CFB0ABE3B}" dt="2023-08-29T11:02:26.281" v="319" actId="20577"/>
          <ac:graphicFrameMkLst>
            <pc:docMk/>
            <pc:sldMk cId="301774617" sldId="873"/>
            <ac:graphicFrameMk id="5" creationId="{711FCAE5-252A-9FE1-F6CA-A24E5AA26A72}"/>
          </ac:graphicFrameMkLst>
        </pc:graphicFrameChg>
      </pc:sldChg>
      <pc:sldChg chg="modSp mod">
        <pc:chgData name="Vanruysseveldt Vicky" userId="727c3cda-ffad-4869-b7c3-b4e0fb154b96" providerId="ADAL" clId="{4330F17D-DD4F-4508-A6E0-713CFB0ABE3B}" dt="2023-08-29T09:47:32.686" v="303" actId="20577"/>
        <pc:sldMkLst>
          <pc:docMk/>
          <pc:sldMk cId="1764065803" sldId="899"/>
        </pc:sldMkLst>
        <pc:spChg chg="mod">
          <ac:chgData name="Vanruysseveldt Vicky" userId="727c3cda-ffad-4869-b7c3-b4e0fb154b96" providerId="ADAL" clId="{4330F17D-DD4F-4508-A6E0-713CFB0ABE3B}" dt="2023-08-29T09:47:32.686" v="303" actId="20577"/>
          <ac:spMkLst>
            <pc:docMk/>
            <pc:sldMk cId="1764065803" sldId="899"/>
            <ac:spMk id="3" creationId="{7977FB23-2B9F-1D0F-5BF6-0D4CA1F830C8}"/>
          </ac:spMkLst>
        </pc:spChg>
      </pc:sldChg>
      <pc:sldChg chg="delCm">
        <pc:chgData name="Vanruysseveldt Vicky" userId="727c3cda-ffad-4869-b7c3-b4e0fb154b96" providerId="ADAL" clId="{4330F17D-DD4F-4508-A6E0-713CFB0ABE3B}" dt="2023-08-29T13:51:54.035" v="324"/>
        <pc:sldMkLst>
          <pc:docMk/>
          <pc:sldMk cId="2807949815" sldId="902"/>
        </pc:sldMkLst>
      </pc:sldChg>
      <pc:sldChg chg="modSp mod ord">
        <pc:chgData name="Vanruysseveldt Vicky" userId="727c3cda-ffad-4869-b7c3-b4e0fb154b96" providerId="ADAL" clId="{4330F17D-DD4F-4508-A6E0-713CFB0ABE3B}" dt="2023-08-29T11:05:08.810" v="323"/>
        <pc:sldMkLst>
          <pc:docMk/>
          <pc:sldMk cId="2225541090" sldId="5698"/>
        </pc:sldMkLst>
        <pc:graphicFrameChg chg="modGraphic">
          <ac:chgData name="Vanruysseveldt Vicky" userId="727c3cda-ffad-4869-b7c3-b4e0fb154b96" providerId="ADAL" clId="{4330F17D-DD4F-4508-A6E0-713CFB0ABE3B}" dt="2023-08-29T08:06:27.508" v="5" actId="207"/>
          <ac:graphicFrameMkLst>
            <pc:docMk/>
            <pc:sldMk cId="2225541090" sldId="5698"/>
            <ac:graphicFrameMk id="5" creationId="{888CFCEE-3474-5BDB-7495-9DB78B18E2FE}"/>
          </ac:graphicFrameMkLst>
        </pc:graphicFrameChg>
      </pc:sldChg>
      <pc:sldChg chg="modSp mod">
        <pc:chgData name="Vanruysseveldt Vicky" userId="727c3cda-ffad-4869-b7c3-b4e0fb154b96" providerId="ADAL" clId="{4330F17D-DD4F-4508-A6E0-713CFB0ABE3B}" dt="2023-08-29T08:42:19.306" v="143" actId="13926"/>
        <pc:sldMkLst>
          <pc:docMk/>
          <pc:sldMk cId="1980766868" sldId="5718"/>
        </pc:sldMkLst>
        <pc:spChg chg="mod">
          <ac:chgData name="Vanruysseveldt Vicky" userId="727c3cda-ffad-4869-b7c3-b4e0fb154b96" providerId="ADAL" clId="{4330F17D-DD4F-4508-A6E0-713CFB0ABE3B}" dt="2023-08-29T08:42:19.306" v="143" actId="13926"/>
          <ac:spMkLst>
            <pc:docMk/>
            <pc:sldMk cId="1980766868" sldId="5718"/>
            <ac:spMk id="3" creationId="{D26632D0-D491-AE01-E09E-B3B0B35C09F5}"/>
          </ac:spMkLst>
        </pc:spChg>
      </pc:sldChg>
      <pc:sldChg chg="modSp mod">
        <pc:chgData name="Vanruysseveldt Vicky" userId="727c3cda-ffad-4869-b7c3-b4e0fb154b96" providerId="ADAL" clId="{4330F17D-DD4F-4508-A6E0-713CFB0ABE3B}" dt="2023-08-29T08:42:23.707" v="144" actId="13926"/>
        <pc:sldMkLst>
          <pc:docMk/>
          <pc:sldMk cId="682308706" sldId="5719"/>
        </pc:sldMkLst>
        <pc:spChg chg="mod">
          <ac:chgData name="Vanruysseveldt Vicky" userId="727c3cda-ffad-4869-b7c3-b4e0fb154b96" providerId="ADAL" clId="{4330F17D-DD4F-4508-A6E0-713CFB0ABE3B}" dt="2023-08-29T08:42:23.707" v="144" actId="13926"/>
          <ac:spMkLst>
            <pc:docMk/>
            <pc:sldMk cId="682308706" sldId="5719"/>
            <ac:spMk id="3" creationId="{E409ADF2-089B-E750-026E-CFDACD37C8DE}"/>
          </ac:spMkLst>
        </pc:spChg>
      </pc:sldChg>
      <pc:sldChg chg="modSp mod">
        <pc:chgData name="Vanruysseveldt Vicky" userId="727c3cda-ffad-4869-b7c3-b4e0fb154b96" providerId="ADAL" clId="{4330F17D-DD4F-4508-A6E0-713CFB0ABE3B}" dt="2023-08-29T13:52:23.421" v="337" actId="20577"/>
        <pc:sldMkLst>
          <pc:docMk/>
          <pc:sldMk cId="2455231122" sldId="5721"/>
        </pc:sldMkLst>
        <pc:spChg chg="mod">
          <ac:chgData name="Vanruysseveldt Vicky" userId="727c3cda-ffad-4869-b7c3-b4e0fb154b96" providerId="ADAL" clId="{4330F17D-DD4F-4508-A6E0-713CFB0ABE3B}" dt="2023-08-29T13:52:23.421" v="337" actId="20577"/>
          <ac:spMkLst>
            <pc:docMk/>
            <pc:sldMk cId="2455231122" sldId="5721"/>
            <ac:spMk id="3" creationId="{03DD29BD-E856-3D22-3A05-699E45A853B5}"/>
          </ac:spMkLst>
        </pc:spChg>
      </pc:sldChg>
    </pc:docChg>
  </pc:docChgLst>
  <pc:docChgLst>
    <pc:chgData name="Vercammen Rik 1F3D" userId="S::rik.vercammen@ond.vlaanderen.be::ebe17d92-7aaf-49fe-bb88-766ee3c47087" providerId="AD" clId="Web-{9482F079-F33F-9201-0652-AA7E4D7EF812}"/>
    <pc:docChg chg="sldOrd">
      <pc:chgData name="Vercammen Rik 1F3D" userId="S::rik.vercammen@ond.vlaanderen.be::ebe17d92-7aaf-49fe-bb88-766ee3c47087" providerId="AD" clId="Web-{9482F079-F33F-9201-0652-AA7E4D7EF812}" dt="2023-07-07T06:37:13.496" v="1"/>
      <pc:docMkLst>
        <pc:docMk/>
      </pc:docMkLst>
      <pc:sldChg chg="ord">
        <pc:chgData name="Vercammen Rik 1F3D" userId="S::rik.vercammen@ond.vlaanderen.be::ebe17d92-7aaf-49fe-bb88-766ee3c47087" providerId="AD" clId="Web-{9482F079-F33F-9201-0652-AA7E4D7EF812}" dt="2023-07-07T06:36:49.823" v="0"/>
        <pc:sldMkLst>
          <pc:docMk/>
          <pc:sldMk cId="1038797840" sldId="866"/>
        </pc:sldMkLst>
      </pc:sldChg>
      <pc:sldChg chg="ord">
        <pc:chgData name="Vercammen Rik 1F3D" userId="S::rik.vercammen@ond.vlaanderen.be::ebe17d92-7aaf-49fe-bb88-766ee3c47087" providerId="AD" clId="Web-{9482F079-F33F-9201-0652-AA7E4D7EF812}" dt="2023-07-07T06:37:13.496" v="1"/>
        <pc:sldMkLst>
          <pc:docMk/>
          <pc:sldMk cId="1936559551" sldId="875"/>
        </pc:sldMkLst>
      </pc:sldChg>
    </pc:docChg>
  </pc:docChgLst>
  <pc:docChgLst>
    <pc:chgData name="Jansens Heidi" userId="S::heidi.jansens@ond.vlaanderen.be::71e04477-dcbe-407a-92c8-b741d7718eeb" providerId="AD" clId="Web-{6CCF6881-2F0B-220B-4580-99DC7485910D}"/>
    <pc:docChg chg="modSld">
      <pc:chgData name="Jansens Heidi" userId="S::heidi.jansens@ond.vlaanderen.be::71e04477-dcbe-407a-92c8-b741d7718eeb" providerId="AD" clId="Web-{6CCF6881-2F0B-220B-4580-99DC7485910D}" dt="2023-06-29T07:24:39.652" v="10"/>
      <pc:docMkLst>
        <pc:docMk/>
      </pc:docMkLst>
      <pc:sldChg chg="modSp">
        <pc:chgData name="Jansens Heidi" userId="S::heidi.jansens@ond.vlaanderen.be::71e04477-dcbe-407a-92c8-b741d7718eeb" providerId="AD" clId="Web-{6CCF6881-2F0B-220B-4580-99DC7485910D}" dt="2023-06-29T07:24:39.652" v="10"/>
        <pc:sldMkLst>
          <pc:docMk/>
          <pc:sldMk cId="301774617" sldId="873"/>
        </pc:sldMkLst>
        <pc:graphicFrameChg chg="mod modGraphic">
          <ac:chgData name="Jansens Heidi" userId="S::heidi.jansens@ond.vlaanderen.be::71e04477-dcbe-407a-92c8-b741d7718eeb" providerId="AD" clId="Web-{6CCF6881-2F0B-220B-4580-99DC7485910D}" dt="2023-06-29T07:24:39.652" v="10"/>
          <ac:graphicFrameMkLst>
            <pc:docMk/>
            <pc:sldMk cId="301774617" sldId="873"/>
            <ac:graphicFrameMk id="5" creationId="{711FCAE5-252A-9FE1-F6CA-A24E5AA26A72}"/>
          </ac:graphicFrameMkLst>
        </pc:graphicFrameChg>
      </pc:sldChg>
    </pc:docChg>
  </pc:docChgLst>
  <pc:docChgLst>
    <pc:chgData name="Jansens Heidi" userId="71e04477-dcbe-407a-92c8-b741d7718eeb" providerId="ADAL" clId="{AF0FEBB0-3E7E-45AA-9DC6-5BED22ED8BB6}"/>
    <pc:docChg chg="undo redo custSel addSld delSld modSld delMainMaster modSection">
      <pc:chgData name="Jansens Heidi" userId="71e04477-dcbe-407a-92c8-b741d7718eeb" providerId="ADAL" clId="{AF0FEBB0-3E7E-45AA-9DC6-5BED22ED8BB6}" dt="2023-08-22T08:57:38.302" v="480" actId="12"/>
      <pc:docMkLst>
        <pc:docMk/>
      </pc:docMkLst>
      <pc:sldChg chg="del">
        <pc:chgData name="Jansens Heidi" userId="71e04477-dcbe-407a-92c8-b741d7718eeb" providerId="ADAL" clId="{AF0FEBB0-3E7E-45AA-9DC6-5BED22ED8BB6}" dt="2023-08-21T09:56:04.963" v="35" actId="47"/>
        <pc:sldMkLst>
          <pc:docMk/>
          <pc:sldMk cId="4286458622" sldId="699"/>
        </pc:sldMkLst>
      </pc:sldChg>
      <pc:sldChg chg="del">
        <pc:chgData name="Jansens Heidi" userId="71e04477-dcbe-407a-92c8-b741d7718eeb" providerId="ADAL" clId="{AF0FEBB0-3E7E-45AA-9DC6-5BED22ED8BB6}" dt="2023-08-21T09:56:04.963" v="35" actId="47"/>
        <pc:sldMkLst>
          <pc:docMk/>
          <pc:sldMk cId="4109483471" sldId="756"/>
        </pc:sldMkLst>
      </pc:sldChg>
      <pc:sldChg chg="del">
        <pc:chgData name="Jansens Heidi" userId="71e04477-dcbe-407a-92c8-b741d7718eeb" providerId="ADAL" clId="{AF0FEBB0-3E7E-45AA-9DC6-5BED22ED8BB6}" dt="2023-08-21T09:56:04.963" v="35" actId="47"/>
        <pc:sldMkLst>
          <pc:docMk/>
          <pc:sldMk cId="918377850" sldId="788"/>
        </pc:sldMkLst>
      </pc:sldChg>
      <pc:sldChg chg="del">
        <pc:chgData name="Jansens Heidi" userId="71e04477-dcbe-407a-92c8-b741d7718eeb" providerId="ADAL" clId="{AF0FEBB0-3E7E-45AA-9DC6-5BED22ED8BB6}" dt="2023-08-21T09:56:04.963" v="35" actId="47"/>
        <pc:sldMkLst>
          <pc:docMk/>
          <pc:sldMk cId="1899516273" sldId="789"/>
        </pc:sldMkLst>
      </pc:sldChg>
      <pc:sldChg chg="del">
        <pc:chgData name="Jansens Heidi" userId="71e04477-dcbe-407a-92c8-b741d7718eeb" providerId="ADAL" clId="{AF0FEBB0-3E7E-45AA-9DC6-5BED22ED8BB6}" dt="2023-08-21T09:56:17.354" v="37" actId="47"/>
        <pc:sldMkLst>
          <pc:docMk/>
          <pc:sldMk cId="2676812239" sldId="826"/>
        </pc:sldMkLst>
      </pc:sldChg>
      <pc:sldChg chg="del">
        <pc:chgData name="Jansens Heidi" userId="71e04477-dcbe-407a-92c8-b741d7718eeb" providerId="ADAL" clId="{AF0FEBB0-3E7E-45AA-9DC6-5BED22ED8BB6}" dt="2023-08-21T09:56:17.354" v="37" actId="47"/>
        <pc:sldMkLst>
          <pc:docMk/>
          <pc:sldMk cId="1141969767" sldId="827"/>
        </pc:sldMkLst>
      </pc:sldChg>
      <pc:sldChg chg="del">
        <pc:chgData name="Jansens Heidi" userId="71e04477-dcbe-407a-92c8-b741d7718eeb" providerId="ADAL" clId="{AF0FEBB0-3E7E-45AA-9DC6-5BED22ED8BB6}" dt="2023-08-21T09:56:17.354" v="37" actId="47"/>
        <pc:sldMkLst>
          <pc:docMk/>
          <pc:sldMk cId="2304794222" sldId="828"/>
        </pc:sldMkLst>
      </pc:sldChg>
      <pc:sldChg chg="del">
        <pc:chgData name="Jansens Heidi" userId="71e04477-dcbe-407a-92c8-b741d7718eeb" providerId="ADAL" clId="{AF0FEBB0-3E7E-45AA-9DC6-5BED22ED8BB6}" dt="2023-08-21T09:56:17.354" v="37" actId="47"/>
        <pc:sldMkLst>
          <pc:docMk/>
          <pc:sldMk cId="1226934194" sldId="831"/>
        </pc:sldMkLst>
      </pc:sldChg>
      <pc:sldChg chg="del">
        <pc:chgData name="Jansens Heidi" userId="71e04477-dcbe-407a-92c8-b741d7718eeb" providerId="ADAL" clId="{AF0FEBB0-3E7E-45AA-9DC6-5BED22ED8BB6}" dt="2023-08-21T09:56:17.354" v="37" actId="47"/>
        <pc:sldMkLst>
          <pc:docMk/>
          <pc:sldMk cId="4083106218" sldId="832"/>
        </pc:sldMkLst>
      </pc:sldChg>
      <pc:sldChg chg="del">
        <pc:chgData name="Jansens Heidi" userId="71e04477-dcbe-407a-92c8-b741d7718eeb" providerId="ADAL" clId="{AF0FEBB0-3E7E-45AA-9DC6-5BED22ED8BB6}" dt="2023-08-21T09:56:17.354" v="37" actId="47"/>
        <pc:sldMkLst>
          <pc:docMk/>
          <pc:sldMk cId="64419713" sldId="834"/>
        </pc:sldMkLst>
      </pc:sldChg>
      <pc:sldChg chg="del">
        <pc:chgData name="Jansens Heidi" userId="71e04477-dcbe-407a-92c8-b741d7718eeb" providerId="ADAL" clId="{AF0FEBB0-3E7E-45AA-9DC6-5BED22ED8BB6}" dt="2023-08-21T09:56:17.354" v="37" actId="47"/>
        <pc:sldMkLst>
          <pc:docMk/>
          <pc:sldMk cId="1069304175" sldId="836"/>
        </pc:sldMkLst>
      </pc:sldChg>
      <pc:sldChg chg="del">
        <pc:chgData name="Jansens Heidi" userId="71e04477-dcbe-407a-92c8-b741d7718eeb" providerId="ADAL" clId="{AF0FEBB0-3E7E-45AA-9DC6-5BED22ED8BB6}" dt="2023-08-21T09:56:17.354" v="37" actId="47"/>
        <pc:sldMkLst>
          <pc:docMk/>
          <pc:sldMk cId="3822852137" sldId="842"/>
        </pc:sldMkLst>
      </pc:sldChg>
      <pc:sldChg chg="del">
        <pc:chgData name="Jansens Heidi" userId="71e04477-dcbe-407a-92c8-b741d7718eeb" providerId="ADAL" clId="{AF0FEBB0-3E7E-45AA-9DC6-5BED22ED8BB6}" dt="2023-08-21T09:56:17.354" v="37" actId="47"/>
        <pc:sldMkLst>
          <pc:docMk/>
          <pc:sldMk cId="322130511" sldId="844"/>
        </pc:sldMkLst>
      </pc:sldChg>
      <pc:sldChg chg="del">
        <pc:chgData name="Jansens Heidi" userId="71e04477-dcbe-407a-92c8-b741d7718eeb" providerId="ADAL" clId="{AF0FEBB0-3E7E-45AA-9DC6-5BED22ED8BB6}" dt="2023-08-21T09:55:39.842" v="33" actId="47"/>
        <pc:sldMkLst>
          <pc:docMk/>
          <pc:sldMk cId="65330221" sldId="850"/>
        </pc:sldMkLst>
      </pc:sldChg>
      <pc:sldChg chg="del">
        <pc:chgData name="Jansens Heidi" userId="71e04477-dcbe-407a-92c8-b741d7718eeb" providerId="ADAL" clId="{AF0FEBB0-3E7E-45AA-9DC6-5BED22ED8BB6}" dt="2023-08-21T09:55:41.922" v="34" actId="47"/>
        <pc:sldMkLst>
          <pc:docMk/>
          <pc:sldMk cId="14281319" sldId="851"/>
        </pc:sldMkLst>
      </pc:sldChg>
      <pc:sldChg chg="del">
        <pc:chgData name="Jansens Heidi" userId="71e04477-dcbe-407a-92c8-b741d7718eeb" providerId="ADAL" clId="{AF0FEBB0-3E7E-45AA-9DC6-5BED22ED8BB6}" dt="2023-08-21T09:56:04.963" v="35" actId="47"/>
        <pc:sldMkLst>
          <pc:docMk/>
          <pc:sldMk cId="2150565234" sldId="853"/>
        </pc:sldMkLst>
      </pc:sldChg>
      <pc:sldChg chg="del">
        <pc:chgData name="Jansens Heidi" userId="71e04477-dcbe-407a-92c8-b741d7718eeb" providerId="ADAL" clId="{AF0FEBB0-3E7E-45AA-9DC6-5BED22ED8BB6}" dt="2023-08-21T09:56:04.963" v="35" actId="47"/>
        <pc:sldMkLst>
          <pc:docMk/>
          <pc:sldMk cId="580378594" sldId="854"/>
        </pc:sldMkLst>
      </pc:sldChg>
      <pc:sldChg chg="del">
        <pc:chgData name="Jansens Heidi" userId="71e04477-dcbe-407a-92c8-b741d7718eeb" providerId="ADAL" clId="{AF0FEBB0-3E7E-45AA-9DC6-5BED22ED8BB6}" dt="2023-08-21T09:56:04.963" v="35" actId="47"/>
        <pc:sldMkLst>
          <pc:docMk/>
          <pc:sldMk cId="3291088255" sldId="855"/>
        </pc:sldMkLst>
      </pc:sldChg>
      <pc:sldChg chg="del">
        <pc:chgData name="Jansens Heidi" userId="71e04477-dcbe-407a-92c8-b741d7718eeb" providerId="ADAL" clId="{AF0FEBB0-3E7E-45AA-9DC6-5BED22ED8BB6}" dt="2023-08-21T09:56:04.963" v="35" actId="47"/>
        <pc:sldMkLst>
          <pc:docMk/>
          <pc:sldMk cId="4233069219" sldId="856"/>
        </pc:sldMkLst>
      </pc:sldChg>
      <pc:sldChg chg="del">
        <pc:chgData name="Jansens Heidi" userId="71e04477-dcbe-407a-92c8-b741d7718eeb" providerId="ADAL" clId="{AF0FEBB0-3E7E-45AA-9DC6-5BED22ED8BB6}" dt="2023-08-21T09:56:04.963" v="35" actId="47"/>
        <pc:sldMkLst>
          <pc:docMk/>
          <pc:sldMk cId="1896226050" sldId="857"/>
        </pc:sldMkLst>
      </pc:sldChg>
      <pc:sldChg chg="del">
        <pc:chgData name="Jansens Heidi" userId="71e04477-dcbe-407a-92c8-b741d7718eeb" providerId="ADAL" clId="{AF0FEBB0-3E7E-45AA-9DC6-5BED22ED8BB6}" dt="2023-08-21T09:56:04.963" v="35" actId="47"/>
        <pc:sldMkLst>
          <pc:docMk/>
          <pc:sldMk cId="15033918" sldId="858"/>
        </pc:sldMkLst>
      </pc:sldChg>
      <pc:sldChg chg="del">
        <pc:chgData name="Jansens Heidi" userId="71e04477-dcbe-407a-92c8-b741d7718eeb" providerId="ADAL" clId="{AF0FEBB0-3E7E-45AA-9DC6-5BED22ED8BB6}" dt="2023-08-21T09:56:04.963" v="35" actId="47"/>
        <pc:sldMkLst>
          <pc:docMk/>
          <pc:sldMk cId="1145307094" sldId="859"/>
        </pc:sldMkLst>
      </pc:sldChg>
      <pc:sldChg chg="del">
        <pc:chgData name="Jansens Heidi" userId="71e04477-dcbe-407a-92c8-b741d7718eeb" providerId="ADAL" clId="{AF0FEBB0-3E7E-45AA-9DC6-5BED22ED8BB6}" dt="2023-08-21T09:56:04.963" v="35" actId="47"/>
        <pc:sldMkLst>
          <pc:docMk/>
          <pc:sldMk cId="4079011291" sldId="860"/>
        </pc:sldMkLst>
      </pc:sldChg>
      <pc:sldChg chg="del">
        <pc:chgData name="Jansens Heidi" userId="71e04477-dcbe-407a-92c8-b741d7718eeb" providerId="ADAL" clId="{AF0FEBB0-3E7E-45AA-9DC6-5BED22ED8BB6}" dt="2023-08-21T09:56:04.963" v="35" actId="47"/>
        <pc:sldMkLst>
          <pc:docMk/>
          <pc:sldMk cId="295894162" sldId="861"/>
        </pc:sldMkLst>
      </pc:sldChg>
      <pc:sldChg chg="del">
        <pc:chgData name="Jansens Heidi" userId="71e04477-dcbe-407a-92c8-b741d7718eeb" providerId="ADAL" clId="{AF0FEBB0-3E7E-45AA-9DC6-5BED22ED8BB6}" dt="2023-08-21T09:56:04.963" v="35" actId="47"/>
        <pc:sldMkLst>
          <pc:docMk/>
          <pc:sldMk cId="2339378837" sldId="862"/>
        </pc:sldMkLst>
      </pc:sldChg>
      <pc:sldChg chg="del">
        <pc:chgData name="Jansens Heidi" userId="71e04477-dcbe-407a-92c8-b741d7718eeb" providerId="ADAL" clId="{AF0FEBB0-3E7E-45AA-9DC6-5BED22ED8BB6}" dt="2023-08-21T09:56:04.963" v="35" actId="47"/>
        <pc:sldMkLst>
          <pc:docMk/>
          <pc:sldMk cId="1038797840" sldId="866"/>
        </pc:sldMkLst>
      </pc:sldChg>
      <pc:sldChg chg="del">
        <pc:chgData name="Jansens Heidi" userId="71e04477-dcbe-407a-92c8-b741d7718eeb" providerId="ADAL" clId="{AF0FEBB0-3E7E-45AA-9DC6-5BED22ED8BB6}" dt="2023-08-21T09:56:04.963" v="35" actId="47"/>
        <pc:sldMkLst>
          <pc:docMk/>
          <pc:sldMk cId="1789524600" sldId="867"/>
        </pc:sldMkLst>
      </pc:sldChg>
      <pc:sldChg chg="del">
        <pc:chgData name="Jansens Heidi" userId="71e04477-dcbe-407a-92c8-b741d7718eeb" providerId="ADAL" clId="{AF0FEBB0-3E7E-45AA-9DC6-5BED22ED8BB6}" dt="2023-08-21T09:56:04.963" v="35" actId="47"/>
        <pc:sldMkLst>
          <pc:docMk/>
          <pc:sldMk cId="700374990" sldId="868"/>
        </pc:sldMkLst>
      </pc:sldChg>
      <pc:sldChg chg="del">
        <pc:chgData name="Jansens Heidi" userId="71e04477-dcbe-407a-92c8-b741d7718eeb" providerId="ADAL" clId="{AF0FEBB0-3E7E-45AA-9DC6-5BED22ED8BB6}" dt="2023-08-21T09:56:04.963" v="35" actId="47"/>
        <pc:sldMkLst>
          <pc:docMk/>
          <pc:sldMk cId="2259286624" sldId="869"/>
        </pc:sldMkLst>
      </pc:sldChg>
      <pc:sldChg chg="del">
        <pc:chgData name="Jansens Heidi" userId="71e04477-dcbe-407a-92c8-b741d7718eeb" providerId="ADAL" clId="{AF0FEBB0-3E7E-45AA-9DC6-5BED22ED8BB6}" dt="2023-08-21T09:56:04.963" v="35" actId="47"/>
        <pc:sldMkLst>
          <pc:docMk/>
          <pc:sldMk cId="2031839019" sldId="870"/>
        </pc:sldMkLst>
      </pc:sldChg>
      <pc:sldChg chg="del">
        <pc:chgData name="Jansens Heidi" userId="71e04477-dcbe-407a-92c8-b741d7718eeb" providerId="ADAL" clId="{AF0FEBB0-3E7E-45AA-9DC6-5BED22ED8BB6}" dt="2023-08-21T09:56:04.963" v="35" actId="47"/>
        <pc:sldMkLst>
          <pc:docMk/>
          <pc:sldMk cId="2060144596" sldId="871"/>
        </pc:sldMkLst>
      </pc:sldChg>
      <pc:sldChg chg="modSp mod">
        <pc:chgData name="Jansens Heidi" userId="71e04477-dcbe-407a-92c8-b741d7718eeb" providerId="ADAL" clId="{AF0FEBB0-3E7E-45AA-9DC6-5BED22ED8BB6}" dt="2023-08-21T10:03:12.388" v="337" actId="20577"/>
        <pc:sldMkLst>
          <pc:docMk/>
          <pc:sldMk cId="301774617" sldId="873"/>
        </pc:sldMkLst>
        <pc:graphicFrameChg chg="modGraphic">
          <ac:chgData name="Jansens Heidi" userId="71e04477-dcbe-407a-92c8-b741d7718eeb" providerId="ADAL" clId="{AF0FEBB0-3E7E-45AA-9DC6-5BED22ED8BB6}" dt="2023-08-21T10:03:12.388" v="337" actId="20577"/>
          <ac:graphicFrameMkLst>
            <pc:docMk/>
            <pc:sldMk cId="301774617" sldId="873"/>
            <ac:graphicFrameMk id="5" creationId="{711FCAE5-252A-9FE1-F6CA-A24E5AA26A72}"/>
          </ac:graphicFrameMkLst>
        </pc:graphicFrameChg>
      </pc:sldChg>
      <pc:sldChg chg="modSp mod">
        <pc:chgData name="Jansens Heidi" userId="71e04477-dcbe-407a-92c8-b741d7718eeb" providerId="ADAL" clId="{AF0FEBB0-3E7E-45AA-9DC6-5BED22ED8BB6}" dt="2023-08-21T09:55:28.180" v="32" actId="20577"/>
        <pc:sldMkLst>
          <pc:docMk/>
          <pc:sldMk cId="1372702911" sldId="874"/>
        </pc:sldMkLst>
        <pc:spChg chg="mod">
          <ac:chgData name="Jansens Heidi" userId="71e04477-dcbe-407a-92c8-b741d7718eeb" providerId="ADAL" clId="{AF0FEBB0-3E7E-45AA-9DC6-5BED22ED8BB6}" dt="2023-08-21T09:55:21.998" v="12" actId="20577"/>
          <ac:spMkLst>
            <pc:docMk/>
            <pc:sldMk cId="1372702911" sldId="874"/>
            <ac:spMk id="2" creationId="{AC7E0460-4C19-F8D2-CAD7-69DE005B976D}"/>
          </ac:spMkLst>
        </pc:spChg>
        <pc:spChg chg="mod">
          <ac:chgData name="Jansens Heidi" userId="71e04477-dcbe-407a-92c8-b741d7718eeb" providerId="ADAL" clId="{AF0FEBB0-3E7E-45AA-9DC6-5BED22ED8BB6}" dt="2023-08-21T09:55:28.180" v="32" actId="20577"/>
          <ac:spMkLst>
            <pc:docMk/>
            <pc:sldMk cId="1372702911" sldId="874"/>
            <ac:spMk id="3" creationId="{0CD88AFD-2BC6-3D22-D6B2-671C08A1DB07}"/>
          </ac:spMkLst>
        </pc:spChg>
      </pc:sldChg>
      <pc:sldChg chg="del">
        <pc:chgData name="Jansens Heidi" userId="71e04477-dcbe-407a-92c8-b741d7718eeb" providerId="ADAL" clId="{AF0FEBB0-3E7E-45AA-9DC6-5BED22ED8BB6}" dt="2023-08-21T09:56:29.668" v="39" actId="47"/>
        <pc:sldMkLst>
          <pc:docMk/>
          <pc:sldMk cId="1936559551" sldId="875"/>
        </pc:sldMkLst>
      </pc:sldChg>
      <pc:sldChg chg="del">
        <pc:chgData name="Jansens Heidi" userId="71e04477-dcbe-407a-92c8-b741d7718eeb" providerId="ADAL" clId="{AF0FEBB0-3E7E-45AA-9DC6-5BED22ED8BB6}" dt="2023-08-21T09:58:32.370" v="134" actId="47"/>
        <pc:sldMkLst>
          <pc:docMk/>
          <pc:sldMk cId="2011291757" sldId="876"/>
        </pc:sldMkLst>
      </pc:sldChg>
      <pc:sldChg chg="del">
        <pc:chgData name="Jansens Heidi" userId="71e04477-dcbe-407a-92c8-b741d7718eeb" providerId="ADAL" clId="{AF0FEBB0-3E7E-45AA-9DC6-5BED22ED8BB6}" dt="2023-08-21T09:59:53.466" v="172" actId="47"/>
        <pc:sldMkLst>
          <pc:docMk/>
          <pc:sldMk cId="1100967025" sldId="877"/>
        </pc:sldMkLst>
      </pc:sldChg>
      <pc:sldChg chg="modSp mod">
        <pc:chgData name="Jansens Heidi" userId="71e04477-dcbe-407a-92c8-b741d7718eeb" providerId="ADAL" clId="{AF0FEBB0-3E7E-45AA-9DC6-5BED22ED8BB6}" dt="2023-08-21T09:54:50.657" v="1" actId="14100"/>
        <pc:sldMkLst>
          <pc:docMk/>
          <pc:sldMk cId="3484994504" sldId="881"/>
        </pc:sldMkLst>
        <pc:spChg chg="mod">
          <ac:chgData name="Jansens Heidi" userId="71e04477-dcbe-407a-92c8-b741d7718eeb" providerId="ADAL" clId="{AF0FEBB0-3E7E-45AA-9DC6-5BED22ED8BB6}" dt="2023-08-21T09:54:50.657" v="1" actId="14100"/>
          <ac:spMkLst>
            <pc:docMk/>
            <pc:sldMk cId="3484994504" sldId="881"/>
            <ac:spMk id="2" creationId="{AC7E0460-4C19-F8D2-CAD7-69DE005B976D}"/>
          </ac:spMkLst>
        </pc:spChg>
      </pc:sldChg>
      <pc:sldChg chg="modSp mod">
        <pc:chgData name="Jansens Heidi" userId="71e04477-dcbe-407a-92c8-b741d7718eeb" providerId="ADAL" clId="{AF0FEBB0-3E7E-45AA-9DC6-5BED22ED8BB6}" dt="2023-08-21T09:57:42.525" v="70" actId="20577"/>
        <pc:sldMkLst>
          <pc:docMk/>
          <pc:sldMk cId="1218473696" sldId="882"/>
        </pc:sldMkLst>
        <pc:spChg chg="mod">
          <ac:chgData name="Jansens Heidi" userId="71e04477-dcbe-407a-92c8-b741d7718eeb" providerId="ADAL" clId="{AF0FEBB0-3E7E-45AA-9DC6-5BED22ED8BB6}" dt="2023-08-21T09:57:42.525" v="70" actId="20577"/>
          <ac:spMkLst>
            <pc:docMk/>
            <pc:sldMk cId="1218473696" sldId="882"/>
            <ac:spMk id="2" creationId="{AC7E0460-4C19-F8D2-CAD7-69DE005B976D}"/>
          </ac:spMkLst>
        </pc:spChg>
        <pc:spChg chg="mod">
          <ac:chgData name="Jansens Heidi" userId="71e04477-dcbe-407a-92c8-b741d7718eeb" providerId="ADAL" clId="{AF0FEBB0-3E7E-45AA-9DC6-5BED22ED8BB6}" dt="2023-08-21T09:57:38.725" v="67" actId="20577"/>
          <ac:spMkLst>
            <pc:docMk/>
            <pc:sldMk cId="1218473696" sldId="882"/>
            <ac:spMk id="3" creationId="{0CD88AFD-2BC6-3D22-D6B2-671C08A1DB07}"/>
          </ac:spMkLst>
        </pc:spChg>
      </pc:sldChg>
      <pc:sldChg chg="del">
        <pc:chgData name="Jansens Heidi" userId="71e04477-dcbe-407a-92c8-b741d7718eeb" providerId="ADAL" clId="{AF0FEBB0-3E7E-45AA-9DC6-5BED22ED8BB6}" dt="2023-08-21T09:59:49.741" v="171" actId="47"/>
        <pc:sldMkLst>
          <pc:docMk/>
          <pc:sldMk cId="2271361478" sldId="883"/>
        </pc:sldMkLst>
      </pc:sldChg>
      <pc:sldChg chg="modSp mod">
        <pc:chgData name="Jansens Heidi" userId="71e04477-dcbe-407a-92c8-b741d7718eeb" providerId="ADAL" clId="{AF0FEBB0-3E7E-45AA-9DC6-5BED22ED8BB6}" dt="2023-08-21T09:56:54.535" v="45" actId="6549"/>
        <pc:sldMkLst>
          <pc:docMk/>
          <pc:sldMk cId="4105305226" sldId="886"/>
        </pc:sldMkLst>
        <pc:spChg chg="mod">
          <ac:chgData name="Jansens Heidi" userId="71e04477-dcbe-407a-92c8-b741d7718eeb" providerId="ADAL" clId="{AF0FEBB0-3E7E-45AA-9DC6-5BED22ED8BB6}" dt="2023-08-21T09:56:54.535" v="45" actId="6549"/>
          <ac:spMkLst>
            <pc:docMk/>
            <pc:sldMk cId="4105305226" sldId="886"/>
            <ac:spMk id="2" creationId="{AC7E0460-4C19-F8D2-CAD7-69DE005B976D}"/>
          </ac:spMkLst>
        </pc:spChg>
      </pc:sldChg>
      <pc:sldChg chg="del">
        <pc:chgData name="Jansens Heidi" userId="71e04477-dcbe-407a-92c8-b741d7718eeb" providerId="ADAL" clId="{AF0FEBB0-3E7E-45AA-9DC6-5BED22ED8BB6}" dt="2023-08-21T09:56:41.086" v="41" actId="47"/>
        <pc:sldMkLst>
          <pc:docMk/>
          <pc:sldMk cId="3593351061" sldId="887"/>
        </pc:sldMkLst>
      </pc:sldChg>
      <pc:sldChg chg="del">
        <pc:chgData name="Jansens Heidi" userId="71e04477-dcbe-407a-92c8-b741d7718eeb" providerId="ADAL" clId="{AF0FEBB0-3E7E-45AA-9DC6-5BED22ED8BB6}" dt="2023-08-21T09:56:43.468" v="44" actId="47"/>
        <pc:sldMkLst>
          <pc:docMk/>
          <pc:sldMk cId="2971204742" sldId="888"/>
        </pc:sldMkLst>
      </pc:sldChg>
      <pc:sldChg chg="del">
        <pc:chgData name="Jansens Heidi" userId="71e04477-dcbe-407a-92c8-b741d7718eeb" providerId="ADAL" clId="{AF0FEBB0-3E7E-45AA-9DC6-5BED22ED8BB6}" dt="2023-08-21T09:56:41.865" v="42" actId="47"/>
        <pc:sldMkLst>
          <pc:docMk/>
          <pc:sldMk cId="1460477846" sldId="889"/>
        </pc:sldMkLst>
      </pc:sldChg>
      <pc:sldChg chg="del">
        <pc:chgData name="Jansens Heidi" userId="71e04477-dcbe-407a-92c8-b741d7718eeb" providerId="ADAL" clId="{AF0FEBB0-3E7E-45AA-9DC6-5BED22ED8BB6}" dt="2023-08-21T09:56:04.963" v="35" actId="47"/>
        <pc:sldMkLst>
          <pc:docMk/>
          <pc:sldMk cId="4255287091" sldId="890"/>
        </pc:sldMkLst>
      </pc:sldChg>
      <pc:sldChg chg="modSp mod">
        <pc:chgData name="Jansens Heidi" userId="71e04477-dcbe-407a-92c8-b741d7718eeb" providerId="ADAL" clId="{AF0FEBB0-3E7E-45AA-9DC6-5BED22ED8BB6}" dt="2023-08-21T10:00:15.723" v="197" actId="13926"/>
        <pc:sldMkLst>
          <pc:docMk/>
          <pc:sldMk cId="2199033928" sldId="891"/>
        </pc:sldMkLst>
        <pc:spChg chg="mod">
          <ac:chgData name="Jansens Heidi" userId="71e04477-dcbe-407a-92c8-b741d7718eeb" providerId="ADAL" clId="{AF0FEBB0-3E7E-45AA-9DC6-5BED22ED8BB6}" dt="2023-08-21T10:00:02.613" v="181" actId="20577"/>
          <ac:spMkLst>
            <pc:docMk/>
            <pc:sldMk cId="2199033928" sldId="891"/>
            <ac:spMk id="2" creationId="{AC7E0460-4C19-F8D2-CAD7-69DE005B976D}"/>
          </ac:spMkLst>
        </pc:spChg>
        <pc:spChg chg="mod">
          <ac:chgData name="Jansens Heidi" userId="71e04477-dcbe-407a-92c8-b741d7718eeb" providerId="ADAL" clId="{AF0FEBB0-3E7E-45AA-9DC6-5BED22ED8BB6}" dt="2023-08-21T10:00:15.723" v="197" actId="13926"/>
          <ac:spMkLst>
            <pc:docMk/>
            <pc:sldMk cId="2199033928" sldId="891"/>
            <ac:spMk id="3" creationId="{0CD88AFD-2BC6-3D22-D6B2-671C08A1DB07}"/>
          </ac:spMkLst>
        </pc:spChg>
      </pc:sldChg>
      <pc:sldChg chg="del">
        <pc:chgData name="Jansens Heidi" userId="71e04477-dcbe-407a-92c8-b741d7718eeb" providerId="ADAL" clId="{AF0FEBB0-3E7E-45AA-9DC6-5BED22ED8BB6}" dt="2023-08-21T09:56:37.434" v="40" actId="47"/>
        <pc:sldMkLst>
          <pc:docMk/>
          <pc:sldMk cId="642230693" sldId="892"/>
        </pc:sldMkLst>
      </pc:sldChg>
      <pc:sldChg chg="del">
        <pc:chgData name="Jansens Heidi" userId="71e04477-dcbe-407a-92c8-b741d7718eeb" providerId="ADAL" clId="{AF0FEBB0-3E7E-45AA-9DC6-5BED22ED8BB6}" dt="2023-08-21T09:56:37.434" v="40" actId="47"/>
        <pc:sldMkLst>
          <pc:docMk/>
          <pc:sldMk cId="3460582474" sldId="896"/>
        </pc:sldMkLst>
      </pc:sldChg>
      <pc:sldChg chg="del">
        <pc:chgData name="Jansens Heidi" userId="71e04477-dcbe-407a-92c8-b741d7718eeb" providerId="ADAL" clId="{AF0FEBB0-3E7E-45AA-9DC6-5BED22ED8BB6}" dt="2023-08-21T09:56:37.434" v="40" actId="47"/>
        <pc:sldMkLst>
          <pc:docMk/>
          <pc:sldMk cId="3738367895" sldId="897"/>
        </pc:sldMkLst>
      </pc:sldChg>
      <pc:sldChg chg="del">
        <pc:chgData name="Jansens Heidi" userId="71e04477-dcbe-407a-92c8-b741d7718eeb" providerId="ADAL" clId="{AF0FEBB0-3E7E-45AA-9DC6-5BED22ED8BB6}" dt="2023-08-21T09:56:37.434" v="40" actId="47"/>
        <pc:sldMkLst>
          <pc:docMk/>
          <pc:sldMk cId="1147730239" sldId="898"/>
        </pc:sldMkLst>
      </pc:sldChg>
      <pc:sldChg chg="del">
        <pc:chgData name="Jansens Heidi" userId="71e04477-dcbe-407a-92c8-b741d7718eeb" providerId="ADAL" clId="{AF0FEBB0-3E7E-45AA-9DC6-5BED22ED8BB6}" dt="2023-08-21T09:56:37.434" v="40" actId="47"/>
        <pc:sldMkLst>
          <pc:docMk/>
          <pc:sldMk cId="2583332860" sldId="899"/>
        </pc:sldMkLst>
      </pc:sldChg>
      <pc:sldChg chg="del">
        <pc:chgData name="Jansens Heidi" userId="71e04477-dcbe-407a-92c8-b741d7718eeb" providerId="ADAL" clId="{AF0FEBB0-3E7E-45AA-9DC6-5BED22ED8BB6}" dt="2023-08-21T09:56:37.434" v="40" actId="47"/>
        <pc:sldMkLst>
          <pc:docMk/>
          <pc:sldMk cId="364904256" sldId="900"/>
        </pc:sldMkLst>
      </pc:sldChg>
      <pc:sldChg chg="del">
        <pc:chgData name="Jansens Heidi" userId="71e04477-dcbe-407a-92c8-b741d7718eeb" providerId="ADAL" clId="{AF0FEBB0-3E7E-45AA-9DC6-5BED22ED8BB6}" dt="2023-08-21T09:56:37.434" v="40" actId="47"/>
        <pc:sldMkLst>
          <pc:docMk/>
          <pc:sldMk cId="814336916" sldId="901"/>
        </pc:sldMkLst>
      </pc:sldChg>
      <pc:sldChg chg="del">
        <pc:chgData name="Jansens Heidi" userId="71e04477-dcbe-407a-92c8-b741d7718eeb" providerId="ADAL" clId="{AF0FEBB0-3E7E-45AA-9DC6-5BED22ED8BB6}" dt="2023-08-21T09:56:37.434" v="40" actId="47"/>
        <pc:sldMkLst>
          <pc:docMk/>
          <pc:sldMk cId="2088733303" sldId="902"/>
        </pc:sldMkLst>
      </pc:sldChg>
      <pc:sldChg chg="del">
        <pc:chgData name="Jansens Heidi" userId="71e04477-dcbe-407a-92c8-b741d7718eeb" providerId="ADAL" clId="{AF0FEBB0-3E7E-45AA-9DC6-5BED22ED8BB6}" dt="2023-08-21T09:56:37.434" v="40" actId="47"/>
        <pc:sldMkLst>
          <pc:docMk/>
          <pc:sldMk cId="2091963375" sldId="903"/>
        </pc:sldMkLst>
      </pc:sldChg>
      <pc:sldChg chg="del">
        <pc:chgData name="Jansens Heidi" userId="71e04477-dcbe-407a-92c8-b741d7718eeb" providerId="ADAL" clId="{AF0FEBB0-3E7E-45AA-9DC6-5BED22ED8BB6}" dt="2023-08-21T09:56:37.434" v="40" actId="47"/>
        <pc:sldMkLst>
          <pc:docMk/>
          <pc:sldMk cId="1656082161" sldId="904"/>
        </pc:sldMkLst>
      </pc:sldChg>
      <pc:sldChg chg="del">
        <pc:chgData name="Jansens Heidi" userId="71e04477-dcbe-407a-92c8-b741d7718eeb" providerId="ADAL" clId="{AF0FEBB0-3E7E-45AA-9DC6-5BED22ED8BB6}" dt="2023-08-21T09:56:37.434" v="40" actId="47"/>
        <pc:sldMkLst>
          <pc:docMk/>
          <pc:sldMk cId="1026097682" sldId="905"/>
        </pc:sldMkLst>
      </pc:sldChg>
      <pc:sldChg chg="del">
        <pc:chgData name="Jansens Heidi" userId="71e04477-dcbe-407a-92c8-b741d7718eeb" providerId="ADAL" clId="{AF0FEBB0-3E7E-45AA-9DC6-5BED22ED8BB6}" dt="2023-08-21T09:56:37.434" v="40" actId="47"/>
        <pc:sldMkLst>
          <pc:docMk/>
          <pc:sldMk cId="4076138313" sldId="906"/>
        </pc:sldMkLst>
      </pc:sldChg>
      <pc:sldChg chg="del">
        <pc:chgData name="Jansens Heidi" userId="71e04477-dcbe-407a-92c8-b741d7718eeb" providerId="ADAL" clId="{AF0FEBB0-3E7E-45AA-9DC6-5BED22ED8BB6}" dt="2023-08-21T09:56:29.668" v="39" actId="47"/>
        <pc:sldMkLst>
          <pc:docMk/>
          <pc:sldMk cId="1344535551" sldId="907"/>
        </pc:sldMkLst>
      </pc:sldChg>
      <pc:sldChg chg="del">
        <pc:chgData name="Jansens Heidi" userId="71e04477-dcbe-407a-92c8-b741d7718eeb" providerId="ADAL" clId="{AF0FEBB0-3E7E-45AA-9DC6-5BED22ED8BB6}" dt="2023-08-21T09:56:29.668" v="39" actId="47"/>
        <pc:sldMkLst>
          <pc:docMk/>
          <pc:sldMk cId="4228467560" sldId="908"/>
        </pc:sldMkLst>
      </pc:sldChg>
      <pc:sldChg chg="del">
        <pc:chgData name="Jansens Heidi" userId="71e04477-dcbe-407a-92c8-b741d7718eeb" providerId="ADAL" clId="{AF0FEBB0-3E7E-45AA-9DC6-5BED22ED8BB6}" dt="2023-08-21T09:56:23.231" v="38" actId="47"/>
        <pc:sldMkLst>
          <pc:docMk/>
          <pc:sldMk cId="810312802" sldId="909"/>
        </pc:sldMkLst>
      </pc:sldChg>
      <pc:sldChg chg="del">
        <pc:chgData name="Jansens Heidi" userId="71e04477-dcbe-407a-92c8-b741d7718eeb" providerId="ADAL" clId="{AF0FEBB0-3E7E-45AA-9DC6-5BED22ED8BB6}" dt="2023-08-21T09:56:23.231" v="38" actId="47"/>
        <pc:sldMkLst>
          <pc:docMk/>
          <pc:sldMk cId="2120227798" sldId="910"/>
        </pc:sldMkLst>
      </pc:sldChg>
      <pc:sldChg chg="del">
        <pc:chgData name="Jansens Heidi" userId="71e04477-dcbe-407a-92c8-b741d7718eeb" providerId="ADAL" clId="{AF0FEBB0-3E7E-45AA-9DC6-5BED22ED8BB6}" dt="2023-08-21T09:56:23.231" v="38" actId="47"/>
        <pc:sldMkLst>
          <pc:docMk/>
          <pc:sldMk cId="446332290" sldId="911"/>
        </pc:sldMkLst>
      </pc:sldChg>
      <pc:sldChg chg="del">
        <pc:chgData name="Jansens Heidi" userId="71e04477-dcbe-407a-92c8-b741d7718eeb" providerId="ADAL" clId="{AF0FEBB0-3E7E-45AA-9DC6-5BED22ED8BB6}" dt="2023-08-21T09:56:23.231" v="38" actId="47"/>
        <pc:sldMkLst>
          <pc:docMk/>
          <pc:sldMk cId="110918324" sldId="912"/>
        </pc:sldMkLst>
      </pc:sldChg>
      <pc:sldChg chg="del">
        <pc:chgData name="Jansens Heidi" userId="71e04477-dcbe-407a-92c8-b741d7718eeb" providerId="ADAL" clId="{AF0FEBB0-3E7E-45AA-9DC6-5BED22ED8BB6}" dt="2023-08-21T09:56:23.231" v="38" actId="47"/>
        <pc:sldMkLst>
          <pc:docMk/>
          <pc:sldMk cId="1185682261" sldId="913"/>
        </pc:sldMkLst>
      </pc:sldChg>
      <pc:sldChg chg="del">
        <pc:chgData name="Jansens Heidi" userId="71e04477-dcbe-407a-92c8-b741d7718eeb" providerId="ADAL" clId="{AF0FEBB0-3E7E-45AA-9DC6-5BED22ED8BB6}" dt="2023-08-21T09:56:23.231" v="38" actId="47"/>
        <pc:sldMkLst>
          <pc:docMk/>
          <pc:sldMk cId="273325665" sldId="914"/>
        </pc:sldMkLst>
      </pc:sldChg>
      <pc:sldChg chg="del">
        <pc:chgData name="Jansens Heidi" userId="71e04477-dcbe-407a-92c8-b741d7718eeb" providerId="ADAL" clId="{AF0FEBB0-3E7E-45AA-9DC6-5BED22ED8BB6}" dt="2023-08-21T09:56:23.231" v="38" actId="47"/>
        <pc:sldMkLst>
          <pc:docMk/>
          <pc:sldMk cId="3411276675" sldId="915"/>
        </pc:sldMkLst>
      </pc:sldChg>
      <pc:sldChg chg="del">
        <pc:chgData name="Jansens Heidi" userId="71e04477-dcbe-407a-92c8-b741d7718eeb" providerId="ADAL" clId="{AF0FEBB0-3E7E-45AA-9DC6-5BED22ED8BB6}" dt="2023-08-21T09:56:23.231" v="38" actId="47"/>
        <pc:sldMkLst>
          <pc:docMk/>
          <pc:sldMk cId="3782060960" sldId="916"/>
        </pc:sldMkLst>
      </pc:sldChg>
      <pc:sldChg chg="del">
        <pc:chgData name="Jansens Heidi" userId="71e04477-dcbe-407a-92c8-b741d7718eeb" providerId="ADAL" clId="{AF0FEBB0-3E7E-45AA-9DC6-5BED22ED8BB6}" dt="2023-08-21T09:56:23.231" v="38" actId="47"/>
        <pc:sldMkLst>
          <pc:docMk/>
          <pc:sldMk cId="1975902700" sldId="917"/>
        </pc:sldMkLst>
      </pc:sldChg>
      <pc:sldChg chg="del">
        <pc:chgData name="Jansens Heidi" userId="71e04477-dcbe-407a-92c8-b741d7718eeb" providerId="ADAL" clId="{AF0FEBB0-3E7E-45AA-9DC6-5BED22ED8BB6}" dt="2023-08-21T09:56:37.434" v="40" actId="47"/>
        <pc:sldMkLst>
          <pc:docMk/>
          <pc:sldMk cId="624802552" sldId="918"/>
        </pc:sldMkLst>
      </pc:sldChg>
      <pc:sldChg chg="del">
        <pc:chgData name="Jansens Heidi" userId="71e04477-dcbe-407a-92c8-b741d7718eeb" providerId="ADAL" clId="{AF0FEBB0-3E7E-45AA-9DC6-5BED22ED8BB6}" dt="2023-08-21T09:56:37.434" v="40" actId="47"/>
        <pc:sldMkLst>
          <pc:docMk/>
          <pc:sldMk cId="2487356574" sldId="919"/>
        </pc:sldMkLst>
      </pc:sldChg>
      <pc:sldChg chg="del">
        <pc:chgData name="Jansens Heidi" userId="71e04477-dcbe-407a-92c8-b741d7718eeb" providerId="ADAL" clId="{AF0FEBB0-3E7E-45AA-9DC6-5BED22ED8BB6}" dt="2023-08-21T09:56:37.434" v="40" actId="47"/>
        <pc:sldMkLst>
          <pc:docMk/>
          <pc:sldMk cId="1695175028" sldId="920"/>
        </pc:sldMkLst>
      </pc:sldChg>
      <pc:sldChg chg="del">
        <pc:chgData name="Jansens Heidi" userId="71e04477-dcbe-407a-92c8-b741d7718eeb" providerId="ADAL" clId="{AF0FEBB0-3E7E-45AA-9DC6-5BED22ED8BB6}" dt="2023-08-21T10:00:32.601" v="199" actId="47"/>
        <pc:sldMkLst>
          <pc:docMk/>
          <pc:sldMk cId="3884238767" sldId="921"/>
        </pc:sldMkLst>
      </pc:sldChg>
      <pc:sldChg chg="del">
        <pc:chgData name="Jansens Heidi" userId="71e04477-dcbe-407a-92c8-b741d7718eeb" providerId="ADAL" clId="{AF0FEBB0-3E7E-45AA-9DC6-5BED22ED8BB6}" dt="2023-08-21T09:57:49.113" v="72" actId="47"/>
        <pc:sldMkLst>
          <pc:docMk/>
          <pc:sldMk cId="2166514579" sldId="922"/>
        </pc:sldMkLst>
      </pc:sldChg>
      <pc:sldChg chg="del">
        <pc:chgData name="Jansens Heidi" userId="71e04477-dcbe-407a-92c8-b741d7718eeb" providerId="ADAL" clId="{AF0FEBB0-3E7E-45AA-9DC6-5BED22ED8BB6}" dt="2023-08-21T09:57:48.078" v="71" actId="47"/>
        <pc:sldMkLst>
          <pc:docMk/>
          <pc:sldMk cId="2858724049" sldId="923"/>
        </pc:sldMkLst>
      </pc:sldChg>
      <pc:sldChg chg="del">
        <pc:chgData name="Jansens Heidi" userId="71e04477-dcbe-407a-92c8-b741d7718eeb" providerId="ADAL" clId="{AF0FEBB0-3E7E-45AA-9DC6-5BED22ED8BB6}" dt="2023-08-21T09:56:29.668" v="39" actId="47"/>
        <pc:sldMkLst>
          <pc:docMk/>
          <pc:sldMk cId="2358974773" sldId="5490"/>
        </pc:sldMkLst>
      </pc:sldChg>
      <pc:sldChg chg="del">
        <pc:chgData name="Jansens Heidi" userId="71e04477-dcbe-407a-92c8-b741d7718eeb" providerId="ADAL" clId="{AF0FEBB0-3E7E-45AA-9DC6-5BED22ED8BB6}" dt="2023-08-21T09:56:29.668" v="39" actId="47"/>
        <pc:sldMkLst>
          <pc:docMk/>
          <pc:sldMk cId="3842612157" sldId="5491"/>
        </pc:sldMkLst>
      </pc:sldChg>
      <pc:sldChg chg="del">
        <pc:chgData name="Jansens Heidi" userId="71e04477-dcbe-407a-92c8-b741d7718eeb" providerId="ADAL" clId="{AF0FEBB0-3E7E-45AA-9DC6-5BED22ED8BB6}" dt="2023-08-21T09:56:29.668" v="39" actId="47"/>
        <pc:sldMkLst>
          <pc:docMk/>
          <pc:sldMk cId="2985231269" sldId="5492"/>
        </pc:sldMkLst>
      </pc:sldChg>
      <pc:sldChg chg="del">
        <pc:chgData name="Jansens Heidi" userId="71e04477-dcbe-407a-92c8-b741d7718eeb" providerId="ADAL" clId="{AF0FEBB0-3E7E-45AA-9DC6-5BED22ED8BB6}" dt="2023-08-21T09:56:29.668" v="39" actId="47"/>
        <pc:sldMkLst>
          <pc:docMk/>
          <pc:sldMk cId="3006369870" sldId="5493"/>
        </pc:sldMkLst>
      </pc:sldChg>
      <pc:sldChg chg="del">
        <pc:chgData name="Jansens Heidi" userId="71e04477-dcbe-407a-92c8-b741d7718eeb" providerId="ADAL" clId="{AF0FEBB0-3E7E-45AA-9DC6-5BED22ED8BB6}" dt="2023-08-21T09:56:29.668" v="39" actId="47"/>
        <pc:sldMkLst>
          <pc:docMk/>
          <pc:sldMk cId="1625427027" sldId="5501"/>
        </pc:sldMkLst>
      </pc:sldChg>
      <pc:sldChg chg="del">
        <pc:chgData name="Jansens Heidi" userId="71e04477-dcbe-407a-92c8-b741d7718eeb" providerId="ADAL" clId="{AF0FEBB0-3E7E-45AA-9DC6-5BED22ED8BB6}" dt="2023-08-21T09:56:29.668" v="39" actId="47"/>
        <pc:sldMkLst>
          <pc:docMk/>
          <pc:sldMk cId="2914212425" sldId="5502"/>
        </pc:sldMkLst>
      </pc:sldChg>
      <pc:sldChg chg="del">
        <pc:chgData name="Jansens Heidi" userId="71e04477-dcbe-407a-92c8-b741d7718eeb" providerId="ADAL" clId="{AF0FEBB0-3E7E-45AA-9DC6-5BED22ED8BB6}" dt="2023-08-21T09:56:29.668" v="39" actId="47"/>
        <pc:sldMkLst>
          <pc:docMk/>
          <pc:sldMk cId="3890300877" sldId="5503"/>
        </pc:sldMkLst>
      </pc:sldChg>
      <pc:sldChg chg="del">
        <pc:chgData name="Jansens Heidi" userId="71e04477-dcbe-407a-92c8-b741d7718eeb" providerId="ADAL" clId="{AF0FEBB0-3E7E-45AA-9DC6-5BED22ED8BB6}" dt="2023-08-21T09:56:29.668" v="39" actId="47"/>
        <pc:sldMkLst>
          <pc:docMk/>
          <pc:sldMk cId="2089042436" sldId="5505"/>
        </pc:sldMkLst>
      </pc:sldChg>
      <pc:sldChg chg="del">
        <pc:chgData name="Jansens Heidi" userId="71e04477-dcbe-407a-92c8-b741d7718eeb" providerId="ADAL" clId="{AF0FEBB0-3E7E-45AA-9DC6-5BED22ED8BB6}" dt="2023-08-21T09:56:29.668" v="39" actId="47"/>
        <pc:sldMkLst>
          <pc:docMk/>
          <pc:sldMk cId="3330305448" sldId="5510"/>
        </pc:sldMkLst>
      </pc:sldChg>
      <pc:sldChg chg="del">
        <pc:chgData name="Jansens Heidi" userId="71e04477-dcbe-407a-92c8-b741d7718eeb" providerId="ADAL" clId="{AF0FEBB0-3E7E-45AA-9DC6-5BED22ED8BB6}" dt="2023-08-21T09:56:29.668" v="39" actId="47"/>
        <pc:sldMkLst>
          <pc:docMk/>
          <pc:sldMk cId="4078100775" sldId="5511"/>
        </pc:sldMkLst>
      </pc:sldChg>
      <pc:sldChg chg="del">
        <pc:chgData name="Jansens Heidi" userId="71e04477-dcbe-407a-92c8-b741d7718eeb" providerId="ADAL" clId="{AF0FEBB0-3E7E-45AA-9DC6-5BED22ED8BB6}" dt="2023-08-21T09:56:29.668" v="39" actId="47"/>
        <pc:sldMkLst>
          <pc:docMk/>
          <pc:sldMk cId="2585351379" sldId="5531"/>
        </pc:sldMkLst>
      </pc:sldChg>
      <pc:sldChg chg="del">
        <pc:chgData name="Jansens Heidi" userId="71e04477-dcbe-407a-92c8-b741d7718eeb" providerId="ADAL" clId="{AF0FEBB0-3E7E-45AA-9DC6-5BED22ED8BB6}" dt="2023-08-21T09:56:29.668" v="39" actId="47"/>
        <pc:sldMkLst>
          <pc:docMk/>
          <pc:sldMk cId="2394427977" sldId="5532"/>
        </pc:sldMkLst>
      </pc:sldChg>
      <pc:sldChg chg="del">
        <pc:chgData name="Jansens Heidi" userId="71e04477-dcbe-407a-92c8-b741d7718eeb" providerId="ADAL" clId="{AF0FEBB0-3E7E-45AA-9DC6-5BED22ED8BB6}" dt="2023-08-21T09:56:29.668" v="39" actId="47"/>
        <pc:sldMkLst>
          <pc:docMk/>
          <pc:sldMk cId="351256702" sldId="5533"/>
        </pc:sldMkLst>
      </pc:sldChg>
      <pc:sldChg chg="del">
        <pc:chgData name="Jansens Heidi" userId="71e04477-dcbe-407a-92c8-b741d7718eeb" providerId="ADAL" clId="{AF0FEBB0-3E7E-45AA-9DC6-5BED22ED8BB6}" dt="2023-08-21T09:56:29.668" v="39" actId="47"/>
        <pc:sldMkLst>
          <pc:docMk/>
          <pc:sldMk cId="2602132610" sldId="5541"/>
        </pc:sldMkLst>
      </pc:sldChg>
      <pc:sldChg chg="del">
        <pc:chgData name="Jansens Heidi" userId="71e04477-dcbe-407a-92c8-b741d7718eeb" providerId="ADAL" clId="{AF0FEBB0-3E7E-45AA-9DC6-5BED22ED8BB6}" dt="2023-08-21T09:57:50.377" v="73" actId="47"/>
        <pc:sldMkLst>
          <pc:docMk/>
          <pc:sldMk cId="1996710153" sldId="5543"/>
        </pc:sldMkLst>
      </pc:sldChg>
      <pc:sldChg chg="del">
        <pc:chgData name="Jansens Heidi" userId="71e04477-dcbe-407a-92c8-b741d7718eeb" providerId="ADAL" clId="{AF0FEBB0-3E7E-45AA-9DC6-5BED22ED8BB6}" dt="2023-08-21T09:56:23.231" v="38" actId="47"/>
        <pc:sldMkLst>
          <pc:docMk/>
          <pc:sldMk cId="3281905720" sldId="5544"/>
        </pc:sldMkLst>
      </pc:sldChg>
      <pc:sldChg chg="del">
        <pc:chgData name="Jansens Heidi" userId="71e04477-dcbe-407a-92c8-b741d7718eeb" providerId="ADAL" clId="{AF0FEBB0-3E7E-45AA-9DC6-5BED22ED8BB6}" dt="2023-08-21T09:56:11.040" v="36" actId="47"/>
        <pc:sldMkLst>
          <pc:docMk/>
          <pc:sldMk cId="2138342738" sldId="5613"/>
        </pc:sldMkLst>
      </pc:sldChg>
      <pc:sldChg chg="del">
        <pc:chgData name="Jansens Heidi" userId="71e04477-dcbe-407a-92c8-b741d7718eeb" providerId="ADAL" clId="{AF0FEBB0-3E7E-45AA-9DC6-5BED22ED8BB6}" dt="2023-08-21T09:56:11.040" v="36" actId="47"/>
        <pc:sldMkLst>
          <pc:docMk/>
          <pc:sldMk cId="3873005621" sldId="5667"/>
        </pc:sldMkLst>
      </pc:sldChg>
      <pc:sldChg chg="del">
        <pc:chgData name="Jansens Heidi" userId="71e04477-dcbe-407a-92c8-b741d7718eeb" providerId="ADAL" clId="{AF0FEBB0-3E7E-45AA-9DC6-5BED22ED8BB6}" dt="2023-08-21T09:56:11.040" v="36" actId="47"/>
        <pc:sldMkLst>
          <pc:docMk/>
          <pc:sldMk cId="3556851587" sldId="5668"/>
        </pc:sldMkLst>
      </pc:sldChg>
      <pc:sldChg chg="del">
        <pc:chgData name="Jansens Heidi" userId="71e04477-dcbe-407a-92c8-b741d7718eeb" providerId="ADAL" clId="{AF0FEBB0-3E7E-45AA-9DC6-5BED22ED8BB6}" dt="2023-08-21T09:56:11.040" v="36" actId="47"/>
        <pc:sldMkLst>
          <pc:docMk/>
          <pc:sldMk cId="3911784040" sldId="5669"/>
        </pc:sldMkLst>
      </pc:sldChg>
      <pc:sldChg chg="del">
        <pc:chgData name="Jansens Heidi" userId="71e04477-dcbe-407a-92c8-b741d7718eeb" providerId="ADAL" clId="{AF0FEBB0-3E7E-45AA-9DC6-5BED22ED8BB6}" dt="2023-08-21T09:56:11.040" v="36" actId="47"/>
        <pc:sldMkLst>
          <pc:docMk/>
          <pc:sldMk cId="3124101357" sldId="5670"/>
        </pc:sldMkLst>
      </pc:sldChg>
      <pc:sldChg chg="del">
        <pc:chgData name="Jansens Heidi" userId="71e04477-dcbe-407a-92c8-b741d7718eeb" providerId="ADAL" clId="{AF0FEBB0-3E7E-45AA-9DC6-5BED22ED8BB6}" dt="2023-08-21T09:56:11.040" v="36" actId="47"/>
        <pc:sldMkLst>
          <pc:docMk/>
          <pc:sldMk cId="3353007421" sldId="5671"/>
        </pc:sldMkLst>
      </pc:sldChg>
      <pc:sldChg chg="modSp mod">
        <pc:chgData name="Jansens Heidi" userId="71e04477-dcbe-407a-92c8-b741d7718eeb" providerId="ADAL" clId="{AF0FEBB0-3E7E-45AA-9DC6-5BED22ED8BB6}" dt="2023-08-21T09:58:22.531" v="132" actId="20577"/>
        <pc:sldMkLst>
          <pc:docMk/>
          <pc:sldMk cId="3873549876" sldId="5672"/>
        </pc:sldMkLst>
        <pc:spChg chg="mod">
          <ac:chgData name="Jansens Heidi" userId="71e04477-dcbe-407a-92c8-b741d7718eeb" providerId="ADAL" clId="{AF0FEBB0-3E7E-45AA-9DC6-5BED22ED8BB6}" dt="2023-08-21T09:58:10.965" v="99" actId="20577"/>
          <ac:spMkLst>
            <pc:docMk/>
            <pc:sldMk cId="3873549876" sldId="5672"/>
            <ac:spMk id="2" creationId="{AC7E0460-4C19-F8D2-CAD7-69DE005B976D}"/>
          </ac:spMkLst>
        </pc:spChg>
        <pc:spChg chg="mod">
          <ac:chgData name="Jansens Heidi" userId="71e04477-dcbe-407a-92c8-b741d7718eeb" providerId="ADAL" clId="{AF0FEBB0-3E7E-45AA-9DC6-5BED22ED8BB6}" dt="2023-08-21T09:58:22.531" v="132" actId="20577"/>
          <ac:spMkLst>
            <pc:docMk/>
            <pc:sldMk cId="3873549876" sldId="5672"/>
            <ac:spMk id="3" creationId="{0CD88AFD-2BC6-3D22-D6B2-671C08A1DB07}"/>
          </ac:spMkLst>
        </pc:spChg>
      </pc:sldChg>
      <pc:sldChg chg="modSp new mod">
        <pc:chgData name="Jansens Heidi" userId="71e04477-dcbe-407a-92c8-b741d7718eeb" providerId="ADAL" clId="{AF0FEBB0-3E7E-45AA-9DC6-5BED22ED8BB6}" dt="2023-08-22T08:54:09.733" v="391" actId="115"/>
        <pc:sldMkLst>
          <pc:docMk/>
          <pc:sldMk cId="1194055507" sldId="5673"/>
        </pc:sldMkLst>
        <pc:spChg chg="mod">
          <ac:chgData name="Jansens Heidi" userId="71e04477-dcbe-407a-92c8-b741d7718eeb" providerId="ADAL" clId="{AF0FEBB0-3E7E-45AA-9DC6-5BED22ED8BB6}" dt="2023-08-22T08:54:09.733" v="391" actId="115"/>
          <ac:spMkLst>
            <pc:docMk/>
            <pc:sldMk cId="1194055507" sldId="5673"/>
            <ac:spMk id="3" creationId="{BCCC807B-5181-32F6-A9F6-A5C0328DAA06}"/>
          </ac:spMkLst>
        </pc:spChg>
      </pc:sldChg>
      <pc:sldChg chg="del">
        <pc:chgData name="Jansens Heidi" userId="71e04477-dcbe-407a-92c8-b741d7718eeb" providerId="ADAL" clId="{AF0FEBB0-3E7E-45AA-9DC6-5BED22ED8BB6}" dt="2023-08-21T09:56:42.627" v="43" actId="47"/>
        <pc:sldMkLst>
          <pc:docMk/>
          <pc:sldMk cId="1465129054" sldId="5673"/>
        </pc:sldMkLst>
      </pc:sldChg>
      <pc:sldChg chg="del">
        <pc:chgData name="Jansens Heidi" userId="71e04477-dcbe-407a-92c8-b741d7718eeb" providerId="ADAL" clId="{AF0FEBB0-3E7E-45AA-9DC6-5BED22ED8BB6}" dt="2023-08-21T09:56:17.354" v="37" actId="47"/>
        <pc:sldMkLst>
          <pc:docMk/>
          <pc:sldMk cId="3979264901" sldId="5674"/>
        </pc:sldMkLst>
      </pc:sldChg>
      <pc:sldChg chg="modSp add mod">
        <pc:chgData name="Jansens Heidi" userId="71e04477-dcbe-407a-92c8-b741d7718eeb" providerId="ADAL" clId="{AF0FEBB0-3E7E-45AA-9DC6-5BED22ED8BB6}" dt="2023-08-21T09:59:03.885" v="142" actId="6549"/>
        <pc:sldMkLst>
          <pc:docMk/>
          <pc:sldMk cId="4173560374" sldId="5674"/>
        </pc:sldMkLst>
        <pc:spChg chg="mod">
          <ac:chgData name="Jansens Heidi" userId="71e04477-dcbe-407a-92c8-b741d7718eeb" providerId="ADAL" clId="{AF0FEBB0-3E7E-45AA-9DC6-5BED22ED8BB6}" dt="2023-08-21T09:58:58.576" v="140" actId="20577"/>
          <ac:spMkLst>
            <pc:docMk/>
            <pc:sldMk cId="4173560374" sldId="5674"/>
            <ac:spMk id="2" creationId="{AC7E0460-4C19-F8D2-CAD7-69DE005B976D}"/>
          </ac:spMkLst>
        </pc:spChg>
        <pc:spChg chg="mod">
          <ac:chgData name="Jansens Heidi" userId="71e04477-dcbe-407a-92c8-b741d7718eeb" providerId="ADAL" clId="{AF0FEBB0-3E7E-45AA-9DC6-5BED22ED8BB6}" dt="2023-08-21T09:59:03.885" v="142" actId="6549"/>
          <ac:spMkLst>
            <pc:docMk/>
            <pc:sldMk cId="4173560374" sldId="5674"/>
            <ac:spMk id="3" creationId="{0CD88AFD-2BC6-3D22-D6B2-671C08A1DB07}"/>
          </ac:spMkLst>
        </pc:spChg>
      </pc:sldChg>
      <pc:sldChg chg="modSp add mod">
        <pc:chgData name="Jansens Heidi" userId="71e04477-dcbe-407a-92c8-b741d7718eeb" providerId="ADAL" clId="{AF0FEBB0-3E7E-45AA-9DC6-5BED22ED8BB6}" dt="2023-08-21T09:59:45.892" v="170" actId="20577"/>
        <pc:sldMkLst>
          <pc:docMk/>
          <pc:sldMk cId="2678080089" sldId="5675"/>
        </pc:sldMkLst>
        <pc:spChg chg="mod">
          <ac:chgData name="Jansens Heidi" userId="71e04477-dcbe-407a-92c8-b741d7718eeb" providerId="ADAL" clId="{AF0FEBB0-3E7E-45AA-9DC6-5BED22ED8BB6}" dt="2023-08-21T09:59:39.102" v="151" actId="20577"/>
          <ac:spMkLst>
            <pc:docMk/>
            <pc:sldMk cId="2678080089" sldId="5675"/>
            <ac:spMk id="2" creationId="{AC7E0460-4C19-F8D2-CAD7-69DE005B976D}"/>
          </ac:spMkLst>
        </pc:spChg>
        <pc:spChg chg="mod">
          <ac:chgData name="Jansens Heidi" userId="71e04477-dcbe-407a-92c8-b741d7718eeb" providerId="ADAL" clId="{AF0FEBB0-3E7E-45AA-9DC6-5BED22ED8BB6}" dt="2023-08-21T09:59:45.892" v="170" actId="20577"/>
          <ac:spMkLst>
            <pc:docMk/>
            <pc:sldMk cId="2678080089" sldId="5675"/>
            <ac:spMk id="3" creationId="{0CD88AFD-2BC6-3D22-D6B2-671C08A1DB07}"/>
          </ac:spMkLst>
        </pc:spChg>
      </pc:sldChg>
      <pc:sldChg chg="del">
        <pc:chgData name="Jansens Heidi" userId="71e04477-dcbe-407a-92c8-b741d7718eeb" providerId="ADAL" clId="{AF0FEBB0-3E7E-45AA-9DC6-5BED22ED8BB6}" dt="2023-08-21T09:56:17.354" v="37" actId="47"/>
        <pc:sldMkLst>
          <pc:docMk/>
          <pc:sldMk cId="3206032128" sldId="5675"/>
        </pc:sldMkLst>
      </pc:sldChg>
      <pc:sldChg chg="del">
        <pc:chgData name="Jansens Heidi" userId="71e04477-dcbe-407a-92c8-b741d7718eeb" providerId="ADAL" clId="{AF0FEBB0-3E7E-45AA-9DC6-5BED22ED8BB6}" dt="2023-08-21T09:56:17.354" v="37" actId="47"/>
        <pc:sldMkLst>
          <pc:docMk/>
          <pc:sldMk cId="3509849941" sldId="5676"/>
        </pc:sldMkLst>
      </pc:sldChg>
      <pc:sldChg chg="new">
        <pc:chgData name="Jansens Heidi" userId="71e04477-dcbe-407a-92c8-b741d7718eeb" providerId="ADAL" clId="{AF0FEBB0-3E7E-45AA-9DC6-5BED22ED8BB6}" dt="2023-08-21T09:59:08.285" v="143" actId="680"/>
        <pc:sldMkLst>
          <pc:docMk/>
          <pc:sldMk cId="4101094326" sldId="5676"/>
        </pc:sldMkLst>
      </pc:sldChg>
      <pc:sldChg chg="del">
        <pc:chgData name="Jansens Heidi" userId="71e04477-dcbe-407a-92c8-b741d7718eeb" providerId="ADAL" clId="{AF0FEBB0-3E7E-45AA-9DC6-5BED22ED8BB6}" dt="2023-08-21T09:56:17.354" v="37" actId="47"/>
        <pc:sldMkLst>
          <pc:docMk/>
          <pc:sldMk cId="2699331164" sldId="5677"/>
        </pc:sldMkLst>
      </pc:sldChg>
      <pc:sldChg chg="new">
        <pc:chgData name="Jansens Heidi" userId="71e04477-dcbe-407a-92c8-b741d7718eeb" providerId="ADAL" clId="{AF0FEBB0-3E7E-45AA-9DC6-5BED22ED8BB6}" dt="2023-08-21T09:59:13.038" v="144" actId="680"/>
        <pc:sldMkLst>
          <pc:docMk/>
          <pc:sldMk cId="2755870119" sldId="5677"/>
        </pc:sldMkLst>
      </pc:sldChg>
      <pc:sldChg chg="del">
        <pc:chgData name="Jansens Heidi" userId="71e04477-dcbe-407a-92c8-b741d7718eeb" providerId="ADAL" clId="{AF0FEBB0-3E7E-45AA-9DC6-5BED22ED8BB6}" dt="2023-08-21T09:56:17.354" v="37" actId="47"/>
        <pc:sldMkLst>
          <pc:docMk/>
          <pc:sldMk cId="216053402" sldId="5678"/>
        </pc:sldMkLst>
      </pc:sldChg>
      <pc:sldChg chg="new">
        <pc:chgData name="Jansens Heidi" userId="71e04477-dcbe-407a-92c8-b741d7718eeb" providerId="ADAL" clId="{AF0FEBB0-3E7E-45AA-9DC6-5BED22ED8BB6}" dt="2023-08-21T09:59:18.648" v="145" actId="680"/>
        <pc:sldMkLst>
          <pc:docMk/>
          <pc:sldMk cId="2842037077" sldId="5678"/>
        </pc:sldMkLst>
      </pc:sldChg>
      <pc:sldChg chg="new">
        <pc:chgData name="Jansens Heidi" userId="71e04477-dcbe-407a-92c8-b741d7718eeb" providerId="ADAL" clId="{AF0FEBB0-3E7E-45AA-9DC6-5BED22ED8BB6}" dt="2023-08-21T10:00:25.418" v="198" actId="680"/>
        <pc:sldMkLst>
          <pc:docMk/>
          <pc:sldMk cId="1116637391" sldId="5679"/>
        </pc:sldMkLst>
      </pc:sldChg>
      <pc:sldChg chg="del">
        <pc:chgData name="Jansens Heidi" userId="71e04477-dcbe-407a-92c8-b741d7718eeb" providerId="ADAL" clId="{AF0FEBB0-3E7E-45AA-9DC6-5BED22ED8BB6}" dt="2023-08-21T09:56:17.354" v="37" actId="47"/>
        <pc:sldMkLst>
          <pc:docMk/>
          <pc:sldMk cId="2028636338" sldId="5679"/>
        </pc:sldMkLst>
      </pc:sldChg>
      <pc:sldChg chg="del">
        <pc:chgData name="Jansens Heidi" userId="71e04477-dcbe-407a-92c8-b741d7718eeb" providerId="ADAL" clId="{AF0FEBB0-3E7E-45AA-9DC6-5BED22ED8BB6}" dt="2023-08-21T09:56:17.354" v="37" actId="47"/>
        <pc:sldMkLst>
          <pc:docMk/>
          <pc:sldMk cId="631177324" sldId="5680"/>
        </pc:sldMkLst>
      </pc:sldChg>
      <pc:sldChg chg="new">
        <pc:chgData name="Jansens Heidi" userId="71e04477-dcbe-407a-92c8-b741d7718eeb" providerId="ADAL" clId="{AF0FEBB0-3E7E-45AA-9DC6-5BED22ED8BB6}" dt="2023-08-21T10:00:36.949" v="200" actId="680"/>
        <pc:sldMkLst>
          <pc:docMk/>
          <pc:sldMk cId="1719155275" sldId="5680"/>
        </pc:sldMkLst>
      </pc:sldChg>
      <pc:sldChg chg="del">
        <pc:chgData name="Jansens Heidi" userId="71e04477-dcbe-407a-92c8-b741d7718eeb" providerId="ADAL" clId="{AF0FEBB0-3E7E-45AA-9DC6-5BED22ED8BB6}" dt="2023-08-21T09:56:17.354" v="37" actId="47"/>
        <pc:sldMkLst>
          <pc:docMk/>
          <pc:sldMk cId="1977580501" sldId="5681"/>
        </pc:sldMkLst>
      </pc:sldChg>
      <pc:sldChg chg="del">
        <pc:chgData name="Jansens Heidi" userId="71e04477-dcbe-407a-92c8-b741d7718eeb" providerId="ADAL" clId="{AF0FEBB0-3E7E-45AA-9DC6-5BED22ED8BB6}" dt="2023-08-21T09:56:23.231" v="38" actId="47"/>
        <pc:sldMkLst>
          <pc:docMk/>
          <pc:sldMk cId="1434033141" sldId="5682"/>
        </pc:sldMkLst>
      </pc:sldChg>
      <pc:sldChg chg="del">
        <pc:chgData name="Jansens Heidi" userId="71e04477-dcbe-407a-92c8-b741d7718eeb" providerId="ADAL" clId="{AF0FEBB0-3E7E-45AA-9DC6-5BED22ED8BB6}" dt="2023-08-21T09:56:29.668" v="39" actId="47"/>
        <pc:sldMkLst>
          <pc:docMk/>
          <pc:sldMk cId="435301156" sldId="5683"/>
        </pc:sldMkLst>
      </pc:sldChg>
      <pc:sldChg chg="modSp new mod">
        <pc:chgData name="Jansens Heidi" userId="71e04477-dcbe-407a-92c8-b741d7718eeb" providerId="ADAL" clId="{AF0FEBB0-3E7E-45AA-9DC6-5BED22ED8BB6}" dt="2023-08-22T08:57:38.302" v="480" actId="12"/>
        <pc:sldMkLst>
          <pc:docMk/>
          <pc:sldMk cId="947133727" sldId="5688"/>
        </pc:sldMkLst>
        <pc:spChg chg="mod">
          <ac:chgData name="Jansens Heidi" userId="71e04477-dcbe-407a-92c8-b741d7718eeb" providerId="ADAL" clId="{AF0FEBB0-3E7E-45AA-9DC6-5BED22ED8BB6}" dt="2023-08-22T08:57:38.302" v="480" actId="12"/>
          <ac:spMkLst>
            <pc:docMk/>
            <pc:sldMk cId="947133727" sldId="5688"/>
            <ac:spMk id="3" creationId="{52E43251-5FB5-6FE4-6050-16F41E7BFA6E}"/>
          </ac:spMkLst>
        </pc:spChg>
      </pc:sldChg>
      <pc:sldMasterChg chg="delSldLayout">
        <pc:chgData name="Jansens Heidi" userId="71e04477-dcbe-407a-92c8-b741d7718eeb" providerId="ADAL" clId="{AF0FEBB0-3E7E-45AA-9DC6-5BED22ED8BB6}" dt="2023-08-21T09:56:17.354" v="37" actId="47"/>
        <pc:sldMasterMkLst>
          <pc:docMk/>
          <pc:sldMasterMk cId="801957357" sldId="2147484656"/>
        </pc:sldMasterMkLst>
        <pc:sldLayoutChg chg="del">
          <pc:chgData name="Jansens Heidi" userId="71e04477-dcbe-407a-92c8-b741d7718eeb" providerId="ADAL" clId="{AF0FEBB0-3E7E-45AA-9DC6-5BED22ED8BB6}" dt="2023-08-21T09:56:17.354" v="37" actId="47"/>
          <pc:sldLayoutMkLst>
            <pc:docMk/>
            <pc:sldMasterMk cId="801957357" sldId="2147484656"/>
            <pc:sldLayoutMk cId="4166715830" sldId="2147484681"/>
          </pc:sldLayoutMkLst>
        </pc:sldLayoutChg>
      </pc:sldMasterChg>
      <pc:sldMasterChg chg="del delSldLayout">
        <pc:chgData name="Jansens Heidi" userId="71e04477-dcbe-407a-92c8-b741d7718eeb" providerId="ADAL" clId="{AF0FEBB0-3E7E-45AA-9DC6-5BED22ED8BB6}" dt="2023-08-21T09:56:11.040" v="36" actId="47"/>
        <pc:sldMasterMkLst>
          <pc:docMk/>
          <pc:sldMasterMk cId="852600172" sldId="2147484669"/>
        </pc:sldMasterMkLst>
        <pc:sldLayoutChg chg="del">
          <pc:chgData name="Jansens Heidi" userId="71e04477-dcbe-407a-92c8-b741d7718eeb" providerId="ADAL" clId="{AF0FEBB0-3E7E-45AA-9DC6-5BED22ED8BB6}" dt="2023-08-21T09:56:11.040" v="36" actId="47"/>
          <pc:sldLayoutMkLst>
            <pc:docMk/>
            <pc:sldMasterMk cId="852600172" sldId="2147484669"/>
            <pc:sldLayoutMk cId="4158803571" sldId="2147484670"/>
          </pc:sldLayoutMkLst>
        </pc:sldLayoutChg>
        <pc:sldLayoutChg chg="del">
          <pc:chgData name="Jansens Heidi" userId="71e04477-dcbe-407a-92c8-b741d7718eeb" providerId="ADAL" clId="{AF0FEBB0-3E7E-45AA-9DC6-5BED22ED8BB6}" dt="2023-08-21T09:56:11.040" v="36" actId="47"/>
          <pc:sldLayoutMkLst>
            <pc:docMk/>
            <pc:sldMasterMk cId="852600172" sldId="2147484669"/>
            <pc:sldLayoutMk cId="241334585" sldId="2147484671"/>
          </pc:sldLayoutMkLst>
        </pc:sldLayoutChg>
        <pc:sldLayoutChg chg="del">
          <pc:chgData name="Jansens Heidi" userId="71e04477-dcbe-407a-92c8-b741d7718eeb" providerId="ADAL" clId="{AF0FEBB0-3E7E-45AA-9DC6-5BED22ED8BB6}" dt="2023-08-21T09:56:11.040" v="36" actId="47"/>
          <pc:sldLayoutMkLst>
            <pc:docMk/>
            <pc:sldMasterMk cId="852600172" sldId="2147484669"/>
            <pc:sldLayoutMk cId="1309708656" sldId="2147484672"/>
          </pc:sldLayoutMkLst>
        </pc:sldLayoutChg>
        <pc:sldLayoutChg chg="del">
          <pc:chgData name="Jansens Heidi" userId="71e04477-dcbe-407a-92c8-b741d7718eeb" providerId="ADAL" clId="{AF0FEBB0-3E7E-45AA-9DC6-5BED22ED8BB6}" dt="2023-08-21T09:56:11.040" v="36" actId="47"/>
          <pc:sldLayoutMkLst>
            <pc:docMk/>
            <pc:sldMasterMk cId="852600172" sldId="2147484669"/>
            <pc:sldLayoutMk cId="3439558762" sldId="2147484673"/>
          </pc:sldLayoutMkLst>
        </pc:sldLayoutChg>
        <pc:sldLayoutChg chg="del">
          <pc:chgData name="Jansens Heidi" userId="71e04477-dcbe-407a-92c8-b741d7718eeb" providerId="ADAL" clId="{AF0FEBB0-3E7E-45AA-9DC6-5BED22ED8BB6}" dt="2023-08-21T09:56:11.040" v="36" actId="47"/>
          <pc:sldLayoutMkLst>
            <pc:docMk/>
            <pc:sldMasterMk cId="852600172" sldId="2147484669"/>
            <pc:sldLayoutMk cId="2853644574" sldId="2147484674"/>
          </pc:sldLayoutMkLst>
        </pc:sldLayoutChg>
        <pc:sldLayoutChg chg="del">
          <pc:chgData name="Jansens Heidi" userId="71e04477-dcbe-407a-92c8-b741d7718eeb" providerId="ADAL" clId="{AF0FEBB0-3E7E-45AA-9DC6-5BED22ED8BB6}" dt="2023-08-21T09:56:11.040" v="36" actId="47"/>
          <pc:sldLayoutMkLst>
            <pc:docMk/>
            <pc:sldMasterMk cId="852600172" sldId="2147484669"/>
            <pc:sldLayoutMk cId="4125785496" sldId="2147484675"/>
          </pc:sldLayoutMkLst>
        </pc:sldLayoutChg>
        <pc:sldLayoutChg chg="del">
          <pc:chgData name="Jansens Heidi" userId="71e04477-dcbe-407a-92c8-b741d7718eeb" providerId="ADAL" clId="{AF0FEBB0-3E7E-45AA-9DC6-5BED22ED8BB6}" dt="2023-08-21T09:56:11.040" v="36" actId="47"/>
          <pc:sldLayoutMkLst>
            <pc:docMk/>
            <pc:sldMasterMk cId="852600172" sldId="2147484669"/>
            <pc:sldLayoutMk cId="212889951" sldId="2147484676"/>
          </pc:sldLayoutMkLst>
        </pc:sldLayoutChg>
        <pc:sldLayoutChg chg="del">
          <pc:chgData name="Jansens Heidi" userId="71e04477-dcbe-407a-92c8-b741d7718eeb" providerId="ADAL" clId="{AF0FEBB0-3E7E-45AA-9DC6-5BED22ED8BB6}" dt="2023-08-21T09:56:11.040" v="36" actId="47"/>
          <pc:sldLayoutMkLst>
            <pc:docMk/>
            <pc:sldMasterMk cId="852600172" sldId="2147484669"/>
            <pc:sldLayoutMk cId="3648449475" sldId="2147484677"/>
          </pc:sldLayoutMkLst>
        </pc:sldLayoutChg>
        <pc:sldLayoutChg chg="del">
          <pc:chgData name="Jansens Heidi" userId="71e04477-dcbe-407a-92c8-b741d7718eeb" providerId="ADAL" clId="{AF0FEBB0-3E7E-45AA-9DC6-5BED22ED8BB6}" dt="2023-08-21T09:56:11.040" v="36" actId="47"/>
          <pc:sldLayoutMkLst>
            <pc:docMk/>
            <pc:sldMasterMk cId="852600172" sldId="2147484669"/>
            <pc:sldLayoutMk cId="2851849261" sldId="2147484678"/>
          </pc:sldLayoutMkLst>
        </pc:sldLayoutChg>
      </pc:sldMasterChg>
    </pc:docChg>
  </pc:docChgLst>
  <pc:docChgLst>
    <pc:chgData name="Verheyen Wannes" userId="S::wannes.verheyen@ond.vlaanderen.be::ae30ae3f-5122-48e6-bfbe-94ae2086dd1c" providerId="AD" clId="Web-{4F58F08B-8AFF-A5CA-ECC4-EE60EC126254}"/>
    <pc:docChg chg="addSld delSld">
      <pc:chgData name="Verheyen Wannes" userId="S::wannes.verheyen@ond.vlaanderen.be::ae30ae3f-5122-48e6-bfbe-94ae2086dd1c" providerId="AD" clId="Web-{4F58F08B-8AFF-A5CA-ECC4-EE60EC126254}" dt="2023-07-09T16:58:12.888" v="11"/>
      <pc:docMkLst>
        <pc:docMk/>
      </pc:docMkLst>
      <pc:sldChg chg="del">
        <pc:chgData name="Verheyen Wannes" userId="S::wannes.verheyen@ond.vlaanderen.be::ae30ae3f-5122-48e6-bfbe-94ae2086dd1c" providerId="AD" clId="Web-{4F58F08B-8AFF-A5CA-ECC4-EE60EC126254}" dt="2023-07-09T16:58:12.888" v="11"/>
        <pc:sldMkLst>
          <pc:docMk/>
          <pc:sldMk cId="229829526" sldId="880"/>
        </pc:sldMkLst>
      </pc:sldChg>
      <pc:sldChg chg="add">
        <pc:chgData name="Verheyen Wannes" userId="S::wannes.verheyen@ond.vlaanderen.be::ae30ae3f-5122-48e6-bfbe-94ae2086dd1c" providerId="AD" clId="Web-{4F58F08B-8AFF-A5CA-ECC4-EE60EC126254}" dt="2023-07-09T16:57:59.372" v="0"/>
        <pc:sldMkLst>
          <pc:docMk/>
          <pc:sldMk cId="1344535551" sldId="907"/>
        </pc:sldMkLst>
      </pc:sldChg>
      <pc:sldChg chg="add">
        <pc:chgData name="Verheyen Wannes" userId="S::wannes.verheyen@ond.vlaanderen.be::ae30ae3f-5122-48e6-bfbe-94ae2086dd1c" providerId="AD" clId="Web-{4F58F08B-8AFF-A5CA-ECC4-EE60EC126254}" dt="2023-07-09T16:57:59.435" v="1"/>
        <pc:sldMkLst>
          <pc:docMk/>
          <pc:sldMk cId="4228467560" sldId="908"/>
        </pc:sldMkLst>
      </pc:sldChg>
      <pc:sldChg chg="add">
        <pc:chgData name="Verheyen Wannes" userId="S::wannes.verheyen@ond.vlaanderen.be::ae30ae3f-5122-48e6-bfbe-94ae2086dd1c" providerId="AD" clId="Web-{4F58F08B-8AFF-A5CA-ECC4-EE60EC126254}" dt="2023-07-09T16:57:59.497" v="2"/>
        <pc:sldMkLst>
          <pc:docMk/>
          <pc:sldMk cId="810312802" sldId="909"/>
        </pc:sldMkLst>
      </pc:sldChg>
      <pc:sldChg chg="add">
        <pc:chgData name="Verheyen Wannes" userId="S::wannes.verheyen@ond.vlaanderen.be::ae30ae3f-5122-48e6-bfbe-94ae2086dd1c" providerId="AD" clId="Web-{4F58F08B-8AFF-A5CA-ECC4-EE60EC126254}" dt="2023-07-09T16:57:59.560" v="3"/>
        <pc:sldMkLst>
          <pc:docMk/>
          <pc:sldMk cId="2120227798" sldId="910"/>
        </pc:sldMkLst>
      </pc:sldChg>
      <pc:sldChg chg="add">
        <pc:chgData name="Verheyen Wannes" userId="S::wannes.verheyen@ond.vlaanderen.be::ae30ae3f-5122-48e6-bfbe-94ae2086dd1c" providerId="AD" clId="Web-{4F58F08B-8AFF-A5CA-ECC4-EE60EC126254}" dt="2023-07-09T16:57:59.607" v="4"/>
        <pc:sldMkLst>
          <pc:docMk/>
          <pc:sldMk cId="446332290" sldId="911"/>
        </pc:sldMkLst>
      </pc:sldChg>
      <pc:sldChg chg="add">
        <pc:chgData name="Verheyen Wannes" userId="S::wannes.verheyen@ond.vlaanderen.be::ae30ae3f-5122-48e6-bfbe-94ae2086dd1c" providerId="AD" clId="Web-{4F58F08B-8AFF-A5CA-ECC4-EE60EC126254}" dt="2023-07-09T16:57:59.669" v="5"/>
        <pc:sldMkLst>
          <pc:docMk/>
          <pc:sldMk cId="110918324" sldId="912"/>
        </pc:sldMkLst>
      </pc:sldChg>
      <pc:sldChg chg="add">
        <pc:chgData name="Verheyen Wannes" userId="S::wannes.verheyen@ond.vlaanderen.be::ae30ae3f-5122-48e6-bfbe-94ae2086dd1c" providerId="AD" clId="Web-{4F58F08B-8AFF-A5CA-ECC4-EE60EC126254}" dt="2023-07-09T16:57:59.716" v="6"/>
        <pc:sldMkLst>
          <pc:docMk/>
          <pc:sldMk cId="1185682261" sldId="913"/>
        </pc:sldMkLst>
      </pc:sldChg>
      <pc:sldChg chg="add">
        <pc:chgData name="Verheyen Wannes" userId="S::wannes.verheyen@ond.vlaanderen.be::ae30ae3f-5122-48e6-bfbe-94ae2086dd1c" providerId="AD" clId="Web-{4F58F08B-8AFF-A5CA-ECC4-EE60EC126254}" dt="2023-07-09T16:57:59.778" v="7"/>
        <pc:sldMkLst>
          <pc:docMk/>
          <pc:sldMk cId="273325665" sldId="914"/>
        </pc:sldMkLst>
      </pc:sldChg>
      <pc:sldChg chg="add">
        <pc:chgData name="Verheyen Wannes" userId="S::wannes.verheyen@ond.vlaanderen.be::ae30ae3f-5122-48e6-bfbe-94ae2086dd1c" providerId="AD" clId="Web-{4F58F08B-8AFF-A5CA-ECC4-EE60EC126254}" dt="2023-07-09T16:57:59.841" v="8"/>
        <pc:sldMkLst>
          <pc:docMk/>
          <pc:sldMk cId="3411276675" sldId="915"/>
        </pc:sldMkLst>
      </pc:sldChg>
      <pc:sldChg chg="add">
        <pc:chgData name="Verheyen Wannes" userId="S::wannes.verheyen@ond.vlaanderen.be::ae30ae3f-5122-48e6-bfbe-94ae2086dd1c" providerId="AD" clId="Web-{4F58F08B-8AFF-A5CA-ECC4-EE60EC126254}" dt="2023-07-09T16:57:59.903" v="9"/>
        <pc:sldMkLst>
          <pc:docMk/>
          <pc:sldMk cId="3782060960" sldId="916"/>
        </pc:sldMkLst>
      </pc:sldChg>
      <pc:sldChg chg="add">
        <pc:chgData name="Verheyen Wannes" userId="S::wannes.verheyen@ond.vlaanderen.be::ae30ae3f-5122-48e6-bfbe-94ae2086dd1c" providerId="AD" clId="Web-{4F58F08B-8AFF-A5CA-ECC4-EE60EC126254}" dt="2023-07-09T16:57:59.950" v="10"/>
        <pc:sldMkLst>
          <pc:docMk/>
          <pc:sldMk cId="1975902700" sldId="917"/>
        </pc:sldMkLst>
      </pc:sldChg>
    </pc:docChg>
  </pc:docChgLst>
  <pc:docChgLst>
    <pc:chgData name="Jansens Heidi" userId="S::heidi.jansens@ond.vlaanderen.be::71e04477-dcbe-407a-92c8-b741d7718eeb" providerId="AD" clId="Web-{777733F4-0246-A21F-7524-496C48E08CDA}"/>
    <pc:docChg chg="modSld">
      <pc:chgData name="Jansens Heidi" userId="S::heidi.jansens@ond.vlaanderen.be::71e04477-dcbe-407a-92c8-b741d7718eeb" providerId="AD" clId="Web-{777733F4-0246-A21F-7524-496C48E08CDA}" dt="2023-08-21T09:03:23.051" v="34" actId="20577"/>
      <pc:docMkLst>
        <pc:docMk/>
      </pc:docMkLst>
      <pc:sldChg chg="modSp">
        <pc:chgData name="Jansens Heidi" userId="S::heidi.jansens@ond.vlaanderen.be::71e04477-dcbe-407a-92c8-b741d7718eeb" providerId="AD" clId="Web-{777733F4-0246-A21F-7524-496C48E08CDA}" dt="2023-08-21T09:03:10.660" v="5" actId="20577"/>
        <pc:sldMkLst>
          <pc:docMk/>
          <pc:sldMk cId="2419960952" sldId="872"/>
        </pc:sldMkLst>
        <pc:spChg chg="mod">
          <ac:chgData name="Jansens Heidi" userId="S::heidi.jansens@ond.vlaanderen.be::71e04477-dcbe-407a-92c8-b741d7718eeb" providerId="AD" clId="Web-{777733F4-0246-A21F-7524-496C48E08CDA}" dt="2023-08-21T09:03:10.660" v="5" actId="20577"/>
          <ac:spMkLst>
            <pc:docMk/>
            <pc:sldMk cId="2419960952" sldId="872"/>
            <ac:spMk id="2" creationId="{526F9B27-A532-6D35-F8C4-9BF054912E44}"/>
          </ac:spMkLst>
        </pc:spChg>
      </pc:sldChg>
      <pc:sldChg chg="modSp">
        <pc:chgData name="Jansens Heidi" userId="S::heidi.jansens@ond.vlaanderen.be::71e04477-dcbe-407a-92c8-b741d7718eeb" providerId="AD" clId="Web-{777733F4-0246-A21F-7524-496C48E08CDA}" dt="2023-08-21T09:03:15.551" v="32"/>
        <pc:sldMkLst>
          <pc:docMk/>
          <pc:sldMk cId="301774617" sldId="873"/>
        </pc:sldMkLst>
        <pc:graphicFrameChg chg="mod modGraphic">
          <ac:chgData name="Jansens Heidi" userId="S::heidi.jansens@ond.vlaanderen.be::71e04477-dcbe-407a-92c8-b741d7718eeb" providerId="AD" clId="Web-{777733F4-0246-A21F-7524-496C48E08CDA}" dt="2023-08-21T09:03:15.551" v="32"/>
          <ac:graphicFrameMkLst>
            <pc:docMk/>
            <pc:sldMk cId="301774617" sldId="873"/>
            <ac:graphicFrameMk id="5" creationId="{711FCAE5-252A-9FE1-F6CA-A24E5AA26A72}"/>
          </ac:graphicFrameMkLst>
        </pc:graphicFrameChg>
      </pc:sldChg>
      <pc:sldChg chg="modSp">
        <pc:chgData name="Jansens Heidi" userId="S::heidi.jansens@ond.vlaanderen.be::71e04477-dcbe-407a-92c8-b741d7718eeb" providerId="AD" clId="Web-{777733F4-0246-A21F-7524-496C48E08CDA}" dt="2023-08-21T09:03:23.051" v="34" actId="20577"/>
        <pc:sldMkLst>
          <pc:docMk/>
          <pc:sldMk cId="1372702911" sldId="874"/>
        </pc:sldMkLst>
        <pc:spChg chg="mod">
          <ac:chgData name="Jansens Heidi" userId="S::heidi.jansens@ond.vlaanderen.be::71e04477-dcbe-407a-92c8-b741d7718eeb" providerId="AD" clId="Web-{777733F4-0246-A21F-7524-496C48E08CDA}" dt="2023-08-21T09:03:23.051" v="34" actId="20577"/>
          <ac:spMkLst>
            <pc:docMk/>
            <pc:sldMk cId="1372702911" sldId="874"/>
            <ac:spMk id="2" creationId="{AC7E0460-4C19-F8D2-CAD7-69DE005B976D}"/>
          </ac:spMkLst>
        </pc:spChg>
        <pc:spChg chg="mod">
          <ac:chgData name="Jansens Heidi" userId="S::heidi.jansens@ond.vlaanderen.be::71e04477-dcbe-407a-92c8-b741d7718eeb" providerId="AD" clId="Web-{777733F4-0246-A21F-7524-496C48E08CDA}" dt="2023-08-21T09:03:21.254" v="33" actId="20577"/>
          <ac:spMkLst>
            <pc:docMk/>
            <pc:sldMk cId="1372702911" sldId="874"/>
            <ac:spMk id="3" creationId="{0CD88AFD-2BC6-3D22-D6B2-671C08A1DB07}"/>
          </ac:spMkLst>
        </pc:spChg>
      </pc:sldChg>
    </pc:docChg>
  </pc:docChgLst>
  <pc:docChgLst>
    <pc:chgData name="Logé Veronique" userId="S::veronique.loge@ond.vlaanderen.be::978dd57c-80cf-4a03-8d51-b3c4106277de" providerId="AD" clId="Web-{38C8293A-46E9-65BD-0D36-0964E713EC95}"/>
    <pc:docChg chg="sldOrd">
      <pc:chgData name="Logé Veronique" userId="S::veronique.loge@ond.vlaanderen.be::978dd57c-80cf-4a03-8d51-b3c4106277de" providerId="AD" clId="Web-{38C8293A-46E9-65BD-0D36-0964E713EC95}" dt="2023-08-31T06:50:15.716" v="0"/>
      <pc:docMkLst>
        <pc:docMk/>
      </pc:docMkLst>
      <pc:sldChg chg="ord">
        <pc:chgData name="Logé Veronique" userId="S::veronique.loge@ond.vlaanderen.be::978dd57c-80cf-4a03-8d51-b3c4106277de" providerId="AD" clId="Web-{38C8293A-46E9-65BD-0D36-0964E713EC95}" dt="2023-08-31T06:50:15.716" v="0"/>
        <pc:sldMkLst>
          <pc:docMk/>
          <pc:sldMk cId="41776533" sldId="885"/>
        </pc:sldMkLst>
      </pc:sldChg>
    </pc:docChg>
  </pc:docChgLst>
  <pc:docChgLst>
    <pc:chgData name="Vanruysseveldt Vicky" userId="S::vicky.vanruysseveldt@ond.vlaanderen.be::3671200b-7232-46e2-9be3-dc49b9eff658" providerId="AD" clId="Web-{24689654-2A5A-86F8-4E3F-94F0B9EF8C45}"/>
    <pc:docChg chg="addSld modSld">
      <pc:chgData name="Vanruysseveldt Vicky" userId="S::vicky.vanruysseveldt@ond.vlaanderen.be::3671200b-7232-46e2-9be3-dc49b9eff658" providerId="AD" clId="Web-{24689654-2A5A-86F8-4E3F-94F0B9EF8C45}" dt="2023-07-07T11:54:43.201" v="20" actId="20577"/>
      <pc:docMkLst>
        <pc:docMk/>
      </pc:docMkLst>
      <pc:sldChg chg="modSp">
        <pc:chgData name="Vanruysseveldt Vicky" userId="S::vicky.vanruysseveldt@ond.vlaanderen.be::3671200b-7232-46e2-9be3-dc49b9eff658" providerId="AD" clId="Web-{24689654-2A5A-86F8-4E3F-94F0B9EF8C45}" dt="2023-07-07T11:54:32.966" v="9" actId="20577"/>
        <pc:sldMkLst>
          <pc:docMk/>
          <pc:sldMk cId="1936559551" sldId="875"/>
        </pc:sldMkLst>
        <pc:spChg chg="mod">
          <ac:chgData name="Vanruysseveldt Vicky" userId="S::vicky.vanruysseveldt@ond.vlaanderen.be::3671200b-7232-46e2-9be3-dc49b9eff658" providerId="AD" clId="Web-{24689654-2A5A-86F8-4E3F-94F0B9EF8C45}" dt="2023-07-07T11:54:32.966" v="9" actId="20577"/>
          <ac:spMkLst>
            <pc:docMk/>
            <pc:sldMk cId="1936559551" sldId="875"/>
            <ac:spMk id="3" creationId="{0CD88AFD-2BC6-3D22-D6B2-671C08A1DB07}"/>
          </ac:spMkLst>
        </pc:spChg>
      </pc:sldChg>
      <pc:sldChg chg="modSp add replId">
        <pc:chgData name="Vanruysseveldt Vicky" userId="S::vicky.vanruysseveldt@ond.vlaanderen.be::3671200b-7232-46e2-9be3-dc49b9eff658" providerId="AD" clId="Web-{24689654-2A5A-86F8-4E3F-94F0B9EF8C45}" dt="2023-07-07T11:54:43.201" v="20" actId="20577"/>
        <pc:sldMkLst>
          <pc:docMk/>
          <pc:sldMk cId="2199033928" sldId="891"/>
        </pc:sldMkLst>
        <pc:spChg chg="mod">
          <ac:chgData name="Vanruysseveldt Vicky" userId="S::vicky.vanruysseveldt@ond.vlaanderen.be::3671200b-7232-46e2-9be3-dc49b9eff658" providerId="AD" clId="Web-{24689654-2A5A-86F8-4E3F-94F0B9EF8C45}" dt="2023-07-07T11:54:43.201" v="20" actId="20577"/>
          <ac:spMkLst>
            <pc:docMk/>
            <pc:sldMk cId="2199033928" sldId="891"/>
            <ac:spMk id="3" creationId="{0CD88AFD-2BC6-3D22-D6B2-671C08A1DB07}"/>
          </ac:spMkLst>
        </pc:spChg>
      </pc:sldChg>
    </pc:docChg>
  </pc:docChgLst>
  <pc:docChgLst>
    <pc:chgData name="Jansens Heidi" userId="S::heidi.jansens@ond.vlaanderen.be::71e04477-dcbe-407a-92c8-b741d7718eeb" providerId="AD" clId="Web-{C72B10D6-3337-A140-2B3B-7D50FB295B18}"/>
    <pc:docChg chg="modSld">
      <pc:chgData name="Jansens Heidi" userId="S::heidi.jansens@ond.vlaanderen.be::71e04477-dcbe-407a-92c8-b741d7718eeb" providerId="AD" clId="Web-{C72B10D6-3337-A140-2B3B-7D50FB295B18}" dt="2023-07-10T10:35:08.511" v="24"/>
      <pc:docMkLst>
        <pc:docMk/>
      </pc:docMkLst>
      <pc:sldChg chg="modSp">
        <pc:chgData name="Jansens Heidi" userId="S::heidi.jansens@ond.vlaanderen.be::71e04477-dcbe-407a-92c8-b741d7718eeb" providerId="AD" clId="Web-{C72B10D6-3337-A140-2B3B-7D50FB295B18}" dt="2023-07-10T10:35:08.511" v="24"/>
        <pc:sldMkLst>
          <pc:docMk/>
          <pc:sldMk cId="301774617" sldId="873"/>
        </pc:sldMkLst>
        <pc:graphicFrameChg chg="mod modGraphic">
          <ac:chgData name="Jansens Heidi" userId="S::heidi.jansens@ond.vlaanderen.be::71e04477-dcbe-407a-92c8-b741d7718eeb" providerId="AD" clId="Web-{C72B10D6-3337-A140-2B3B-7D50FB295B18}" dt="2023-07-10T10:35:08.511" v="24"/>
          <ac:graphicFrameMkLst>
            <pc:docMk/>
            <pc:sldMk cId="301774617" sldId="873"/>
            <ac:graphicFrameMk id="5" creationId="{711FCAE5-252A-9FE1-F6CA-A24E5AA26A72}"/>
          </ac:graphicFrameMkLst>
        </pc:graphicFrameChg>
      </pc:sldChg>
    </pc:docChg>
  </pc:docChgLst>
  <pc:docChgLst>
    <pc:chgData name="Vanruysseveldt Vicky" userId="727c3cda-ffad-4869-b7c3-b4e0fb154b96" providerId="ADAL" clId="{26729C6C-5ABB-432F-8B48-91E07637E040}"/>
    <pc:docChg chg="undo custSel addSld delSld modSld sldOrd addSection delSection modSection">
      <pc:chgData name="Vanruysseveldt Vicky" userId="727c3cda-ffad-4869-b7c3-b4e0fb154b96" providerId="ADAL" clId="{26729C6C-5ABB-432F-8B48-91E07637E040}" dt="2023-07-10T13:36:50.384" v="11063" actId="20577"/>
      <pc:docMkLst>
        <pc:docMk/>
      </pc:docMkLst>
      <pc:sldChg chg="modSp mod">
        <pc:chgData name="Vanruysseveldt Vicky" userId="727c3cda-ffad-4869-b7c3-b4e0fb154b96" providerId="ADAL" clId="{26729C6C-5ABB-432F-8B48-91E07637E040}" dt="2023-07-09T19:36:07.566" v="9540" actId="20577"/>
        <pc:sldMkLst>
          <pc:docMk/>
          <pc:sldMk cId="1218473696" sldId="882"/>
        </pc:sldMkLst>
        <pc:spChg chg="mod">
          <ac:chgData name="Vanruysseveldt Vicky" userId="727c3cda-ffad-4869-b7c3-b4e0fb154b96" providerId="ADAL" clId="{26729C6C-5ABB-432F-8B48-91E07637E040}" dt="2023-07-09T19:36:07.566" v="9540" actId="20577"/>
          <ac:spMkLst>
            <pc:docMk/>
            <pc:sldMk cId="1218473696" sldId="882"/>
            <ac:spMk id="2" creationId="{AC7E0460-4C19-F8D2-CAD7-69DE005B976D}"/>
          </ac:spMkLst>
        </pc:spChg>
      </pc:sldChg>
      <pc:sldChg chg="modSp new mod">
        <pc:chgData name="Vanruysseveldt Vicky" userId="727c3cda-ffad-4869-b7c3-b4e0fb154b96" providerId="ADAL" clId="{26729C6C-5ABB-432F-8B48-91E07637E040}" dt="2023-07-09T19:32:12.245" v="9325" actId="20577"/>
        <pc:sldMkLst>
          <pc:docMk/>
          <pc:sldMk cId="642230693" sldId="892"/>
        </pc:sldMkLst>
        <pc:spChg chg="mod">
          <ac:chgData name="Vanruysseveldt Vicky" userId="727c3cda-ffad-4869-b7c3-b4e0fb154b96" providerId="ADAL" clId="{26729C6C-5ABB-432F-8B48-91E07637E040}" dt="2023-07-07T11:58:02.684" v="26" actId="20577"/>
          <ac:spMkLst>
            <pc:docMk/>
            <pc:sldMk cId="642230693" sldId="892"/>
            <ac:spMk id="2" creationId="{ED8DD192-CD55-516D-0F08-A9617C989CC5}"/>
          </ac:spMkLst>
        </pc:spChg>
        <pc:spChg chg="mod">
          <ac:chgData name="Vanruysseveldt Vicky" userId="727c3cda-ffad-4869-b7c3-b4e0fb154b96" providerId="ADAL" clId="{26729C6C-5ABB-432F-8B48-91E07637E040}" dt="2023-07-09T19:32:12.245" v="9325" actId="20577"/>
          <ac:spMkLst>
            <pc:docMk/>
            <pc:sldMk cId="642230693" sldId="892"/>
            <ac:spMk id="3" creationId="{6D22D299-05D2-2537-CC8E-4C50E108B1B7}"/>
          </ac:spMkLst>
        </pc:spChg>
      </pc:sldChg>
      <pc:sldChg chg="modSp new del mod">
        <pc:chgData name="Vanruysseveldt Vicky" userId="727c3cda-ffad-4869-b7c3-b4e0fb154b96" providerId="ADAL" clId="{26729C6C-5ABB-432F-8B48-91E07637E040}" dt="2023-07-07T12:24:55.154" v="1645" actId="2696"/>
        <pc:sldMkLst>
          <pc:docMk/>
          <pc:sldMk cId="1673767796" sldId="893"/>
        </pc:sldMkLst>
        <pc:spChg chg="mod">
          <ac:chgData name="Vanruysseveldt Vicky" userId="727c3cda-ffad-4869-b7c3-b4e0fb154b96" providerId="ADAL" clId="{26729C6C-5ABB-432F-8B48-91E07637E040}" dt="2023-07-07T12:05:03.171" v="298" actId="20577"/>
          <ac:spMkLst>
            <pc:docMk/>
            <pc:sldMk cId="1673767796" sldId="893"/>
            <ac:spMk id="2" creationId="{8DDA4EB0-6E8C-543A-F12B-0A8ABAD9EC28}"/>
          </ac:spMkLst>
        </pc:spChg>
        <pc:spChg chg="mod">
          <ac:chgData name="Vanruysseveldt Vicky" userId="727c3cda-ffad-4869-b7c3-b4e0fb154b96" providerId="ADAL" clId="{26729C6C-5ABB-432F-8B48-91E07637E040}" dt="2023-07-07T12:21:56.287" v="1055" actId="2711"/>
          <ac:spMkLst>
            <pc:docMk/>
            <pc:sldMk cId="1673767796" sldId="893"/>
            <ac:spMk id="3" creationId="{5DE1135C-D707-EEA2-4D4A-ED621C8450EE}"/>
          </ac:spMkLst>
        </pc:spChg>
      </pc:sldChg>
      <pc:sldChg chg="modSp new del mod">
        <pc:chgData name="Vanruysseveldt Vicky" userId="727c3cda-ffad-4869-b7c3-b4e0fb154b96" providerId="ADAL" clId="{26729C6C-5ABB-432F-8B48-91E07637E040}" dt="2023-07-07T12:29:22.431" v="2582" actId="2696"/>
        <pc:sldMkLst>
          <pc:docMk/>
          <pc:sldMk cId="4116109338" sldId="894"/>
        </pc:sldMkLst>
        <pc:spChg chg="mod">
          <ac:chgData name="Vanruysseveldt Vicky" userId="727c3cda-ffad-4869-b7c3-b4e0fb154b96" providerId="ADAL" clId="{26729C6C-5ABB-432F-8B48-91E07637E040}" dt="2023-07-07T12:09:43.751" v="523" actId="20577"/>
          <ac:spMkLst>
            <pc:docMk/>
            <pc:sldMk cId="4116109338" sldId="894"/>
            <ac:spMk id="2" creationId="{AF07EECA-87BA-1783-5ECD-FF3A0DBDA305}"/>
          </ac:spMkLst>
        </pc:spChg>
        <pc:spChg chg="mod">
          <ac:chgData name="Vanruysseveldt Vicky" userId="727c3cda-ffad-4869-b7c3-b4e0fb154b96" providerId="ADAL" clId="{26729C6C-5ABB-432F-8B48-91E07637E040}" dt="2023-07-07T12:21:22.585" v="1053" actId="27636"/>
          <ac:spMkLst>
            <pc:docMk/>
            <pc:sldMk cId="4116109338" sldId="894"/>
            <ac:spMk id="3" creationId="{0A0C804F-3129-9C3A-AEC2-A5F88587CAD8}"/>
          </ac:spMkLst>
        </pc:spChg>
      </pc:sldChg>
      <pc:sldChg chg="modSp new del mod">
        <pc:chgData name="Vanruysseveldt Vicky" userId="727c3cda-ffad-4869-b7c3-b4e0fb154b96" providerId="ADAL" clId="{26729C6C-5ABB-432F-8B48-91E07637E040}" dt="2023-07-07T12:35:42.655" v="3476" actId="2696"/>
        <pc:sldMkLst>
          <pc:docMk/>
          <pc:sldMk cId="803746249" sldId="895"/>
        </pc:sldMkLst>
        <pc:spChg chg="mod">
          <ac:chgData name="Vanruysseveldt Vicky" userId="727c3cda-ffad-4869-b7c3-b4e0fb154b96" providerId="ADAL" clId="{26729C6C-5ABB-432F-8B48-91E07637E040}" dt="2023-07-07T12:13:45.797" v="827" actId="20577"/>
          <ac:spMkLst>
            <pc:docMk/>
            <pc:sldMk cId="803746249" sldId="895"/>
            <ac:spMk id="2" creationId="{D7AE14A6-14D0-3410-59EB-4396EBD4088A}"/>
          </ac:spMkLst>
        </pc:spChg>
        <pc:spChg chg="mod">
          <ac:chgData name="Vanruysseveldt Vicky" userId="727c3cda-ffad-4869-b7c3-b4e0fb154b96" providerId="ADAL" clId="{26729C6C-5ABB-432F-8B48-91E07637E040}" dt="2023-07-07T12:20:22.505" v="1045" actId="20577"/>
          <ac:spMkLst>
            <pc:docMk/>
            <pc:sldMk cId="803746249" sldId="895"/>
            <ac:spMk id="3" creationId="{27C1DE49-6432-B786-4A16-BE3E9146685E}"/>
          </ac:spMkLst>
        </pc:spChg>
      </pc:sldChg>
      <pc:sldChg chg="modSp new mod">
        <pc:chgData name="Vanruysseveldt Vicky" userId="727c3cda-ffad-4869-b7c3-b4e0fb154b96" providerId="ADAL" clId="{26729C6C-5ABB-432F-8B48-91E07637E040}" dt="2023-07-07T12:49:23.501" v="4958" actId="5793"/>
        <pc:sldMkLst>
          <pc:docMk/>
          <pc:sldMk cId="3460582474" sldId="896"/>
        </pc:sldMkLst>
        <pc:spChg chg="mod">
          <ac:chgData name="Vanruysseveldt Vicky" userId="727c3cda-ffad-4869-b7c3-b4e0fb154b96" providerId="ADAL" clId="{26729C6C-5ABB-432F-8B48-91E07637E040}" dt="2023-07-07T12:29:33.471" v="2618" actId="20577"/>
          <ac:spMkLst>
            <pc:docMk/>
            <pc:sldMk cId="3460582474" sldId="896"/>
            <ac:spMk id="2" creationId="{344D9237-82FA-96B5-482B-22C9B7962DE6}"/>
          </ac:spMkLst>
        </pc:spChg>
        <pc:spChg chg="mod">
          <ac:chgData name="Vanruysseveldt Vicky" userId="727c3cda-ffad-4869-b7c3-b4e0fb154b96" providerId="ADAL" clId="{26729C6C-5ABB-432F-8B48-91E07637E040}" dt="2023-07-07T12:49:23.501" v="4958" actId="5793"/>
          <ac:spMkLst>
            <pc:docMk/>
            <pc:sldMk cId="3460582474" sldId="896"/>
            <ac:spMk id="3" creationId="{0ADA08BE-1986-078C-9413-EC3B6CDA54B6}"/>
          </ac:spMkLst>
        </pc:spChg>
      </pc:sldChg>
      <pc:sldChg chg="modSp new mod">
        <pc:chgData name="Vanruysseveldt Vicky" userId="727c3cda-ffad-4869-b7c3-b4e0fb154b96" providerId="ADAL" clId="{26729C6C-5ABB-432F-8B48-91E07637E040}" dt="2023-07-07T12:35:32.494" v="3475" actId="113"/>
        <pc:sldMkLst>
          <pc:docMk/>
          <pc:sldMk cId="3738367895" sldId="897"/>
        </pc:sldMkLst>
        <pc:spChg chg="mod">
          <ac:chgData name="Vanruysseveldt Vicky" userId="727c3cda-ffad-4869-b7c3-b4e0fb154b96" providerId="ADAL" clId="{26729C6C-5ABB-432F-8B48-91E07637E040}" dt="2023-07-07T12:22:10.565" v="1086" actId="20577"/>
          <ac:spMkLst>
            <pc:docMk/>
            <pc:sldMk cId="3738367895" sldId="897"/>
            <ac:spMk id="2" creationId="{7BCE594D-86D0-1642-9594-A037EA00F1BE}"/>
          </ac:spMkLst>
        </pc:spChg>
        <pc:spChg chg="mod">
          <ac:chgData name="Vanruysseveldt Vicky" userId="727c3cda-ffad-4869-b7c3-b4e0fb154b96" providerId="ADAL" clId="{26729C6C-5ABB-432F-8B48-91E07637E040}" dt="2023-07-07T12:35:32.494" v="3475" actId="113"/>
          <ac:spMkLst>
            <pc:docMk/>
            <pc:sldMk cId="3738367895" sldId="897"/>
            <ac:spMk id="3" creationId="{E2000118-629A-8C89-9B02-BD9C9F982FF7}"/>
          </ac:spMkLst>
        </pc:spChg>
      </pc:sldChg>
      <pc:sldChg chg="modSp add mod">
        <pc:chgData name="Vanruysseveldt Vicky" userId="727c3cda-ffad-4869-b7c3-b4e0fb154b96" providerId="ADAL" clId="{26729C6C-5ABB-432F-8B48-91E07637E040}" dt="2023-07-07T12:35:20.488" v="3472" actId="113"/>
        <pc:sldMkLst>
          <pc:docMk/>
          <pc:sldMk cId="1147730239" sldId="898"/>
        </pc:sldMkLst>
        <pc:spChg chg="mod">
          <ac:chgData name="Vanruysseveldt Vicky" userId="727c3cda-ffad-4869-b7c3-b4e0fb154b96" providerId="ADAL" clId="{26729C6C-5ABB-432F-8B48-91E07637E040}" dt="2023-07-07T12:35:20.488" v="3472" actId="113"/>
          <ac:spMkLst>
            <pc:docMk/>
            <pc:sldMk cId="1147730239" sldId="898"/>
            <ac:spMk id="3" creationId="{E2000118-629A-8C89-9B02-BD9C9F982FF7}"/>
          </ac:spMkLst>
        </pc:spChg>
      </pc:sldChg>
      <pc:sldChg chg="modSp new mod">
        <pc:chgData name="Vanruysseveldt Vicky" userId="727c3cda-ffad-4869-b7c3-b4e0fb154b96" providerId="ADAL" clId="{26729C6C-5ABB-432F-8B48-91E07637E040}" dt="2023-07-07T12:41:56.588" v="4255" actId="20577"/>
        <pc:sldMkLst>
          <pc:docMk/>
          <pc:sldMk cId="2583332860" sldId="899"/>
        </pc:sldMkLst>
        <pc:spChg chg="mod">
          <ac:chgData name="Vanruysseveldt Vicky" userId="727c3cda-ffad-4869-b7c3-b4e0fb154b96" providerId="ADAL" clId="{26729C6C-5ABB-432F-8B48-91E07637E040}" dt="2023-07-07T12:36:22.807" v="3580" actId="20577"/>
          <ac:spMkLst>
            <pc:docMk/>
            <pc:sldMk cId="2583332860" sldId="899"/>
            <ac:spMk id="2" creationId="{AA609509-1BDD-A2E4-320F-834B519A45C3}"/>
          </ac:spMkLst>
        </pc:spChg>
        <pc:spChg chg="mod">
          <ac:chgData name="Vanruysseveldt Vicky" userId="727c3cda-ffad-4869-b7c3-b4e0fb154b96" providerId="ADAL" clId="{26729C6C-5ABB-432F-8B48-91E07637E040}" dt="2023-07-07T12:41:56.588" v="4255" actId="20577"/>
          <ac:spMkLst>
            <pc:docMk/>
            <pc:sldMk cId="2583332860" sldId="899"/>
            <ac:spMk id="3" creationId="{7977FB23-2B9F-1D0F-5BF6-0D4CA1F830C8}"/>
          </ac:spMkLst>
        </pc:spChg>
      </pc:sldChg>
      <pc:sldChg chg="modSp new mod">
        <pc:chgData name="Vanruysseveldt Vicky" userId="727c3cda-ffad-4869-b7c3-b4e0fb154b96" providerId="ADAL" clId="{26729C6C-5ABB-432F-8B48-91E07637E040}" dt="2023-07-09T19:29:55.188" v="9098" actId="20577"/>
        <pc:sldMkLst>
          <pc:docMk/>
          <pc:sldMk cId="364904256" sldId="900"/>
        </pc:sldMkLst>
        <pc:spChg chg="mod">
          <ac:chgData name="Vanruysseveldt Vicky" userId="727c3cda-ffad-4869-b7c3-b4e0fb154b96" providerId="ADAL" clId="{26729C6C-5ABB-432F-8B48-91E07637E040}" dt="2023-07-07T12:43:58.235" v="4329" actId="20577"/>
          <ac:spMkLst>
            <pc:docMk/>
            <pc:sldMk cId="364904256" sldId="900"/>
            <ac:spMk id="2" creationId="{B295A92D-C4E6-D96F-22E6-DEE627D6C7A8}"/>
          </ac:spMkLst>
        </pc:spChg>
        <pc:spChg chg="mod">
          <ac:chgData name="Vanruysseveldt Vicky" userId="727c3cda-ffad-4869-b7c3-b4e0fb154b96" providerId="ADAL" clId="{26729C6C-5ABB-432F-8B48-91E07637E040}" dt="2023-07-09T19:29:55.188" v="9098" actId="20577"/>
          <ac:spMkLst>
            <pc:docMk/>
            <pc:sldMk cId="364904256" sldId="900"/>
            <ac:spMk id="3" creationId="{96530574-2F2D-C2EA-1060-D843FD9F01AC}"/>
          </ac:spMkLst>
        </pc:spChg>
      </pc:sldChg>
      <pc:sldChg chg="modSp new mod">
        <pc:chgData name="Vanruysseveldt Vicky" userId="727c3cda-ffad-4869-b7c3-b4e0fb154b96" providerId="ADAL" clId="{26729C6C-5ABB-432F-8B48-91E07637E040}" dt="2023-07-09T19:24:03.009" v="8695" actId="27636"/>
        <pc:sldMkLst>
          <pc:docMk/>
          <pc:sldMk cId="814336916" sldId="901"/>
        </pc:sldMkLst>
        <pc:spChg chg="mod">
          <ac:chgData name="Vanruysseveldt Vicky" userId="727c3cda-ffad-4869-b7c3-b4e0fb154b96" providerId="ADAL" clId="{26729C6C-5ABB-432F-8B48-91E07637E040}" dt="2023-07-07T12:44:26.328" v="4402" actId="20577"/>
          <ac:spMkLst>
            <pc:docMk/>
            <pc:sldMk cId="814336916" sldId="901"/>
            <ac:spMk id="2" creationId="{2DE43992-D0C9-AECA-F580-D3AFC2DDB81F}"/>
          </ac:spMkLst>
        </pc:spChg>
        <pc:spChg chg="mod">
          <ac:chgData name="Vanruysseveldt Vicky" userId="727c3cda-ffad-4869-b7c3-b4e0fb154b96" providerId="ADAL" clId="{26729C6C-5ABB-432F-8B48-91E07637E040}" dt="2023-07-09T19:24:03.009" v="8695" actId="27636"/>
          <ac:spMkLst>
            <pc:docMk/>
            <pc:sldMk cId="814336916" sldId="901"/>
            <ac:spMk id="3" creationId="{6F9226AB-3233-ADA7-36BD-1F33352B3034}"/>
          </ac:spMkLst>
        </pc:spChg>
      </pc:sldChg>
      <pc:sldChg chg="modSp new mod">
        <pc:chgData name="Vanruysseveldt Vicky" userId="727c3cda-ffad-4869-b7c3-b4e0fb154b96" providerId="ADAL" clId="{26729C6C-5ABB-432F-8B48-91E07637E040}" dt="2023-07-07T12:53:13.646" v="5581" actId="20577"/>
        <pc:sldMkLst>
          <pc:docMk/>
          <pc:sldMk cId="2088733303" sldId="902"/>
        </pc:sldMkLst>
        <pc:spChg chg="mod">
          <ac:chgData name="Vanruysseveldt Vicky" userId="727c3cda-ffad-4869-b7c3-b4e0fb154b96" providerId="ADAL" clId="{26729C6C-5ABB-432F-8B48-91E07637E040}" dt="2023-07-07T12:48:53.614" v="4957" actId="20577"/>
          <ac:spMkLst>
            <pc:docMk/>
            <pc:sldMk cId="2088733303" sldId="902"/>
            <ac:spMk id="2" creationId="{3B75ECAE-9DE0-1F89-DFE3-B5507943DE19}"/>
          </ac:spMkLst>
        </pc:spChg>
        <pc:spChg chg="mod">
          <ac:chgData name="Vanruysseveldt Vicky" userId="727c3cda-ffad-4869-b7c3-b4e0fb154b96" providerId="ADAL" clId="{26729C6C-5ABB-432F-8B48-91E07637E040}" dt="2023-07-07T12:53:13.646" v="5581" actId="20577"/>
          <ac:spMkLst>
            <pc:docMk/>
            <pc:sldMk cId="2088733303" sldId="902"/>
            <ac:spMk id="3" creationId="{EF769CE8-CB12-34FC-CF79-8012245AF620}"/>
          </ac:spMkLst>
        </pc:spChg>
      </pc:sldChg>
      <pc:sldChg chg="modSp new mod ord">
        <pc:chgData name="Vanruysseveldt Vicky" userId="727c3cda-ffad-4869-b7c3-b4e0fb154b96" providerId="ADAL" clId="{26729C6C-5ABB-432F-8B48-91E07637E040}" dt="2023-07-09T19:25:26.991" v="8813" actId="20577"/>
        <pc:sldMkLst>
          <pc:docMk/>
          <pc:sldMk cId="2091963375" sldId="903"/>
        </pc:sldMkLst>
        <pc:spChg chg="mod">
          <ac:chgData name="Vanruysseveldt Vicky" userId="727c3cda-ffad-4869-b7c3-b4e0fb154b96" providerId="ADAL" clId="{26729C6C-5ABB-432F-8B48-91E07637E040}" dt="2023-07-07T12:57:20.184" v="5900" actId="20577"/>
          <ac:spMkLst>
            <pc:docMk/>
            <pc:sldMk cId="2091963375" sldId="903"/>
            <ac:spMk id="2" creationId="{4CB72A67-7D86-4F47-4505-24CB0CF4D827}"/>
          </ac:spMkLst>
        </pc:spChg>
        <pc:spChg chg="mod">
          <ac:chgData name="Vanruysseveldt Vicky" userId="727c3cda-ffad-4869-b7c3-b4e0fb154b96" providerId="ADAL" clId="{26729C6C-5ABB-432F-8B48-91E07637E040}" dt="2023-07-09T19:25:26.991" v="8813" actId="20577"/>
          <ac:spMkLst>
            <pc:docMk/>
            <pc:sldMk cId="2091963375" sldId="903"/>
            <ac:spMk id="3" creationId="{40EFEEEB-1591-0A89-11D2-FEACDE3CC34C}"/>
          </ac:spMkLst>
        </pc:spChg>
      </pc:sldChg>
      <pc:sldChg chg="addSp delSp modSp new del mod setBg">
        <pc:chgData name="Vanruysseveldt Vicky" userId="727c3cda-ffad-4869-b7c3-b4e0fb154b96" providerId="ADAL" clId="{26729C6C-5ABB-432F-8B48-91E07637E040}" dt="2023-07-07T12:57:11.731" v="5872" actId="2696"/>
        <pc:sldMkLst>
          <pc:docMk/>
          <pc:sldMk cId="4110357343" sldId="903"/>
        </pc:sldMkLst>
        <pc:spChg chg="mod">
          <ac:chgData name="Vanruysseveldt Vicky" userId="727c3cda-ffad-4869-b7c3-b4e0fb154b96" providerId="ADAL" clId="{26729C6C-5ABB-432F-8B48-91E07637E040}" dt="2023-07-07T12:55:31.096" v="5692" actId="20577"/>
          <ac:spMkLst>
            <pc:docMk/>
            <pc:sldMk cId="4110357343" sldId="903"/>
            <ac:spMk id="2" creationId="{BA3D304D-7FB7-A22F-BE1F-8A56E674F874}"/>
          </ac:spMkLst>
        </pc:spChg>
        <pc:spChg chg="add del mod">
          <ac:chgData name="Vanruysseveldt Vicky" userId="727c3cda-ffad-4869-b7c3-b4e0fb154b96" providerId="ADAL" clId="{26729C6C-5ABB-432F-8B48-91E07637E040}" dt="2023-07-07T12:57:09.451" v="5871" actId="20577"/>
          <ac:spMkLst>
            <pc:docMk/>
            <pc:sldMk cId="4110357343" sldId="903"/>
            <ac:spMk id="3" creationId="{3CC0B362-8265-2C25-BD64-DDC5E3E88A03}"/>
          </ac:spMkLst>
        </pc:spChg>
        <pc:spChg chg="mod ord">
          <ac:chgData name="Vanruysseveldt Vicky" userId="727c3cda-ffad-4869-b7c3-b4e0fb154b96" providerId="ADAL" clId="{26729C6C-5ABB-432F-8B48-91E07637E040}" dt="2023-07-07T12:54:10.115" v="5624" actId="26606"/>
          <ac:spMkLst>
            <pc:docMk/>
            <pc:sldMk cId="4110357343" sldId="903"/>
            <ac:spMk id="4" creationId="{5DB2122E-ACC6-0800-BB4A-9911A9AAEAC0}"/>
          </ac:spMkLst>
        </pc:spChg>
        <pc:spChg chg="add del mod">
          <ac:chgData name="Vanruysseveldt Vicky" userId="727c3cda-ffad-4869-b7c3-b4e0fb154b96" providerId="ADAL" clId="{26729C6C-5ABB-432F-8B48-91E07637E040}" dt="2023-07-07T12:55:16.392" v="5663" actId="478"/>
          <ac:spMkLst>
            <pc:docMk/>
            <pc:sldMk cId="4110357343" sldId="903"/>
            <ac:spMk id="7" creationId="{B83C60F6-3CA3-748E-CADC-47E6553A6D5F}"/>
          </ac:spMkLst>
        </pc:spChg>
        <pc:picChg chg="add mod">
          <ac:chgData name="Vanruysseveldt Vicky" userId="727c3cda-ffad-4869-b7c3-b4e0fb154b96" providerId="ADAL" clId="{26729C6C-5ABB-432F-8B48-91E07637E040}" dt="2023-07-07T12:55:22.108" v="5667" actId="1076"/>
          <ac:picMkLst>
            <pc:docMk/>
            <pc:sldMk cId="4110357343" sldId="903"/>
            <ac:picMk id="5" creationId="{4A9A4E57-99CD-DDC9-4DE8-99B43F56C504}"/>
          </ac:picMkLst>
        </pc:picChg>
      </pc:sldChg>
      <pc:sldChg chg="modSp new mod">
        <pc:chgData name="Vanruysseveldt Vicky" userId="727c3cda-ffad-4869-b7c3-b4e0fb154b96" providerId="ADAL" clId="{26729C6C-5ABB-432F-8B48-91E07637E040}" dt="2023-07-09T19:31:06.577" v="9235" actId="255"/>
        <pc:sldMkLst>
          <pc:docMk/>
          <pc:sldMk cId="1656082161" sldId="904"/>
        </pc:sldMkLst>
        <pc:spChg chg="mod">
          <ac:chgData name="Vanruysseveldt Vicky" userId="727c3cda-ffad-4869-b7c3-b4e0fb154b96" providerId="ADAL" clId="{26729C6C-5ABB-432F-8B48-91E07637E040}" dt="2023-07-09T19:31:06.577" v="9235" actId="255"/>
          <ac:spMkLst>
            <pc:docMk/>
            <pc:sldMk cId="1656082161" sldId="904"/>
            <ac:spMk id="2" creationId="{CC96C0C6-E688-D3F0-8FBF-39DCFB0028AB}"/>
          </ac:spMkLst>
        </pc:spChg>
        <pc:spChg chg="mod">
          <ac:chgData name="Vanruysseveldt Vicky" userId="727c3cda-ffad-4869-b7c3-b4e0fb154b96" providerId="ADAL" clId="{26729C6C-5ABB-432F-8B48-91E07637E040}" dt="2023-07-09T19:22:17.117" v="8637" actId="20577"/>
          <ac:spMkLst>
            <pc:docMk/>
            <pc:sldMk cId="1656082161" sldId="904"/>
            <ac:spMk id="3" creationId="{856B6446-8C01-4B24-125C-72B12714D748}"/>
          </ac:spMkLst>
        </pc:spChg>
      </pc:sldChg>
      <pc:sldChg chg="modSp new mod ord">
        <pc:chgData name="Vanruysseveldt Vicky" userId="727c3cda-ffad-4869-b7c3-b4e0fb154b96" providerId="ADAL" clId="{26729C6C-5ABB-432F-8B48-91E07637E040}" dt="2023-07-09T19:29:33.400" v="9078"/>
        <pc:sldMkLst>
          <pc:docMk/>
          <pc:sldMk cId="1026097682" sldId="905"/>
        </pc:sldMkLst>
        <pc:spChg chg="mod">
          <ac:chgData name="Vanruysseveldt Vicky" userId="727c3cda-ffad-4869-b7c3-b4e0fb154b96" providerId="ADAL" clId="{26729C6C-5ABB-432F-8B48-91E07637E040}" dt="2023-07-07T14:02:36.127" v="7302" actId="20577"/>
          <ac:spMkLst>
            <pc:docMk/>
            <pc:sldMk cId="1026097682" sldId="905"/>
            <ac:spMk id="2" creationId="{E9097E99-D3C2-8B15-5A6A-18908F12EAF3}"/>
          </ac:spMkLst>
        </pc:spChg>
        <pc:spChg chg="mod">
          <ac:chgData name="Vanruysseveldt Vicky" userId="727c3cda-ffad-4869-b7c3-b4e0fb154b96" providerId="ADAL" clId="{26729C6C-5ABB-432F-8B48-91E07637E040}" dt="2023-07-07T14:05:17.205" v="7677" actId="20577"/>
          <ac:spMkLst>
            <pc:docMk/>
            <pc:sldMk cId="1026097682" sldId="905"/>
            <ac:spMk id="3" creationId="{110C9BB6-5ED0-0AF2-992D-FA7ED063C7C6}"/>
          </ac:spMkLst>
        </pc:spChg>
      </pc:sldChg>
      <pc:sldChg chg="modSp new mod">
        <pc:chgData name="Vanruysseveldt Vicky" userId="727c3cda-ffad-4869-b7c3-b4e0fb154b96" providerId="ADAL" clId="{26729C6C-5ABB-432F-8B48-91E07637E040}" dt="2023-07-09T19:31:51.937" v="9297" actId="20577"/>
        <pc:sldMkLst>
          <pc:docMk/>
          <pc:sldMk cId="4076138313" sldId="906"/>
        </pc:sldMkLst>
        <pc:spChg chg="mod">
          <ac:chgData name="Vanruysseveldt Vicky" userId="727c3cda-ffad-4869-b7c3-b4e0fb154b96" providerId="ADAL" clId="{26729C6C-5ABB-432F-8B48-91E07637E040}" dt="2023-07-09T19:31:51.937" v="9297" actId="20577"/>
          <ac:spMkLst>
            <pc:docMk/>
            <pc:sldMk cId="4076138313" sldId="906"/>
            <ac:spMk id="2" creationId="{0F80316C-E3D8-7A2E-E354-174C44010F11}"/>
          </ac:spMkLst>
        </pc:spChg>
        <pc:spChg chg="mod">
          <ac:chgData name="Vanruysseveldt Vicky" userId="727c3cda-ffad-4869-b7c3-b4e0fb154b96" providerId="ADAL" clId="{26729C6C-5ABB-432F-8B48-91E07637E040}" dt="2023-07-09T19:28:48.529" v="9051" actId="20577"/>
          <ac:spMkLst>
            <pc:docMk/>
            <pc:sldMk cId="4076138313" sldId="906"/>
            <ac:spMk id="3" creationId="{17E958E4-5314-DF42-CCC8-01A9D8C838B4}"/>
          </ac:spMkLst>
        </pc:spChg>
      </pc:sldChg>
      <pc:sldChg chg="modSp add mod">
        <pc:chgData name="Vanruysseveldt Vicky" userId="727c3cda-ffad-4869-b7c3-b4e0fb154b96" providerId="ADAL" clId="{26729C6C-5ABB-432F-8B48-91E07637E040}" dt="2023-07-09T19:31:39.923" v="9291" actId="255"/>
        <pc:sldMkLst>
          <pc:docMk/>
          <pc:sldMk cId="624802552" sldId="918"/>
        </pc:sldMkLst>
        <pc:spChg chg="mod">
          <ac:chgData name="Vanruysseveldt Vicky" userId="727c3cda-ffad-4869-b7c3-b4e0fb154b96" providerId="ADAL" clId="{26729C6C-5ABB-432F-8B48-91E07637E040}" dt="2023-07-09T19:31:39.923" v="9291" actId="255"/>
          <ac:spMkLst>
            <pc:docMk/>
            <pc:sldMk cId="624802552" sldId="918"/>
            <ac:spMk id="2" creationId="{CC96C0C6-E688-D3F0-8FBF-39DCFB0028AB}"/>
          </ac:spMkLst>
        </pc:spChg>
        <pc:spChg chg="mod">
          <ac:chgData name="Vanruysseveldt Vicky" userId="727c3cda-ffad-4869-b7c3-b4e0fb154b96" providerId="ADAL" clId="{26729C6C-5ABB-432F-8B48-91E07637E040}" dt="2023-07-09T19:16:06.135" v="7963" actId="20577"/>
          <ac:spMkLst>
            <pc:docMk/>
            <pc:sldMk cId="624802552" sldId="918"/>
            <ac:spMk id="3" creationId="{856B6446-8C01-4B24-125C-72B12714D748}"/>
          </ac:spMkLst>
        </pc:spChg>
      </pc:sldChg>
      <pc:sldChg chg="modSp add mod">
        <pc:chgData name="Vanruysseveldt Vicky" userId="727c3cda-ffad-4869-b7c3-b4e0fb154b96" providerId="ADAL" clId="{26729C6C-5ABB-432F-8B48-91E07637E040}" dt="2023-07-09T19:31:20.341" v="9262" actId="255"/>
        <pc:sldMkLst>
          <pc:docMk/>
          <pc:sldMk cId="2487356574" sldId="919"/>
        </pc:sldMkLst>
        <pc:spChg chg="mod">
          <ac:chgData name="Vanruysseveldt Vicky" userId="727c3cda-ffad-4869-b7c3-b4e0fb154b96" providerId="ADAL" clId="{26729C6C-5ABB-432F-8B48-91E07637E040}" dt="2023-07-09T19:31:20.341" v="9262" actId="255"/>
          <ac:spMkLst>
            <pc:docMk/>
            <pc:sldMk cId="2487356574" sldId="919"/>
            <ac:spMk id="2" creationId="{CC96C0C6-E688-D3F0-8FBF-39DCFB0028AB}"/>
          </ac:spMkLst>
        </pc:spChg>
        <pc:spChg chg="mod">
          <ac:chgData name="Vanruysseveldt Vicky" userId="727c3cda-ffad-4869-b7c3-b4e0fb154b96" providerId="ADAL" clId="{26729C6C-5ABB-432F-8B48-91E07637E040}" dt="2023-07-09T19:19:16.861" v="8398" actId="20577"/>
          <ac:spMkLst>
            <pc:docMk/>
            <pc:sldMk cId="2487356574" sldId="919"/>
            <ac:spMk id="3" creationId="{856B6446-8C01-4B24-125C-72B12714D748}"/>
          </ac:spMkLst>
        </pc:spChg>
      </pc:sldChg>
      <pc:sldChg chg="modSp new mod">
        <pc:chgData name="Vanruysseveldt Vicky" userId="727c3cda-ffad-4869-b7c3-b4e0fb154b96" providerId="ADAL" clId="{26729C6C-5ABB-432F-8B48-91E07637E040}" dt="2023-07-09T19:29:44.721" v="9086" actId="20577"/>
        <pc:sldMkLst>
          <pc:docMk/>
          <pc:sldMk cId="1695175028" sldId="920"/>
        </pc:sldMkLst>
        <pc:spChg chg="mod">
          <ac:chgData name="Vanruysseveldt Vicky" userId="727c3cda-ffad-4869-b7c3-b4e0fb154b96" providerId="ADAL" clId="{26729C6C-5ABB-432F-8B48-91E07637E040}" dt="2023-07-09T19:29:29.784" v="9076" actId="20577"/>
          <ac:spMkLst>
            <pc:docMk/>
            <pc:sldMk cId="1695175028" sldId="920"/>
            <ac:spMk id="2" creationId="{150EACE3-77CB-421D-1EDF-CFDBC7F29880}"/>
          </ac:spMkLst>
        </pc:spChg>
        <pc:spChg chg="mod">
          <ac:chgData name="Vanruysseveldt Vicky" userId="727c3cda-ffad-4869-b7c3-b4e0fb154b96" providerId="ADAL" clId="{26729C6C-5ABB-432F-8B48-91E07637E040}" dt="2023-07-09T19:29:44.721" v="9086" actId="20577"/>
          <ac:spMkLst>
            <pc:docMk/>
            <pc:sldMk cId="1695175028" sldId="920"/>
            <ac:spMk id="3" creationId="{5605E646-85BD-B0EF-2AF3-BFE4BD6D78B9}"/>
          </ac:spMkLst>
        </pc:spChg>
      </pc:sldChg>
      <pc:sldChg chg="new del">
        <pc:chgData name="Vanruysseveldt Vicky" userId="727c3cda-ffad-4869-b7c3-b4e0fb154b96" providerId="ADAL" clId="{26729C6C-5ABB-432F-8B48-91E07637E040}" dt="2023-07-09T19:32:26.829" v="9327" actId="680"/>
        <pc:sldMkLst>
          <pc:docMk/>
          <pc:sldMk cId="1858626313" sldId="921"/>
        </pc:sldMkLst>
      </pc:sldChg>
      <pc:sldChg chg="add">
        <pc:chgData name="Vanruysseveldt Vicky" userId="727c3cda-ffad-4869-b7c3-b4e0fb154b96" providerId="ADAL" clId="{26729C6C-5ABB-432F-8B48-91E07637E040}" dt="2023-07-09T19:32:30.516" v="9328" actId="2890"/>
        <pc:sldMkLst>
          <pc:docMk/>
          <pc:sldMk cId="3884238767" sldId="921"/>
        </pc:sldMkLst>
      </pc:sldChg>
      <pc:sldChg chg="modSp new mod">
        <pc:chgData name="Vanruysseveldt Vicky" userId="727c3cda-ffad-4869-b7c3-b4e0fb154b96" providerId="ADAL" clId="{26729C6C-5ABB-432F-8B48-91E07637E040}" dt="2023-07-10T13:36:50.384" v="11063" actId="20577"/>
        <pc:sldMkLst>
          <pc:docMk/>
          <pc:sldMk cId="2166514579" sldId="922"/>
        </pc:sldMkLst>
        <pc:spChg chg="mod">
          <ac:chgData name="Vanruysseveldt Vicky" userId="727c3cda-ffad-4869-b7c3-b4e0fb154b96" providerId="ADAL" clId="{26729C6C-5ABB-432F-8B48-91E07637E040}" dt="2023-07-09T19:36:14.296" v="9553" actId="20577"/>
          <ac:spMkLst>
            <pc:docMk/>
            <pc:sldMk cId="2166514579" sldId="922"/>
            <ac:spMk id="2" creationId="{ABFF9515-14F8-303D-AA39-B5AF79C02E3C}"/>
          </ac:spMkLst>
        </pc:spChg>
        <pc:spChg chg="mod">
          <ac:chgData name="Vanruysseveldt Vicky" userId="727c3cda-ffad-4869-b7c3-b4e0fb154b96" providerId="ADAL" clId="{26729C6C-5ABB-432F-8B48-91E07637E040}" dt="2023-07-10T13:36:50.384" v="11063" actId="20577"/>
          <ac:spMkLst>
            <pc:docMk/>
            <pc:sldMk cId="2166514579" sldId="922"/>
            <ac:spMk id="3" creationId="{E4AC46FE-CE5E-6614-EA03-4C8967499E9C}"/>
          </ac:spMkLst>
        </pc:spChg>
      </pc:sldChg>
      <pc:sldChg chg="modSp add mod">
        <pc:chgData name="Vanruysseveldt Vicky" userId="727c3cda-ffad-4869-b7c3-b4e0fb154b96" providerId="ADAL" clId="{26729C6C-5ABB-432F-8B48-91E07637E040}" dt="2023-07-09T19:48:34.696" v="10971" actId="20577"/>
        <pc:sldMkLst>
          <pc:docMk/>
          <pc:sldMk cId="2858724049" sldId="923"/>
        </pc:sldMkLst>
        <pc:spChg chg="mod">
          <ac:chgData name="Vanruysseveldt Vicky" userId="727c3cda-ffad-4869-b7c3-b4e0fb154b96" providerId="ADAL" clId="{26729C6C-5ABB-432F-8B48-91E07637E040}" dt="2023-07-09T19:48:34.696" v="10971" actId="20577"/>
          <ac:spMkLst>
            <pc:docMk/>
            <pc:sldMk cId="2858724049" sldId="923"/>
            <ac:spMk id="3" creationId="{E4AC46FE-CE5E-6614-EA03-4C8967499E9C}"/>
          </ac:spMkLst>
        </pc:spChg>
      </pc:sldChg>
      <pc:sldChg chg="modSp mod">
        <pc:chgData name="Vanruysseveldt Vicky" userId="727c3cda-ffad-4869-b7c3-b4e0fb154b96" providerId="ADAL" clId="{26729C6C-5ABB-432F-8B48-91E07637E040}" dt="2023-07-10T13:36:14.210" v="10972" actId="20577"/>
        <pc:sldMkLst>
          <pc:docMk/>
          <pc:sldMk cId="1996710153" sldId="5543"/>
        </pc:sldMkLst>
        <pc:spChg chg="mod">
          <ac:chgData name="Vanruysseveldt Vicky" userId="727c3cda-ffad-4869-b7c3-b4e0fb154b96" providerId="ADAL" clId="{26729C6C-5ABB-432F-8B48-91E07637E040}" dt="2023-07-10T13:36:14.210" v="10972" actId="20577"/>
          <ac:spMkLst>
            <pc:docMk/>
            <pc:sldMk cId="1996710153" sldId="5543"/>
            <ac:spMk id="3" creationId="{E4AC46FE-CE5E-6614-EA03-4C8967499E9C}"/>
          </ac:spMkLst>
        </pc:spChg>
      </pc:sldChg>
    </pc:docChg>
  </pc:docChgLst>
  <pc:docChgLst>
    <pc:chgData name="Jansens Heidi" userId="S::heidi.jansens@ond.vlaanderen.be::71e04477-dcbe-407a-92c8-b741d7718eeb" providerId="AD" clId="Web-{2AD3F17E-B2AB-0768-099B-EDA82D92F4E0}"/>
    <pc:docChg chg="delSld modSection">
      <pc:chgData name="Jansens Heidi" userId="S::heidi.jansens@ond.vlaanderen.be::71e04477-dcbe-407a-92c8-b741d7718eeb" providerId="AD" clId="Web-{2AD3F17E-B2AB-0768-099B-EDA82D92F4E0}" dt="2023-08-24T08:05:36.520" v="0"/>
      <pc:docMkLst>
        <pc:docMk/>
      </pc:docMkLst>
      <pc:sldChg chg="del">
        <pc:chgData name="Jansens Heidi" userId="S::heidi.jansens@ond.vlaanderen.be::71e04477-dcbe-407a-92c8-b741d7718eeb" providerId="AD" clId="Web-{2AD3F17E-B2AB-0768-099B-EDA82D92F4E0}" dt="2023-08-24T08:05:36.520" v="0"/>
        <pc:sldMkLst>
          <pc:docMk/>
          <pc:sldMk cId="1194055507" sldId="5673"/>
        </pc:sldMkLst>
      </pc:sldChg>
    </pc:docChg>
  </pc:docChgLst>
  <pc:docChgLst>
    <pc:chgData name="Laermans Evelyn" userId="a2c5199d-f9d3-4818-a648-d151ccec2bd8" providerId="ADAL" clId="{BF98338C-CD88-4C06-8C46-9A47A3A4F657}"/>
    <pc:docChg chg="modSld">
      <pc:chgData name="Laermans Evelyn" userId="a2c5199d-f9d3-4818-a648-d151ccec2bd8" providerId="ADAL" clId="{BF98338C-CD88-4C06-8C46-9A47A3A4F657}" dt="2023-08-18T14:26:15.710" v="8" actId="207"/>
      <pc:docMkLst>
        <pc:docMk/>
      </pc:docMkLst>
      <pc:sldChg chg="delCm">
        <pc:chgData name="Laermans Evelyn" userId="a2c5199d-f9d3-4818-a648-d151ccec2bd8" providerId="ADAL" clId="{BF98338C-CD88-4C06-8C46-9A47A3A4F657}" dt="2023-08-18T14:16:01.440" v="0"/>
        <pc:sldMkLst>
          <pc:docMk/>
          <pc:sldMk cId="2089042436" sldId="5505"/>
        </pc:sldMkLst>
      </pc:sldChg>
      <pc:sldChg chg="modSp mod">
        <pc:chgData name="Laermans Evelyn" userId="a2c5199d-f9d3-4818-a648-d151ccec2bd8" providerId="ADAL" clId="{BF98338C-CD88-4C06-8C46-9A47A3A4F657}" dt="2023-08-18T14:21:39.045" v="7" actId="20577"/>
        <pc:sldMkLst>
          <pc:docMk/>
          <pc:sldMk cId="3330305448" sldId="5510"/>
        </pc:sldMkLst>
        <pc:spChg chg="mod">
          <ac:chgData name="Laermans Evelyn" userId="a2c5199d-f9d3-4818-a648-d151ccec2bd8" providerId="ADAL" clId="{BF98338C-CD88-4C06-8C46-9A47A3A4F657}" dt="2023-08-18T14:21:39.045" v="7" actId="20577"/>
          <ac:spMkLst>
            <pc:docMk/>
            <pc:sldMk cId="3330305448" sldId="5510"/>
            <ac:spMk id="2" creationId="{763CFBD1-ABA5-4F0E-9818-7D3144B6CB9A}"/>
          </ac:spMkLst>
        </pc:spChg>
      </pc:sldChg>
      <pc:sldChg chg="modSp mod delCm">
        <pc:chgData name="Laermans Evelyn" userId="a2c5199d-f9d3-4818-a648-d151ccec2bd8" providerId="ADAL" clId="{BF98338C-CD88-4C06-8C46-9A47A3A4F657}" dt="2023-08-18T14:17:30.218" v="2"/>
        <pc:sldMkLst>
          <pc:docMk/>
          <pc:sldMk cId="351256702" sldId="5533"/>
        </pc:sldMkLst>
        <pc:spChg chg="mod">
          <ac:chgData name="Laermans Evelyn" userId="a2c5199d-f9d3-4818-a648-d151ccec2bd8" providerId="ADAL" clId="{BF98338C-CD88-4C06-8C46-9A47A3A4F657}" dt="2023-08-18T14:17:27.294" v="1" actId="207"/>
          <ac:spMkLst>
            <pc:docMk/>
            <pc:sldMk cId="351256702" sldId="5533"/>
            <ac:spMk id="3" creationId="{D025EFEA-6776-6A1A-5F92-4CBA8204C0B2}"/>
          </ac:spMkLst>
        </pc:spChg>
      </pc:sldChg>
      <pc:sldChg chg="modSp mod">
        <pc:chgData name="Laermans Evelyn" userId="a2c5199d-f9d3-4818-a648-d151ccec2bd8" providerId="ADAL" clId="{BF98338C-CD88-4C06-8C46-9A47A3A4F657}" dt="2023-08-18T14:26:15.710" v="8" actId="207"/>
        <pc:sldMkLst>
          <pc:docMk/>
          <pc:sldMk cId="2602132610" sldId="5541"/>
        </pc:sldMkLst>
        <pc:spChg chg="mod">
          <ac:chgData name="Laermans Evelyn" userId="a2c5199d-f9d3-4818-a648-d151ccec2bd8" providerId="ADAL" clId="{BF98338C-CD88-4C06-8C46-9A47A3A4F657}" dt="2023-08-18T14:26:15.710" v="8" actId="207"/>
          <ac:spMkLst>
            <pc:docMk/>
            <pc:sldMk cId="2602132610" sldId="5541"/>
            <ac:spMk id="2" creationId="{763CFBD1-ABA5-4F0E-9818-7D3144B6CB9A}"/>
          </ac:spMkLst>
        </pc:spChg>
      </pc:sldChg>
    </pc:docChg>
  </pc:docChgLst>
  <pc:docChgLst>
    <pc:chgData name="Boel Jeroen" userId="79438165-60cc-4da2-83a9-b90724d1e046" providerId="ADAL" clId="{842F82CC-E8DD-4C09-9903-A00D3BBBDC97}"/>
    <pc:docChg chg="undo redo custSel addSld delSld modSld sldOrd modSection">
      <pc:chgData name="Boel Jeroen" userId="79438165-60cc-4da2-83a9-b90724d1e046" providerId="ADAL" clId="{842F82CC-E8DD-4C09-9903-A00D3BBBDC97}" dt="2023-07-13T07:19:29.820" v="2560" actId="2056"/>
      <pc:docMkLst>
        <pc:docMk/>
      </pc:docMkLst>
      <pc:sldChg chg="modSp add mod addCm modNotesTx">
        <pc:chgData name="Boel Jeroen" userId="79438165-60cc-4da2-83a9-b90724d1e046" providerId="ADAL" clId="{842F82CC-E8DD-4C09-9903-A00D3BBBDC97}" dt="2023-07-10T11:27:25.943" v="2552"/>
        <pc:sldMkLst>
          <pc:docMk/>
          <pc:sldMk cId="2676812239" sldId="826"/>
        </pc:sldMkLst>
        <pc:spChg chg="mod">
          <ac:chgData name="Boel Jeroen" userId="79438165-60cc-4da2-83a9-b90724d1e046" providerId="ADAL" clId="{842F82CC-E8DD-4C09-9903-A00D3BBBDC97}" dt="2023-07-10T09:43:47.262" v="237" actId="14100"/>
          <ac:spMkLst>
            <pc:docMk/>
            <pc:sldMk cId="2676812239" sldId="826"/>
            <ac:spMk id="3" creationId="{B20DF5A0-4586-FF34-4047-11C8219BC11C}"/>
          </ac:spMkLst>
        </pc:spChg>
        <pc:picChg chg="mod">
          <ac:chgData name="Boel Jeroen" userId="79438165-60cc-4da2-83a9-b90724d1e046" providerId="ADAL" clId="{842F82CC-E8DD-4C09-9903-A00D3BBBDC97}" dt="2023-07-10T09:43:50.380" v="238" actId="1076"/>
          <ac:picMkLst>
            <pc:docMk/>
            <pc:sldMk cId="2676812239" sldId="826"/>
            <ac:picMk id="7" creationId="{1EC77F23-DCCC-4782-9F58-B26FD1D8525A}"/>
          </ac:picMkLst>
        </pc:picChg>
      </pc:sldChg>
      <pc:sldChg chg="modSp add mod addCm modNotesTx">
        <pc:chgData name="Boel Jeroen" userId="79438165-60cc-4da2-83a9-b90724d1e046" providerId="ADAL" clId="{842F82CC-E8DD-4C09-9903-A00D3BBBDC97}" dt="2023-07-10T11:27:36.798" v="2553"/>
        <pc:sldMkLst>
          <pc:docMk/>
          <pc:sldMk cId="1141969767" sldId="827"/>
        </pc:sldMkLst>
        <pc:spChg chg="mod">
          <ac:chgData name="Boel Jeroen" userId="79438165-60cc-4da2-83a9-b90724d1e046" providerId="ADAL" clId="{842F82CC-E8DD-4C09-9903-A00D3BBBDC97}" dt="2023-07-10T09:49:30.284" v="775" actId="20577"/>
          <ac:spMkLst>
            <pc:docMk/>
            <pc:sldMk cId="1141969767" sldId="827"/>
            <ac:spMk id="13" creationId="{B9F754F4-FA77-4D17-69FC-40C2AB565851}"/>
          </ac:spMkLst>
        </pc:spChg>
        <pc:picChg chg="mod">
          <ac:chgData name="Boel Jeroen" userId="79438165-60cc-4da2-83a9-b90724d1e046" providerId="ADAL" clId="{842F82CC-E8DD-4C09-9903-A00D3BBBDC97}" dt="2023-07-10T09:48:01.650" v="642" actId="1076"/>
          <ac:picMkLst>
            <pc:docMk/>
            <pc:sldMk cId="1141969767" sldId="827"/>
            <ac:picMk id="8" creationId="{7F3E4D00-E1B0-4778-9680-C2C3374B9C20}"/>
          </ac:picMkLst>
        </pc:picChg>
      </pc:sldChg>
      <pc:sldChg chg="addSp modSp add mod addCm modNotesTx">
        <pc:chgData name="Boel Jeroen" userId="79438165-60cc-4da2-83a9-b90724d1e046" providerId="ADAL" clId="{842F82CC-E8DD-4C09-9903-A00D3BBBDC97}" dt="2023-07-10T11:27:53.237" v="2554"/>
        <pc:sldMkLst>
          <pc:docMk/>
          <pc:sldMk cId="2304794222" sldId="828"/>
        </pc:sldMkLst>
        <pc:spChg chg="add mod">
          <ac:chgData name="Boel Jeroen" userId="79438165-60cc-4da2-83a9-b90724d1e046" providerId="ADAL" clId="{842F82CC-E8DD-4C09-9903-A00D3BBBDC97}" dt="2023-07-10T09:52:29.180" v="940" actId="20577"/>
          <ac:spMkLst>
            <pc:docMk/>
            <pc:sldMk cId="2304794222" sldId="828"/>
            <ac:spMk id="4" creationId="{6B4034DA-6BF2-B231-3484-49F4EF5D3F58}"/>
          </ac:spMkLst>
        </pc:spChg>
        <pc:spChg chg="mod">
          <ac:chgData name="Boel Jeroen" userId="79438165-60cc-4da2-83a9-b90724d1e046" providerId="ADAL" clId="{842F82CC-E8DD-4C09-9903-A00D3BBBDC97}" dt="2023-07-10T09:54:05.896" v="1067" actId="20577"/>
          <ac:spMkLst>
            <pc:docMk/>
            <pc:sldMk cId="2304794222" sldId="828"/>
            <ac:spMk id="13" creationId="{B2E88AE1-E320-0156-7DFF-BE3976369FC9}"/>
          </ac:spMkLst>
        </pc:spChg>
      </pc:sldChg>
      <pc:sldChg chg="add del">
        <pc:chgData name="Boel Jeroen" userId="79438165-60cc-4da2-83a9-b90724d1e046" providerId="ADAL" clId="{842F82CC-E8DD-4C09-9903-A00D3BBBDC97}" dt="2023-07-10T09:49:42.744" v="776" actId="2696"/>
        <pc:sldMkLst>
          <pc:docMk/>
          <pc:sldMk cId="1047875502" sldId="829"/>
        </pc:sldMkLst>
      </pc:sldChg>
      <pc:sldChg chg="modSp add mod addCm modNotesTx">
        <pc:chgData name="Boel Jeroen" userId="79438165-60cc-4da2-83a9-b90724d1e046" providerId="ADAL" clId="{842F82CC-E8DD-4C09-9903-A00D3BBBDC97}" dt="2023-07-10T11:28:11.744" v="2556"/>
        <pc:sldMkLst>
          <pc:docMk/>
          <pc:sldMk cId="1226934194" sldId="831"/>
        </pc:sldMkLst>
        <pc:spChg chg="mod">
          <ac:chgData name="Boel Jeroen" userId="79438165-60cc-4da2-83a9-b90724d1e046" providerId="ADAL" clId="{842F82CC-E8DD-4C09-9903-A00D3BBBDC97}" dt="2023-07-10T09:56:44.033" v="1287" actId="313"/>
          <ac:spMkLst>
            <pc:docMk/>
            <pc:sldMk cId="1226934194" sldId="831"/>
            <ac:spMk id="9" creationId="{FEAB0882-EBF4-739D-3274-326C90FBA803}"/>
          </ac:spMkLst>
        </pc:spChg>
        <pc:picChg chg="mod">
          <ac:chgData name="Boel Jeroen" userId="79438165-60cc-4da2-83a9-b90724d1e046" providerId="ADAL" clId="{842F82CC-E8DD-4C09-9903-A00D3BBBDC97}" dt="2023-07-10T09:56:18.742" v="1209" actId="1076"/>
          <ac:picMkLst>
            <pc:docMk/>
            <pc:sldMk cId="1226934194" sldId="831"/>
            <ac:picMk id="10" creationId="{2FF9EB06-B54E-478A-BDDC-3D2B93F4A5F1}"/>
          </ac:picMkLst>
        </pc:picChg>
      </pc:sldChg>
      <pc:sldChg chg="modSp add mod addCm modNotesTx">
        <pc:chgData name="Boel Jeroen" userId="79438165-60cc-4da2-83a9-b90724d1e046" providerId="ADAL" clId="{842F82CC-E8DD-4C09-9903-A00D3BBBDC97}" dt="2023-07-10T11:28:28.015" v="2558"/>
        <pc:sldMkLst>
          <pc:docMk/>
          <pc:sldMk cId="4083106218" sldId="832"/>
        </pc:sldMkLst>
        <pc:spChg chg="mod">
          <ac:chgData name="Boel Jeroen" userId="79438165-60cc-4da2-83a9-b90724d1e046" providerId="ADAL" clId="{842F82CC-E8DD-4C09-9903-A00D3BBBDC97}" dt="2023-07-10T10:03:36.520" v="1849" actId="20577"/>
          <ac:spMkLst>
            <pc:docMk/>
            <pc:sldMk cId="4083106218" sldId="832"/>
            <ac:spMk id="11" creationId="{D1ABBF61-0601-3C7D-B5ED-A17ED4BC68F9}"/>
          </ac:spMkLst>
        </pc:spChg>
        <pc:picChg chg="mod">
          <ac:chgData name="Boel Jeroen" userId="79438165-60cc-4da2-83a9-b90724d1e046" providerId="ADAL" clId="{842F82CC-E8DD-4C09-9903-A00D3BBBDC97}" dt="2023-07-10T10:03:02.729" v="1759" actId="1076"/>
          <ac:picMkLst>
            <pc:docMk/>
            <pc:sldMk cId="4083106218" sldId="832"/>
            <ac:picMk id="6" creationId="{85564AA1-DADD-48F6-AFEF-9427140FA9FC}"/>
          </ac:picMkLst>
        </pc:picChg>
      </pc:sldChg>
      <pc:sldChg chg="modSp add mod addCm modNotesTx">
        <pc:chgData name="Boel Jeroen" userId="79438165-60cc-4da2-83a9-b90724d1e046" providerId="ADAL" clId="{842F82CC-E8DD-4C09-9903-A00D3BBBDC97}" dt="2023-07-10T11:28:20.075" v="2557"/>
        <pc:sldMkLst>
          <pc:docMk/>
          <pc:sldMk cId="64419713" sldId="834"/>
        </pc:sldMkLst>
        <pc:spChg chg="mod">
          <ac:chgData name="Boel Jeroen" userId="79438165-60cc-4da2-83a9-b90724d1e046" providerId="ADAL" clId="{842F82CC-E8DD-4C09-9903-A00D3BBBDC97}" dt="2023-07-10T10:01:02.957" v="1572" actId="20577"/>
          <ac:spMkLst>
            <pc:docMk/>
            <pc:sldMk cId="64419713" sldId="834"/>
            <ac:spMk id="9" creationId="{FEAB0882-EBF4-739D-3274-326C90FBA803}"/>
          </ac:spMkLst>
        </pc:spChg>
        <pc:picChg chg="mod">
          <ac:chgData name="Boel Jeroen" userId="79438165-60cc-4da2-83a9-b90724d1e046" providerId="ADAL" clId="{842F82CC-E8DD-4C09-9903-A00D3BBBDC97}" dt="2023-07-10T10:01:08.220" v="1574" actId="1076"/>
          <ac:picMkLst>
            <pc:docMk/>
            <pc:sldMk cId="64419713" sldId="834"/>
            <ac:picMk id="7" creationId="{0D1A05C5-4647-455E-94A2-4FD1145490E7}"/>
          </ac:picMkLst>
        </pc:picChg>
      </pc:sldChg>
      <pc:sldChg chg="modSp add mod addCm modNotesTx">
        <pc:chgData name="Boel Jeroen" userId="79438165-60cc-4da2-83a9-b90724d1e046" providerId="ADAL" clId="{842F82CC-E8DD-4C09-9903-A00D3BBBDC97}" dt="2023-07-10T11:28:36.132" v="2559"/>
        <pc:sldMkLst>
          <pc:docMk/>
          <pc:sldMk cId="1069304175" sldId="836"/>
        </pc:sldMkLst>
        <pc:spChg chg="mod">
          <ac:chgData name="Boel Jeroen" userId="79438165-60cc-4da2-83a9-b90724d1e046" providerId="ADAL" clId="{842F82CC-E8DD-4C09-9903-A00D3BBBDC97}" dt="2023-07-10T11:17:19.004" v="2172" actId="20577"/>
          <ac:spMkLst>
            <pc:docMk/>
            <pc:sldMk cId="1069304175" sldId="836"/>
            <ac:spMk id="9" creationId="{FEAB0882-EBF4-739D-3274-326C90FBA803}"/>
          </ac:spMkLst>
        </pc:spChg>
        <pc:picChg chg="mod">
          <ac:chgData name="Boel Jeroen" userId="79438165-60cc-4da2-83a9-b90724d1e046" providerId="ADAL" clId="{842F82CC-E8DD-4C09-9903-A00D3BBBDC97}" dt="2023-07-10T11:17:22.379" v="2173" actId="1076"/>
          <ac:picMkLst>
            <pc:docMk/>
            <pc:sldMk cId="1069304175" sldId="836"/>
            <ac:picMk id="10" creationId="{E842FC9D-41ED-4942-9447-DABC21F6432E}"/>
          </ac:picMkLst>
        </pc:picChg>
      </pc:sldChg>
      <pc:sldChg chg="modSp add mod addCm">
        <pc:chgData name="Boel Jeroen" userId="79438165-60cc-4da2-83a9-b90724d1e046" providerId="ADAL" clId="{842F82CC-E8DD-4C09-9903-A00D3BBBDC97}" dt="2023-07-10T11:28:02.107" v="2555"/>
        <pc:sldMkLst>
          <pc:docMk/>
          <pc:sldMk cId="3822852137" sldId="842"/>
        </pc:sldMkLst>
        <pc:spChg chg="mod">
          <ac:chgData name="Boel Jeroen" userId="79438165-60cc-4da2-83a9-b90724d1e046" providerId="ADAL" clId="{842F82CC-E8DD-4C09-9903-A00D3BBBDC97}" dt="2023-07-10T09:55:43.386" v="1203" actId="207"/>
          <ac:spMkLst>
            <pc:docMk/>
            <pc:sldMk cId="3822852137" sldId="842"/>
            <ac:spMk id="9" creationId="{DD907C46-C5EB-CDF0-5A6D-3F17F7D6A567}"/>
          </ac:spMkLst>
        </pc:spChg>
        <pc:picChg chg="mod">
          <ac:chgData name="Boel Jeroen" userId="79438165-60cc-4da2-83a9-b90724d1e046" providerId="ADAL" clId="{842F82CC-E8DD-4C09-9903-A00D3BBBDC97}" dt="2023-07-10T09:54:47.740" v="1073" actId="1076"/>
          <ac:picMkLst>
            <pc:docMk/>
            <pc:sldMk cId="3822852137" sldId="842"/>
            <ac:picMk id="11" creationId="{CFF793DB-C2B8-485C-8629-1D758ED89477}"/>
          </ac:picMkLst>
        </pc:picChg>
      </pc:sldChg>
      <pc:sldChg chg="add ord addCm">
        <pc:chgData name="Boel Jeroen" userId="79438165-60cc-4da2-83a9-b90724d1e046" providerId="ADAL" clId="{842F82CC-E8DD-4C09-9903-A00D3BBBDC97}" dt="2023-07-10T11:26:32.664" v="2551"/>
        <pc:sldMkLst>
          <pc:docMk/>
          <pc:sldMk cId="322130511" sldId="844"/>
        </pc:sldMkLst>
      </pc:sldChg>
      <pc:sldChg chg="modSp mod">
        <pc:chgData name="Boel Jeroen" userId="79438165-60cc-4da2-83a9-b90724d1e046" providerId="ADAL" clId="{842F82CC-E8DD-4C09-9903-A00D3BBBDC97}" dt="2023-07-10T09:35:03.802" v="24" actId="1076"/>
        <pc:sldMkLst>
          <pc:docMk/>
          <pc:sldMk cId="2011291757" sldId="876"/>
        </pc:sldMkLst>
        <pc:spChg chg="mod">
          <ac:chgData name="Boel Jeroen" userId="79438165-60cc-4da2-83a9-b90724d1e046" providerId="ADAL" clId="{842F82CC-E8DD-4C09-9903-A00D3BBBDC97}" dt="2023-07-10T09:35:03.802" v="24" actId="1076"/>
          <ac:spMkLst>
            <pc:docMk/>
            <pc:sldMk cId="2011291757" sldId="876"/>
            <ac:spMk id="3" creationId="{0CD88AFD-2BC6-3D22-D6B2-671C08A1DB07}"/>
          </ac:spMkLst>
        </pc:spChg>
      </pc:sldChg>
      <pc:sldChg chg="del">
        <pc:chgData name="Boel Jeroen" userId="79438165-60cc-4da2-83a9-b90724d1e046" providerId="ADAL" clId="{842F82CC-E8DD-4C09-9903-A00D3BBBDC97}" dt="2023-07-10T09:35:39" v="26" actId="2696"/>
        <pc:sldMkLst>
          <pc:docMk/>
          <pc:sldMk cId="1418431631" sldId="879"/>
        </pc:sldMkLst>
      </pc:sldChg>
      <pc:sldChg chg="modCm">
        <pc:chgData name="Boel Jeroen" userId="79438165-60cc-4da2-83a9-b90724d1e046" providerId="ADAL" clId="{842F82CC-E8DD-4C09-9903-A00D3BBBDC97}" dt="2023-07-13T07:19:29.820" v="2560" actId="2056"/>
        <pc:sldMkLst>
          <pc:docMk/>
          <pc:sldMk cId="2089042436" sldId="5505"/>
        </pc:sldMkLst>
      </pc:sldChg>
      <pc:sldChg chg="modSp new mod addCm">
        <pc:chgData name="Boel Jeroen" userId="79438165-60cc-4da2-83a9-b90724d1e046" providerId="ADAL" clId="{842F82CC-E8DD-4C09-9903-A00D3BBBDC97}" dt="2023-07-10T11:25:28.787" v="2550"/>
        <pc:sldMkLst>
          <pc:docMk/>
          <pc:sldMk cId="3436968283" sldId="5542"/>
        </pc:sldMkLst>
        <pc:spChg chg="mod">
          <ac:chgData name="Boel Jeroen" userId="79438165-60cc-4da2-83a9-b90724d1e046" providerId="ADAL" clId="{842F82CC-E8DD-4C09-9903-A00D3BBBDC97}" dt="2023-07-10T11:23:44.749" v="2549" actId="13926"/>
          <ac:spMkLst>
            <pc:docMk/>
            <pc:sldMk cId="3436968283" sldId="5542"/>
            <ac:spMk id="2" creationId="{FCD124D6-8661-EF1D-DECC-F8E9B2AC7B93}"/>
          </ac:spMkLst>
        </pc:spChg>
      </pc:sldChg>
    </pc:docChg>
  </pc:docChgLst>
  <pc:docChgLst>
    <pc:chgData name="Vanruysseveldt Vicky" userId="S::vicky.vanruysseveldt@ond.vlaanderen.be::3671200b-7232-46e2-9be3-dc49b9eff658" providerId="AD" clId="Web-{888D7E0F-6381-981A-E160-4A6E9EF30F71}"/>
    <pc:docChg chg="modSld sldOrd">
      <pc:chgData name="Vanruysseveldt Vicky" userId="S::vicky.vanruysseveldt@ond.vlaanderen.be::3671200b-7232-46e2-9be3-dc49b9eff658" providerId="AD" clId="Web-{888D7E0F-6381-981A-E160-4A6E9EF30F71}" dt="2023-08-28T08:47:52.196" v="3" actId="20577"/>
      <pc:docMkLst>
        <pc:docMk/>
      </pc:docMkLst>
      <pc:sldChg chg="modSp">
        <pc:chgData name="Vanruysseveldt Vicky" userId="S::vicky.vanruysseveldt@ond.vlaanderen.be::3671200b-7232-46e2-9be3-dc49b9eff658" providerId="AD" clId="Web-{888D7E0F-6381-981A-E160-4A6E9EF30F71}" dt="2023-08-28T08:47:52.196" v="3" actId="20577"/>
        <pc:sldMkLst>
          <pc:docMk/>
          <pc:sldMk cId="1147730239" sldId="898"/>
        </pc:sldMkLst>
        <pc:spChg chg="mod">
          <ac:chgData name="Vanruysseveldt Vicky" userId="S::vicky.vanruysseveldt@ond.vlaanderen.be::3671200b-7232-46e2-9be3-dc49b9eff658" providerId="AD" clId="Web-{888D7E0F-6381-981A-E160-4A6E9EF30F71}" dt="2023-08-28T08:47:52.196" v="3" actId="20577"/>
          <ac:spMkLst>
            <pc:docMk/>
            <pc:sldMk cId="1147730239" sldId="898"/>
            <ac:spMk id="3" creationId="{E2000118-629A-8C89-9B02-BD9C9F982FF7}"/>
          </ac:spMkLst>
        </pc:spChg>
      </pc:sldChg>
      <pc:sldChg chg="ord">
        <pc:chgData name="Vanruysseveldt Vicky" userId="S::vicky.vanruysseveldt@ond.vlaanderen.be::3671200b-7232-46e2-9be3-dc49b9eff658" providerId="AD" clId="Web-{888D7E0F-6381-981A-E160-4A6E9EF30F71}" dt="2023-08-28T08:47:20.680" v="0"/>
        <pc:sldMkLst>
          <pc:docMk/>
          <pc:sldMk cId="2225541090" sldId="5698"/>
        </pc:sldMkLst>
      </pc:sldChg>
    </pc:docChg>
  </pc:docChgLst>
  <pc:docChgLst>
    <pc:chgData name="De Saeger Els" userId="S::els.desaeger@ond.vlaanderen.be::14b7abd0-bf41-4da5-befd-bfabddd3fb63" providerId="AD" clId="Web-{02CA20F3-B30F-B42A-24D8-1DD06F05FAD4}"/>
    <pc:docChg chg="mod">
      <pc:chgData name="De Saeger Els" userId="S::els.desaeger@ond.vlaanderen.be::14b7abd0-bf41-4da5-befd-bfabddd3fb63" providerId="AD" clId="Web-{02CA20F3-B30F-B42A-24D8-1DD06F05FAD4}" dt="2023-07-12T12:59:31.193" v="1"/>
      <pc:docMkLst>
        <pc:docMk/>
      </pc:docMkLst>
      <pc:sldChg chg="addCm">
        <pc:chgData name="De Saeger Els" userId="S::els.desaeger@ond.vlaanderen.be::14b7abd0-bf41-4da5-befd-bfabddd3fb63" providerId="AD" clId="Web-{02CA20F3-B30F-B42A-24D8-1DD06F05FAD4}" dt="2023-07-12T12:59:31.193" v="1"/>
        <pc:sldMkLst>
          <pc:docMk/>
          <pc:sldMk cId="1460477846" sldId="889"/>
        </pc:sldMkLst>
      </pc:sldChg>
    </pc:docChg>
  </pc:docChgLst>
  <pc:docChgLst>
    <pc:chgData name="Logé Veronique" userId="S::veronique.loge@ond.vlaanderen.be::978dd57c-80cf-4a03-8d51-b3c4106277de" providerId="AD" clId="Web-{ABAD6E0F-997D-9A73-B439-487C0E848518}"/>
    <pc:docChg chg="modSld">
      <pc:chgData name="Logé Veronique" userId="S::veronique.loge@ond.vlaanderen.be::978dd57c-80cf-4a03-8d51-b3c4106277de" providerId="AD" clId="Web-{ABAD6E0F-997D-9A73-B439-487C0E848518}" dt="2023-08-23T13:03:26.910" v="3"/>
      <pc:docMkLst>
        <pc:docMk/>
      </pc:docMkLst>
      <pc:sldChg chg="addSp delSp modSp">
        <pc:chgData name="Logé Veronique" userId="S::veronique.loge@ond.vlaanderen.be::978dd57c-80cf-4a03-8d51-b3c4106277de" providerId="AD" clId="Web-{ABAD6E0F-997D-9A73-B439-487C0E848518}" dt="2023-08-23T13:03:26.910" v="3"/>
        <pc:sldMkLst>
          <pc:docMk/>
          <pc:sldMk cId="2549503345" sldId="5692"/>
        </pc:sldMkLst>
        <pc:spChg chg="add del mod">
          <ac:chgData name="Logé Veronique" userId="S::veronique.loge@ond.vlaanderen.be::978dd57c-80cf-4a03-8d51-b3c4106277de" providerId="AD" clId="Web-{ABAD6E0F-997D-9A73-B439-487C0E848518}" dt="2023-08-23T13:03:26.910" v="3"/>
          <ac:spMkLst>
            <pc:docMk/>
            <pc:sldMk cId="2549503345" sldId="5692"/>
            <ac:spMk id="5" creationId="{9F516BB1-B3DA-F729-DB2D-9695C7380CFA}"/>
          </ac:spMkLst>
        </pc:spChg>
      </pc:sldChg>
    </pc:docChg>
  </pc:docChgLst>
  <pc:docChgLst>
    <pc:chgData name="Laermans Evelyn" userId="a2c5199d-f9d3-4818-a648-d151ccec2bd8" providerId="ADAL" clId="{40A67020-464E-4D14-BB27-A31FE10C683E}"/>
    <pc:docChg chg="undo redo custSel addSld delSld modSld sldOrd modSection">
      <pc:chgData name="Laermans Evelyn" userId="a2c5199d-f9d3-4818-a648-d151ccec2bd8" providerId="ADAL" clId="{40A67020-464E-4D14-BB27-A31FE10C683E}" dt="2023-07-10T10:55:13.138" v="3004"/>
      <pc:docMkLst>
        <pc:docMk/>
      </pc:docMkLst>
      <pc:sldChg chg="modSp mod">
        <pc:chgData name="Laermans Evelyn" userId="a2c5199d-f9d3-4818-a648-d151ccec2bd8" providerId="ADAL" clId="{40A67020-464E-4D14-BB27-A31FE10C683E}" dt="2023-07-10T07:35:45.134" v="52" actId="20577"/>
        <pc:sldMkLst>
          <pc:docMk/>
          <pc:sldMk cId="1936559551" sldId="875"/>
        </pc:sldMkLst>
        <pc:spChg chg="mod">
          <ac:chgData name="Laermans Evelyn" userId="a2c5199d-f9d3-4818-a648-d151ccec2bd8" providerId="ADAL" clId="{40A67020-464E-4D14-BB27-A31FE10C683E}" dt="2023-07-10T07:35:34.874" v="35" actId="404"/>
          <ac:spMkLst>
            <pc:docMk/>
            <pc:sldMk cId="1936559551" sldId="875"/>
            <ac:spMk id="2" creationId="{AC7E0460-4C19-F8D2-CAD7-69DE005B976D}"/>
          </ac:spMkLst>
        </pc:spChg>
        <pc:spChg chg="mod">
          <ac:chgData name="Laermans Evelyn" userId="a2c5199d-f9d3-4818-a648-d151ccec2bd8" providerId="ADAL" clId="{40A67020-464E-4D14-BB27-A31FE10C683E}" dt="2023-07-10T07:35:45.134" v="52" actId="20577"/>
          <ac:spMkLst>
            <pc:docMk/>
            <pc:sldMk cId="1936559551" sldId="875"/>
            <ac:spMk id="3" creationId="{0CD88AFD-2BC6-3D22-D6B2-671C08A1DB07}"/>
          </ac:spMkLst>
        </pc:spChg>
      </pc:sldChg>
      <pc:sldChg chg="del">
        <pc:chgData name="Laermans Evelyn" userId="a2c5199d-f9d3-4818-a648-d151ccec2bd8" providerId="ADAL" clId="{40A67020-464E-4D14-BB27-A31FE10C683E}" dt="2023-07-10T07:53:56.535" v="96" actId="47"/>
        <pc:sldMkLst>
          <pc:docMk/>
          <pc:sldMk cId="792101939" sldId="878"/>
        </pc:sldMkLst>
      </pc:sldChg>
      <pc:sldChg chg="addCm">
        <pc:chgData name="Laermans Evelyn" userId="a2c5199d-f9d3-4818-a648-d151ccec2bd8" providerId="ADAL" clId="{40A67020-464E-4D14-BB27-A31FE10C683E}" dt="2023-07-10T07:59:33.096" v="98"/>
        <pc:sldMkLst>
          <pc:docMk/>
          <pc:sldMk cId="3738367895" sldId="897"/>
        </pc:sldMkLst>
      </pc:sldChg>
      <pc:sldChg chg="modSp mod addCm">
        <pc:chgData name="Laermans Evelyn" userId="a2c5199d-f9d3-4818-a648-d151ccec2bd8" providerId="ADAL" clId="{40A67020-464E-4D14-BB27-A31FE10C683E}" dt="2023-07-10T07:40:39.582" v="91"/>
        <pc:sldMkLst>
          <pc:docMk/>
          <pc:sldMk cId="2583332860" sldId="899"/>
        </pc:sldMkLst>
        <pc:spChg chg="mod">
          <ac:chgData name="Laermans Evelyn" userId="a2c5199d-f9d3-4818-a648-d151ccec2bd8" providerId="ADAL" clId="{40A67020-464E-4D14-BB27-A31FE10C683E}" dt="2023-07-10T07:39:33.127" v="90" actId="20577"/>
          <ac:spMkLst>
            <pc:docMk/>
            <pc:sldMk cId="2583332860" sldId="899"/>
            <ac:spMk id="3" creationId="{7977FB23-2B9F-1D0F-5BF6-0D4CA1F830C8}"/>
          </ac:spMkLst>
        </pc:spChg>
      </pc:sldChg>
      <pc:sldChg chg="addCm">
        <pc:chgData name="Laermans Evelyn" userId="a2c5199d-f9d3-4818-a648-d151ccec2bd8" providerId="ADAL" clId="{40A67020-464E-4D14-BB27-A31FE10C683E}" dt="2023-07-10T07:42:41.526" v="92"/>
        <pc:sldMkLst>
          <pc:docMk/>
          <pc:sldMk cId="814336916" sldId="901"/>
        </pc:sldMkLst>
      </pc:sldChg>
      <pc:sldChg chg="addCm">
        <pc:chgData name="Laermans Evelyn" userId="a2c5199d-f9d3-4818-a648-d151ccec2bd8" providerId="ADAL" clId="{40A67020-464E-4D14-BB27-A31FE10C683E}" dt="2023-07-10T07:48:08.606" v="93"/>
        <pc:sldMkLst>
          <pc:docMk/>
          <pc:sldMk cId="1656082161" sldId="904"/>
        </pc:sldMkLst>
      </pc:sldChg>
      <pc:sldChg chg="addCm">
        <pc:chgData name="Laermans Evelyn" userId="a2c5199d-f9d3-4818-a648-d151ccec2bd8" providerId="ADAL" clId="{40A67020-464E-4D14-BB27-A31FE10C683E}" dt="2023-07-10T07:52:45.526" v="95"/>
        <pc:sldMkLst>
          <pc:docMk/>
          <pc:sldMk cId="4076138313" sldId="906"/>
        </pc:sldMkLst>
      </pc:sldChg>
      <pc:sldChg chg="addCm">
        <pc:chgData name="Laermans Evelyn" userId="a2c5199d-f9d3-4818-a648-d151ccec2bd8" providerId="ADAL" clId="{40A67020-464E-4D14-BB27-A31FE10C683E}" dt="2023-07-10T07:52:16.378" v="94"/>
        <pc:sldMkLst>
          <pc:docMk/>
          <pc:sldMk cId="2487356574" sldId="919"/>
        </pc:sldMkLst>
      </pc:sldChg>
      <pc:sldChg chg="add del ord">
        <pc:chgData name="Laermans Evelyn" userId="a2c5199d-f9d3-4818-a648-d151ccec2bd8" providerId="ADAL" clId="{40A67020-464E-4D14-BB27-A31FE10C683E}" dt="2023-07-10T10:43:42.690" v="2747" actId="47"/>
        <pc:sldMkLst>
          <pc:docMk/>
          <pc:sldMk cId="1603561590" sldId="924"/>
        </pc:sldMkLst>
      </pc:sldChg>
      <pc:sldChg chg="modSp mod">
        <pc:chgData name="Laermans Evelyn" userId="a2c5199d-f9d3-4818-a648-d151ccec2bd8" providerId="ADAL" clId="{40A67020-464E-4D14-BB27-A31FE10C683E}" dt="2023-07-10T08:17:10.381" v="243" actId="20577"/>
        <pc:sldMkLst>
          <pc:docMk/>
          <pc:sldMk cId="952012512" sldId="5488"/>
        </pc:sldMkLst>
        <pc:spChg chg="mod">
          <ac:chgData name="Laermans Evelyn" userId="a2c5199d-f9d3-4818-a648-d151ccec2bd8" providerId="ADAL" clId="{40A67020-464E-4D14-BB27-A31FE10C683E}" dt="2023-07-10T08:13:01.729" v="235" actId="20577"/>
          <ac:spMkLst>
            <pc:docMk/>
            <pc:sldMk cId="952012512" sldId="5488"/>
            <ac:spMk id="2" creationId="{763CFBD1-ABA5-4F0E-9818-7D3144B6CB9A}"/>
          </ac:spMkLst>
        </pc:spChg>
        <pc:spChg chg="mod">
          <ac:chgData name="Laermans Evelyn" userId="a2c5199d-f9d3-4818-a648-d151ccec2bd8" providerId="ADAL" clId="{40A67020-464E-4D14-BB27-A31FE10C683E}" dt="2023-07-10T08:17:10.381" v="243" actId="20577"/>
          <ac:spMkLst>
            <pc:docMk/>
            <pc:sldMk cId="952012512" sldId="5488"/>
            <ac:spMk id="3" creationId="{A452017B-D6D4-40DC-9D73-8E42328DA80F}"/>
          </ac:spMkLst>
        </pc:spChg>
      </pc:sldChg>
      <pc:sldChg chg="modSp mod">
        <pc:chgData name="Laermans Evelyn" userId="a2c5199d-f9d3-4818-a648-d151ccec2bd8" providerId="ADAL" clId="{40A67020-464E-4D14-BB27-A31FE10C683E}" dt="2023-07-10T08:31:01.820" v="369" actId="27636"/>
        <pc:sldMkLst>
          <pc:docMk/>
          <pc:sldMk cId="2358974773" sldId="5490"/>
        </pc:sldMkLst>
        <pc:spChg chg="mod">
          <ac:chgData name="Laermans Evelyn" userId="a2c5199d-f9d3-4818-a648-d151ccec2bd8" providerId="ADAL" clId="{40A67020-464E-4D14-BB27-A31FE10C683E}" dt="2023-07-10T08:24:42.657" v="277" actId="20577"/>
          <ac:spMkLst>
            <pc:docMk/>
            <pc:sldMk cId="2358974773" sldId="5490"/>
            <ac:spMk id="2" creationId="{763CFBD1-ABA5-4F0E-9818-7D3144B6CB9A}"/>
          </ac:spMkLst>
        </pc:spChg>
        <pc:spChg chg="mod">
          <ac:chgData name="Laermans Evelyn" userId="a2c5199d-f9d3-4818-a648-d151ccec2bd8" providerId="ADAL" clId="{40A67020-464E-4D14-BB27-A31FE10C683E}" dt="2023-07-10T08:31:01.820" v="369" actId="27636"/>
          <ac:spMkLst>
            <pc:docMk/>
            <pc:sldMk cId="2358974773" sldId="5490"/>
            <ac:spMk id="3" creationId="{A452017B-D6D4-40DC-9D73-8E42328DA80F}"/>
          </ac:spMkLst>
        </pc:spChg>
      </pc:sldChg>
      <pc:sldChg chg="modSp add mod">
        <pc:chgData name="Laermans Evelyn" userId="a2c5199d-f9d3-4818-a648-d151ccec2bd8" providerId="ADAL" clId="{40A67020-464E-4D14-BB27-A31FE10C683E}" dt="2023-07-10T10:41:39.155" v="2708" actId="20577"/>
        <pc:sldMkLst>
          <pc:docMk/>
          <pc:sldMk cId="3842612157" sldId="5491"/>
        </pc:sldMkLst>
        <pc:spChg chg="mod">
          <ac:chgData name="Laermans Evelyn" userId="a2c5199d-f9d3-4818-a648-d151ccec2bd8" providerId="ADAL" clId="{40A67020-464E-4D14-BB27-A31FE10C683E}" dt="2023-07-10T10:41:39.155" v="2708" actId="20577"/>
          <ac:spMkLst>
            <pc:docMk/>
            <pc:sldMk cId="3842612157" sldId="5491"/>
            <ac:spMk id="3" creationId="{A452017B-D6D4-40DC-9D73-8E42328DA80F}"/>
          </ac:spMkLst>
        </pc:spChg>
      </pc:sldChg>
      <pc:sldChg chg="add">
        <pc:chgData name="Laermans Evelyn" userId="a2c5199d-f9d3-4818-a648-d151ccec2bd8" providerId="ADAL" clId="{40A67020-464E-4D14-BB27-A31FE10C683E}" dt="2023-07-10T09:03:25.905" v="635"/>
        <pc:sldMkLst>
          <pc:docMk/>
          <pc:sldMk cId="2985231269" sldId="5492"/>
        </pc:sldMkLst>
      </pc:sldChg>
      <pc:sldChg chg="modSp add mod">
        <pc:chgData name="Laermans Evelyn" userId="a2c5199d-f9d3-4818-a648-d151ccec2bd8" providerId="ADAL" clId="{40A67020-464E-4D14-BB27-A31FE10C683E}" dt="2023-07-10T09:54:47.960" v="1768" actId="108"/>
        <pc:sldMkLst>
          <pc:docMk/>
          <pc:sldMk cId="3006369870" sldId="5493"/>
        </pc:sldMkLst>
        <pc:spChg chg="mod">
          <ac:chgData name="Laermans Evelyn" userId="a2c5199d-f9d3-4818-a648-d151ccec2bd8" providerId="ADAL" clId="{40A67020-464E-4D14-BB27-A31FE10C683E}" dt="2023-07-10T09:54:47.960" v="1768" actId="108"/>
          <ac:spMkLst>
            <pc:docMk/>
            <pc:sldMk cId="3006369870" sldId="5493"/>
            <ac:spMk id="3" creationId="{A452017B-D6D4-40DC-9D73-8E42328DA80F}"/>
          </ac:spMkLst>
        </pc:spChg>
      </pc:sldChg>
      <pc:sldChg chg="add del">
        <pc:chgData name="Laermans Evelyn" userId="a2c5199d-f9d3-4818-a648-d151ccec2bd8" providerId="ADAL" clId="{40A67020-464E-4D14-BB27-A31FE10C683E}" dt="2023-07-10T10:43:38.083" v="2746" actId="47"/>
        <pc:sldMkLst>
          <pc:docMk/>
          <pc:sldMk cId="1678515669" sldId="5494"/>
        </pc:sldMkLst>
      </pc:sldChg>
      <pc:sldChg chg="add">
        <pc:chgData name="Laermans Evelyn" userId="a2c5199d-f9d3-4818-a648-d151ccec2bd8" providerId="ADAL" clId="{40A67020-464E-4D14-BB27-A31FE10C683E}" dt="2023-07-10T10:44:23.064" v="2748"/>
        <pc:sldMkLst>
          <pc:docMk/>
          <pc:sldMk cId="1625427027" sldId="5501"/>
        </pc:sldMkLst>
      </pc:sldChg>
      <pc:sldChg chg="add">
        <pc:chgData name="Laermans Evelyn" userId="a2c5199d-f9d3-4818-a648-d151ccec2bd8" providerId="ADAL" clId="{40A67020-464E-4D14-BB27-A31FE10C683E}" dt="2023-07-10T10:44:23.064" v="2748"/>
        <pc:sldMkLst>
          <pc:docMk/>
          <pc:sldMk cId="2914212425" sldId="5502"/>
        </pc:sldMkLst>
      </pc:sldChg>
      <pc:sldChg chg="add">
        <pc:chgData name="Laermans Evelyn" userId="a2c5199d-f9d3-4818-a648-d151ccec2bd8" providerId="ADAL" clId="{40A67020-464E-4D14-BB27-A31FE10C683E}" dt="2023-07-10T10:44:23.064" v="2748"/>
        <pc:sldMkLst>
          <pc:docMk/>
          <pc:sldMk cId="3890300877" sldId="5503"/>
        </pc:sldMkLst>
      </pc:sldChg>
      <pc:sldChg chg="ord addCm">
        <pc:chgData name="Laermans Evelyn" userId="a2c5199d-f9d3-4818-a648-d151ccec2bd8" providerId="ADAL" clId="{40A67020-464E-4D14-BB27-A31FE10C683E}" dt="2023-07-10T08:26:28.976" v="343"/>
        <pc:sldMkLst>
          <pc:docMk/>
          <pc:sldMk cId="2089042436" sldId="5505"/>
        </pc:sldMkLst>
      </pc:sldChg>
      <pc:sldChg chg="modSp add del mod">
        <pc:chgData name="Laermans Evelyn" userId="a2c5199d-f9d3-4818-a648-d151ccec2bd8" providerId="ADAL" clId="{40A67020-464E-4D14-BB27-A31FE10C683E}" dt="2023-07-10T08:20:38.864" v="260" actId="20577"/>
        <pc:sldMkLst>
          <pc:docMk/>
          <pc:sldMk cId="3330305448" sldId="5510"/>
        </pc:sldMkLst>
        <pc:spChg chg="mod">
          <ac:chgData name="Laermans Evelyn" userId="a2c5199d-f9d3-4818-a648-d151ccec2bd8" providerId="ADAL" clId="{40A67020-464E-4D14-BB27-A31FE10C683E}" dt="2023-07-10T08:13:31.820" v="239" actId="20577"/>
          <ac:spMkLst>
            <pc:docMk/>
            <pc:sldMk cId="3330305448" sldId="5510"/>
            <ac:spMk id="2" creationId="{763CFBD1-ABA5-4F0E-9818-7D3144B6CB9A}"/>
          </ac:spMkLst>
        </pc:spChg>
        <pc:spChg chg="mod">
          <ac:chgData name="Laermans Evelyn" userId="a2c5199d-f9d3-4818-a648-d151ccec2bd8" providerId="ADAL" clId="{40A67020-464E-4D14-BB27-A31FE10C683E}" dt="2023-07-10T08:14:32.294" v="242" actId="20577"/>
          <ac:spMkLst>
            <pc:docMk/>
            <pc:sldMk cId="3330305448" sldId="5510"/>
            <ac:spMk id="3" creationId="{A452017B-D6D4-40DC-9D73-8E42328DA80F}"/>
          </ac:spMkLst>
        </pc:spChg>
        <pc:graphicFrameChg chg="mod modGraphic">
          <ac:chgData name="Laermans Evelyn" userId="a2c5199d-f9d3-4818-a648-d151ccec2bd8" providerId="ADAL" clId="{40A67020-464E-4D14-BB27-A31FE10C683E}" dt="2023-07-10T08:20:38.864" v="260" actId="20577"/>
          <ac:graphicFrameMkLst>
            <pc:docMk/>
            <pc:sldMk cId="3330305448" sldId="5510"/>
            <ac:graphicFrameMk id="5" creationId="{D51FEAFF-8DB0-4563-99FF-D85FFF73E490}"/>
          </ac:graphicFrameMkLst>
        </pc:graphicFrameChg>
      </pc:sldChg>
      <pc:sldChg chg="modSp add mod">
        <pc:chgData name="Laermans Evelyn" userId="a2c5199d-f9d3-4818-a648-d151ccec2bd8" providerId="ADAL" clId="{40A67020-464E-4D14-BB27-A31FE10C683E}" dt="2023-07-10T08:52:08.928" v="633" actId="113"/>
        <pc:sldMkLst>
          <pc:docMk/>
          <pc:sldMk cId="4078100775" sldId="5511"/>
        </pc:sldMkLst>
        <pc:spChg chg="mod">
          <ac:chgData name="Laermans Evelyn" userId="a2c5199d-f9d3-4818-a648-d151ccec2bd8" providerId="ADAL" clId="{40A67020-464E-4D14-BB27-A31FE10C683E}" dt="2023-07-10T08:35:09.954" v="397" actId="20577"/>
          <ac:spMkLst>
            <pc:docMk/>
            <pc:sldMk cId="4078100775" sldId="5511"/>
            <ac:spMk id="2" creationId="{81223729-A3FA-0370-06BB-62245B0ECFE3}"/>
          </ac:spMkLst>
        </pc:spChg>
        <pc:spChg chg="mod">
          <ac:chgData name="Laermans Evelyn" userId="a2c5199d-f9d3-4818-a648-d151ccec2bd8" providerId="ADAL" clId="{40A67020-464E-4D14-BB27-A31FE10C683E}" dt="2023-07-10T08:52:08.928" v="633" actId="113"/>
          <ac:spMkLst>
            <pc:docMk/>
            <pc:sldMk cId="4078100775" sldId="5511"/>
            <ac:spMk id="3" creationId="{D025EFEA-6776-6A1A-5F92-4CBA8204C0B2}"/>
          </ac:spMkLst>
        </pc:spChg>
      </pc:sldChg>
      <pc:sldChg chg="modSp add mod ord addCm">
        <pc:chgData name="Laermans Evelyn" userId="a2c5199d-f9d3-4818-a648-d151ccec2bd8" providerId="ADAL" clId="{40A67020-464E-4D14-BB27-A31FE10C683E}" dt="2023-07-10T10:55:13.138" v="3004"/>
        <pc:sldMkLst>
          <pc:docMk/>
          <pc:sldMk cId="2904441126" sldId="5516"/>
        </pc:sldMkLst>
        <pc:spChg chg="mod">
          <ac:chgData name="Laermans Evelyn" userId="a2c5199d-f9d3-4818-a648-d151ccec2bd8" providerId="ADAL" clId="{40A67020-464E-4D14-BB27-A31FE10C683E}" dt="2023-07-10T10:49:02.494" v="2810" actId="20577"/>
          <ac:spMkLst>
            <pc:docMk/>
            <pc:sldMk cId="2904441126" sldId="5516"/>
            <ac:spMk id="2" creationId="{763CFBD1-ABA5-4F0E-9818-7D3144B6CB9A}"/>
          </ac:spMkLst>
        </pc:spChg>
        <pc:spChg chg="mod">
          <ac:chgData name="Laermans Evelyn" userId="a2c5199d-f9d3-4818-a648-d151ccec2bd8" providerId="ADAL" clId="{40A67020-464E-4D14-BB27-A31FE10C683E}" dt="2023-07-10T10:54:27.644" v="3003" actId="113"/>
          <ac:spMkLst>
            <pc:docMk/>
            <pc:sldMk cId="2904441126" sldId="5516"/>
            <ac:spMk id="3" creationId="{A452017B-D6D4-40DC-9D73-8E42328DA80F}"/>
          </ac:spMkLst>
        </pc:spChg>
      </pc:sldChg>
      <pc:sldChg chg="ord">
        <pc:chgData name="Laermans Evelyn" userId="a2c5199d-f9d3-4818-a648-d151ccec2bd8" providerId="ADAL" clId="{40A67020-464E-4D14-BB27-A31FE10C683E}" dt="2023-07-10T10:48:19.688" v="2798"/>
        <pc:sldMkLst>
          <pc:docMk/>
          <pc:sldMk cId="2585351379" sldId="5531"/>
        </pc:sldMkLst>
      </pc:sldChg>
      <pc:sldChg chg="ord">
        <pc:chgData name="Laermans Evelyn" userId="a2c5199d-f9d3-4818-a648-d151ccec2bd8" providerId="ADAL" clId="{40A67020-464E-4D14-BB27-A31FE10C683E}" dt="2023-07-10T10:48:19.688" v="2798"/>
        <pc:sldMkLst>
          <pc:docMk/>
          <pc:sldMk cId="2394427977" sldId="5532"/>
        </pc:sldMkLst>
      </pc:sldChg>
      <pc:sldChg chg="modSp add mod addCm">
        <pc:chgData name="Laermans Evelyn" userId="a2c5199d-f9d3-4818-a648-d151ccec2bd8" providerId="ADAL" clId="{40A67020-464E-4D14-BB27-A31FE10C683E}" dt="2023-07-10T10:06:26.622" v="2058"/>
        <pc:sldMkLst>
          <pc:docMk/>
          <pc:sldMk cId="351256702" sldId="5533"/>
        </pc:sldMkLst>
        <pc:spChg chg="mod">
          <ac:chgData name="Laermans Evelyn" userId="a2c5199d-f9d3-4818-a648-d151ccec2bd8" providerId="ADAL" clId="{40A67020-464E-4D14-BB27-A31FE10C683E}" dt="2023-07-10T09:45:50.363" v="1598" actId="20577"/>
          <ac:spMkLst>
            <pc:docMk/>
            <pc:sldMk cId="351256702" sldId="5533"/>
            <ac:spMk id="2" creationId="{81223729-A3FA-0370-06BB-62245B0ECFE3}"/>
          </ac:spMkLst>
        </pc:spChg>
        <pc:spChg chg="mod">
          <ac:chgData name="Laermans Evelyn" userId="a2c5199d-f9d3-4818-a648-d151ccec2bd8" providerId="ADAL" clId="{40A67020-464E-4D14-BB27-A31FE10C683E}" dt="2023-07-10T09:56:13.996" v="1786" actId="20577"/>
          <ac:spMkLst>
            <pc:docMk/>
            <pc:sldMk cId="351256702" sldId="5533"/>
            <ac:spMk id="3" creationId="{D025EFEA-6776-6A1A-5F92-4CBA8204C0B2}"/>
          </ac:spMkLst>
        </pc:spChg>
      </pc:sldChg>
      <pc:sldChg chg="modSp add mod">
        <pc:chgData name="Laermans Evelyn" userId="a2c5199d-f9d3-4818-a648-d151ccec2bd8" providerId="ADAL" clId="{40A67020-464E-4D14-BB27-A31FE10C683E}" dt="2023-07-10T09:55:19.292" v="1769" actId="108"/>
        <pc:sldMkLst>
          <pc:docMk/>
          <pc:sldMk cId="3242304661" sldId="5534"/>
        </pc:sldMkLst>
        <pc:spChg chg="mod">
          <ac:chgData name="Laermans Evelyn" userId="a2c5199d-f9d3-4818-a648-d151ccec2bd8" providerId="ADAL" clId="{40A67020-464E-4D14-BB27-A31FE10C683E}" dt="2023-07-10T09:55:19.292" v="1769" actId="108"/>
          <ac:spMkLst>
            <pc:docMk/>
            <pc:sldMk cId="3242304661" sldId="5534"/>
            <ac:spMk id="3" creationId="{D025EFEA-6776-6A1A-5F92-4CBA8204C0B2}"/>
          </ac:spMkLst>
        </pc:spChg>
      </pc:sldChg>
      <pc:sldChg chg="modSp add mod">
        <pc:chgData name="Laermans Evelyn" userId="a2c5199d-f9d3-4818-a648-d151ccec2bd8" providerId="ADAL" clId="{40A67020-464E-4D14-BB27-A31FE10C683E}" dt="2023-07-10T10:43:05.991" v="2745" actId="5793"/>
        <pc:sldMkLst>
          <pc:docMk/>
          <pc:sldMk cId="3101693474" sldId="5535"/>
        </pc:sldMkLst>
        <pc:spChg chg="mod">
          <ac:chgData name="Laermans Evelyn" userId="a2c5199d-f9d3-4818-a648-d151ccec2bd8" providerId="ADAL" clId="{40A67020-464E-4D14-BB27-A31FE10C683E}" dt="2023-07-10T10:43:05.991" v="2745" actId="5793"/>
          <ac:spMkLst>
            <pc:docMk/>
            <pc:sldMk cId="3101693474" sldId="5535"/>
            <ac:spMk id="3" creationId="{D025EFEA-6776-6A1A-5F92-4CBA8204C0B2}"/>
          </ac:spMkLst>
        </pc:spChg>
      </pc:sldChg>
      <pc:sldChg chg="modSp add mod">
        <pc:chgData name="Laermans Evelyn" userId="a2c5199d-f9d3-4818-a648-d151ccec2bd8" providerId="ADAL" clId="{40A67020-464E-4D14-BB27-A31FE10C683E}" dt="2023-07-10T10:42:21.767" v="2741" actId="20577"/>
        <pc:sldMkLst>
          <pc:docMk/>
          <pc:sldMk cId="186655896" sldId="5536"/>
        </pc:sldMkLst>
        <pc:spChg chg="mod">
          <ac:chgData name="Laermans Evelyn" userId="a2c5199d-f9d3-4818-a648-d151ccec2bd8" providerId="ADAL" clId="{40A67020-464E-4D14-BB27-A31FE10C683E}" dt="2023-07-10T10:42:21.767" v="2741" actId="20577"/>
          <ac:spMkLst>
            <pc:docMk/>
            <pc:sldMk cId="186655896" sldId="5536"/>
            <ac:spMk id="3" creationId="{D025EFEA-6776-6A1A-5F92-4CBA8204C0B2}"/>
          </ac:spMkLst>
        </pc:spChg>
      </pc:sldChg>
      <pc:sldChg chg="modSp add mod">
        <pc:chgData name="Laermans Evelyn" userId="a2c5199d-f9d3-4818-a648-d151ccec2bd8" providerId="ADAL" clId="{40A67020-464E-4D14-BB27-A31FE10C683E}" dt="2023-07-10T10:29:32.736" v="2534" actId="20577"/>
        <pc:sldMkLst>
          <pc:docMk/>
          <pc:sldMk cId="1270565011" sldId="5537"/>
        </pc:sldMkLst>
        <pc:spChg chg="mod">
          <ac:chgData name="Laermans Evelyn" userId="a2c5199d-f9d3-4818-a648-d151ccec2bd8" providerId="ADAL" clId="{40A67020-464E-4D14-BB27-A31FE10C683E}" dt="2023-07-10T10:29:32.736" v="2534" actId="20577"/>
          <ac:spMkLst>
            <pc:docMk/>
            <pc:sldMk cId="1270565011" sldId="5537"/>
            <ac:spMk id="3" creationId="{D025EFEA-6776-6A1A-5F92-4CBA8204C0B2}"/>
          </ac:spMkLst>
        </pc:spChg>
      </pc:sldChg>
      <pc:sldChg chg="modSp add mod">
        <pc:chgData name="Laermans Evelyn" userId="a2c5199d-f9d3-4818-a648-d151ccec2bd8" providerId="ADAL" clId="{40A67020-464E-4D14-BB27-A31FE10C683E}" dt="2023-07-10T10:47:24.321" v="2796" actId="20577"/>
        <pc:sldMkLst>
          <pc:docMk/>
          <pc:sldMk cId="2602132610" sldId="5541"/>
        </pc:sldMkLst>
        <pc:spChg chg="mod">
          <ac:chgData name="Laermans Evelyn" userId="a2c5199d-f9d3-4818-a648-d151ccec2bd8" providerId="ADAL" clId="{40A67020-464E-4D14-BB27-A31FE10C683E}" dt="2023-07-10T10:47:24.321" v="2796" actId="20577"/>
          <ac:spMkLst>
            <pc:docMk/>
            <pc:sldMk cId="2602132610" sldId="5541"/>
            <ac:spMk id="2" creationId="{763CFBD1-ABA5-4F0E-9818-7D3144B6CB9A}"/>
          </ac:spMkLst>
        </pc:spChg>
      </pc:sldChg>
    </pc:docChg>
  </pc:docChgLst>
  <pc:docChgLst>
    <pc:chgData name="De Saeger Els" userId="S::els.desaeger@ond.vlaanderen.be::14b7abd0-bf41-4da5-befd-bfabddd3fb63" providerId="AD" clId="Web-{DB318D0D-01F4-5DC0-005C-1D2AEE854B22}"/>
    <pc:docChg chg="addSld modSld modSection">
      <pc:chgData name="De Saeger Els" userId="S::els.desaeger@ond.vlaanderen.be::14b7abd0-bf41-4da5-befd-bfabddd3fb63" providerId="AD" clId="Web-{DB318D0D-01F4-5DC0-005C-1D2AEE854B22}" dt="2023-07-17T09:04:28.220" v="371" actId="1076"/>
      <pc:docMkLst>
        <pc:docMk/>
      </pc:docMkLst>
      <pc:sldChg chg="modCm">
        <pc:chgData name="De Saeger Els" userId="S::els.desaeger@ond.vlaanderen.be::14b7abd0-bf41-4da5-befd-bfabddd3fb63" providerId="AD" clId="Web-{DB318D0D-01F4-5DC0-005C-1D2AEE854B22}" dt="2023-07-17T08:49:14.111" v="32"/>
        <pc:sldMkLst>
          <pc:docMk/>
          <pc:sldMk cId="3436968283" sldId="5542"/>
        </pc:sldMkLst>
      </pc:sldChg>
      <pc:sldChg chg="add">
        <pc:chgData name="De Saeger Els" userId="S::els.desaeger@ond.vlaanderen.be::14b7abd0-bf41-4da5-befd-bfabddd3fb63" providerId="AD" clId="Web-{DB318D0D-01F4-5DC0-005C-1D2AEE854B22}" dt="2023-07-17T08:31:59.905" v="0"/>
        <pc:sldMkLst>
          <pc:docMk/>
          <pc:sldMk cId="3979264901" sldId="5674"/>
        </pc:sldMkLst>
      </pc:sldChg>
      <pc:sldChg chg="add">
        <pc:chgData name="De Saeger Els" userId="S::els.desaeger@ond.vlaanderen.be::14b7abd0-bf41-4da5-befd-bfabddd3fb63" providerId="AD" clId="Web-{DB318D0D-01F4-5DC0-005C-1D2AEE854B22}" dt="2023-07-17T08:31:59.983" v="1"/>
        <pc:sldMkLst>
          <pc:docMk/>
          <pc:sldMk cId="3206032128" sldId="5675"/>
        </pc:sldMkLst>
      </pc:sldChg>
      <pc:sldChg chg="addSp delSp modSp add">
        <pc:chgData name="De Saeger Els" userId="S::els.desaeger@ond.vlaanderen.be::14b7abd0-bf41-4da5-befd-bfabddd3fb63" providerId="AD" clId="Web-{DB318D0D-01F4-5DC0-005C-1D2AEE854B22}" dt="2023-07-17T08:56:15.610" v="175"/>
        <pc:sldMkLst>
          <pc:docMk/>
          <pc:sldMk cId="3509849941" sldId="5676"/>
        </pc:sldMkLst>
        <pc:spChg chg="add del">
          <ac:chgData name="De Saeger Els" userId="S::els.desaeger@ond.vlaanderen.be::14b7abd0-bf41-4da5-befd-bfabddd3fb63" providerId="AD" clId="Web-{DB318D0D-01F4-5DC0-005C-1D2AEE854B22}" dt="2023-07-17T08:56:14.657" v="174"/>
          <ac:spMkLst>
            <pc:docMk/>
            <pc:sldMk cId="3509849941" sldId="5676"/>
            <ac:spMk id="3" creationId="{D9CEEA5E-44D8-243E-028E-FA9EDA7E03A2}"/>
          </ac:spMkLst>
        </pc:spChg>
        <pc:spChg chg="add mod">
          <ac:chgData name="De Saeger Els" userId="S::els.desaeger@ond.vlaanderen.be::14b7abd0-bf41-4da5-befd-bfabddd3fb63" providerId="AD" clId="Web-{DB318D0D-01F4-5DC0-005C-1D2AEE854B22}" dt="2023-07-17T08:56:15.610" v="175"/>
          <ac:spMkLst>
            <pc:docMk/>
            <pc:sldMk cId="3509849941" sldId="5676"/>
            <ac:spMk id="5" creationId="{07B87802-46FA-A589-B2AF-66179FADF4D8}"/>
          </ac:spMkLst>
        </pc:spChg>
        <pc:spChg chg="del">
          <ac:chgData name="De Saeger Els" userId="S::els.desaeger@ond.vlaanderen.be::14b7abd0-bf41-4da5-befd-bfabddd3fb63" providerId="AD" clId="Web-{DB318D0D-01F4-5DC0-005C-1D2AEE854B22}" dt="2023-07-17T08:56:03.563" v="173"/>
          <ac:spMkLst>
            <pc:docMk/>
            <pc:sldMk cId="3509849941" sldId="5676"/>
            <ac:spMk id="6" creationId="{5DBB4F7B-4854-41F0-A475-82CEEA4CAA6F}"/>
          </ac:spMkLst>
        </pc:spChg>
        <pc:graphicFrameChg chg="mod modGraphic">
          <ac:chgData name="De Saeger Els" userId="S::els.desaeger@ond.vlaanderen.be::14b7abd0-bf41-4da5-befd-bfabddd3fb63" providerId="AD" clId="Web-{DB318D0D-01F4-5DC0-005C-1D2AEE854B22}" dt="2023-07-17T08:56:00.484" v="172" actId="1076"/>
          <ac:graphicFrameMkLst>
            <pc:docMk/>
            <pc:sldMk cId="3509849941" sldId="5676"/>
            <ac:graphicFrameMk id="11" creationId="{9B3D6056-8DE9-5CE6-9A30-3D67F77795F6}"/>
          </ac:graphicFrameMkLst>
        </pc:graphicFrameChg>
      </pc:sldChg>
      <pc:sldChg chg="modSp add">
        <pc:chgData name="De Saeger Els" userId="S::els.desaeger@ond.vlaanderen.be::14b7abd0-bf41-4da5-befd-bfabddd3fb63" providerId="AD" clId="Web-{DB318D0D-01F4-5DC0-005C-1D2AEE854B22}" dt="2023-07-17T08:55:41.124" v="170" actId="20577"/>
        <pc:sldMkLst>
          <pc:docMk/>
          <pc:sldMk cId="2699331164" sldId="5677"/>
        </pc:sldMkLst>
        <pc:spChg chg="mod">
          <ac:chgData name="De Saeger Els" userId="S::els.desaeger@ond.vlaanderen.be::14b7abd0-bf41-4da5-befd-bfabddd3fb63" providerId="AD" clId="Web-{DB318D0D-01F4-5DC0-005C-1D2AEE854B22}" dt="2023-07-17T08:53:23.448" v="85" actId="20577"/>
          <ac:spMkLst>
            <pc:docMk/>
            <pc:sldMk cId="2699331164" sldId="5677"/>
            <ac:spMk id="2" creationId="{9D43E316-FFF8-8C75-F731-C49834EDEC31}"/>
          </ac:spMkLst>
        </pc:spChg>
        <pc:spChg chg="mod">
          <ac:chgData name="De Saeger Els" userId="S::els.desaeger@ond.vlaanderen.be::14b7abd0-bf41-4da5-befd-bfabddd3fb63" providerId="AD" clId="Web-{DB318D0D-01F4-5DC0-005C-1D2AEE854B22}" dt="2023-07-17T08:55:41.124" v="170" actId="20577"/>
          <ac:spMkLst>
            <pc:docMk/>
            <pc:sldMk cId="2699331164" sldId="5677"/>
            <ac:spMk id="3" creationId="{ED94313F-44AC-6223-A10D-E8B35E330304}"/>
          </ac:spMkLst>
        </pc:spChg>
      </pc:sldChg>
      <pc:sldChg chg="modSp add">
        <pc:chgData name="De Saeger Els" userId="S::els.desaeger@ond.vlaanderen.be::14b7abd0-bf41-4da5-befd-bfabddd3fb63" providerId="AD" clId="Web-{DB318D0D-01F4-5DC0-005C-1D2AEE854B22}" dt="2023-07-17T08:52:18.289" v="68" actId="20577"/>
        <pc:sldMkLst>
          <pc:docMk/>
          <pc:sldMk cId="216053402" sldId="5678"/>
        </pc:sldMkLst>
        <pc:spChg chg="mod">
          <ac:chgData name="De Saeger Els" userId="S::els.desaeger@ond.vlaanderen.be::14b7abd0-bf41-4da5-befd-bfabddd3fb63" providerId="AD" clId="Web-{DB318D0D-01F4-5DC0-005C-1D2AEE854B22}" dt="2023-07-17T08:50:44.568" v="34" actId="20577"/>
          <ac:spMkLst>
            <pc:docMk/>
            <pc:sldMk cId="216053402" sldId="5678"/>
            <ac:spMk id="2" creationId="{901E4A84-65E7-C6E6-BCA9-4A239DBAE700}"/>
          </ac:spMkLst>
        </pc:spChg>
        <pc:spChg chg="mod">
          <ac:chgData name="De Saeger Els" userId="S::els.desaeger@ond.vlaanderen.be::14b7abd0-bf41-4da5-befd-bfabddd3fb63" providerId="AD" clId="Web-{DB318D0D-01F4-5DC0-005C-1D2AEE854B22}" dt="2023-07-17T08:52:18.289" v="68" actId="20577"/>
          <ac:spMkLst>
            <pc:docMk/>
            <pc:sldMk cId="216053402" sldId="5678"/>
            <ac:spMk id="3" creationId="{4435E6B1-923D-7887-A86E-06CF774B7678}"/>
          </ac:spMkLst>
        </pc:spChg>
      </pc:sldChg>
      <pc:sldChg chg="add">
        <pc:chgData name="De Saeger Els" userId="S::els.desaeger@ond.vlaanderen.be::14b7abd0-bf41-4da5-befd-bfabddd3fb63" providerId="AD" clId="Web-{DB318D0D-01F4-5DC0-005C-1D2AEE854B22}" dt="2023-07-17T08:32:00.389" v="5"/>
        <pc:sldMkLst>
          <pc:docMk/>
          <pc:sldMk cId="2028636338" sldId="5679"/>
        </pc:sldMkLst>
      </pc:sldChg>
      <pc:sldChg chg="modSp add replId">
        <pc:chgData name="De Saeger Els" userId="S::els.desaeger@ond.vlaanderen.be::14b7abd0-bf41-4da5-befd-bfabddd3fb63" providerId="AD" clId="Web-{DB318D0D-01F4-5DC0-005C-1D2AEE854B22}" dt="2023-07-17T08:52:56.447" v="77" actId="20577"/>
        <pc:sldMkLst>
          <pc:docMk/>
          <pc:sldMk cId="631177324" sldId="5680"/>
        </pc:sldMkLst>
        <pc:spChg chg="mod">
          <ac:chgData name="De Saeger Els" userId="S::els.desaeger@ond.vlaanderen.be::14b7abd0-bf41-4da5-befd-bfabddd3fb63" providerId="AD" clId="Web-{DB318D0D-01F4-5DC0-005C-1D2AEE854B22}" dt="2023-07-17T08:52:56.447" v="77" actId="20577"/>
          <ac:spMkLst>
            <pc:docMk/>
            <pc:sldMk cId="631177324" sldId="5680"/>
            <ac:spMk id="3" creationId="{4435E6B1-923D-7887-A86E-06CF774B7678}"/>
          </ac:spMkLst>
        </pc:spChg>
      </pc:sldChg>
      <pc:sldChg chg="addSp delSp modSp add mod replId setBg">
        <pc:chgData name="De Saeger Els" userId="S::els.desaeger@ond.vlaanderen.be::14b7abd0-bf41-4da5-befd-bfabddd3fb63" providerId="AD" clId="Web-{DB318D0D-01F4-5DC0-005C-1D2AEE854B22}" dt="2023-07-17T09:04:28.220" v="371" actId="1076"/>
        <pc:sldMkLst>
          <pc:docMk/>
          <pc:sldMk cId="1908756248" sldId="5681"/>
        </pc:sldMkLst>
        <pc:spChg chg="mod">
          <ac:chgData name="De Saeger Els" userId="S::els.desaeger@ond.vlaanderen.be::14b7abd0-bf41-4da5-befd-bfabddd3fb63" providerId="AD" clId="Web-{DB318D0D-01F4-5DC0-005C-1D2AEE854B22}" dt="2023-07-17T09:03:31.031" v="339" actId="20577"/>
          <ac:spMkLst>
            <pc:docMk/>
            <pc:sldMk cId="1908756248" sldId="5681"/>
            <ac:spMk id="2" creationId="{9D43E316-FFF8-8C75-F731-C49834EDEC31}"/>
          </ac:spMkLst>
        </pc:spChg>
        <pc:spChg chg="del">
          <ac:chgData name="De Saeger Els" userId="S::els.desaeger@ond.vlaanderen.be::14b7abd0-bf41-4da5-befd-bfabddd3fb63" providerId="AD" clId="Web-{DB318D0D-01F4-5DC0-005C-1D2AEE854B22}" dt="2023-07-17T08:56:49.564" v="177"/>
          <ac:spMkLst>
            <pc:docMk/>
            <pc:sldMk cId="1908756248" sldId="5681"/>
            <ac:spMk id="3" creationId="{ED94313F-44AC-6223-A10D-E8B35E330304}"/>
          </ac:spMkLst>
        </pc:spChg>
        <pc:spChg chg="add del mod">
          <ac:chgData name="De Saeger Els" userId="S::els.desaeger@ond.vlaanderen.be::14b7abd0-bf41-4da5-befd-bfabddd3fb63" providerId="AD" clId="Web-{DB318D0D-01F4-5DC0-005C-1D2AEE854B22}" dt="2023-07-17T08:57:15.893" v="180"/>
          <ac:spMkLst>
            <pc:docMk/>
            <pc:sldMk cId="1908756248" sldId="5681"/>
            <ac:spMk id="5" creationId="{A891DF6F-1A98-6040-C3D4-2E66E1BBF158}"/>
          </ac:spMkLst>
        </pc:spChg>
        <pc:spChg chg="mod ord">
          <ac:chgData name="De Saeger Els" userId="S::els.desaeger@ond.vlaanderen.be::14b7abd0-bf41-4da5-befd-bfabddd3fb63" providerId="AD" clId="Web-{DB318D0D-01F4-5DC0-005C-1D2AEE854B22}" dt="2023-07-17T09:01:20.823" v="272"/>
          <ac:spMkLst>
            <pc:docMk/>
            <pc:sldMk cId="1908756248" sldId="5681"/>
            <ac:spMk id="6" creationId="{6CA9AAE1-145E-42E8-8168-43FC05FF3AE9}"/>
          </ac:spMkLst>
        </pc:spChg>
        <pc:spChg chg="add del">
          <ac:chgData name="De Saeger Els" userId="S::els.desaeger@ond.vlaanderen.be::14b7abd0-bf41-4da5-befd-bfabddd3fb63" providerId="AD" clId="Web-{DB318D0D-01F4-5DC0-005C-1D2AEE854B22}" dt="2023-07-17T09:00:53.041" v="269"/>
          <ac:spMkLst>
            <pc:docMk/>
            <pc:sldMk cId="1908756248" sldId="5681"/>
            <ac:spMk id="13" creationId="{3A8EC506-B1DA-46A1-B44D-774E68468E13}"/>
          </ac:spMkLst>
        </pc:spChg>
        <pc:spChg chg="add del">
          <ac:chgData name="De Saeger Els" userId="S::els.desaeger@ond.vlaanderen.be::14b7abd0-bf41-4da5-befd-bfabddd3fb63" providerId="AD" clId="Web-{DB318D0D-01F4-5DC0-005C-1D2AEE854B22}" dt="2023-07-17T09:00:53.041" v="269"/>
          <ac:spMkLst>
            <pc:docMk/>
            <pc:sldMk cId="1908756248" sldId="5681"/>
            <ac:spMk id="15" creationId="{BFF30785-305E-45D7-984F-5AA93D3CA561}"/>
          </ac:spMkLst>
        </pc:spChg>
        <pc:spChg chg="add del">
          <ac:chgData name="De Saeger Els" userId="S::els.desaeger@ond.vlaanderen.be::14b7abd0-bf41-4da5-befd-bfabddd3fb63" providerId="AD" clId="Web-{DB318D0D-01F4-5DC0-005C-1D2AEE854B22}" dt="2023-07-17T09:00:53.041" v="269"/>
          <ac:spMkLst>
            <pc:docMk/>
            <pc:sldMk cId="1908756248" sldId="5681"/>
            <ac:spMk id="19" creationId="{070784CE-9DD4-4C2D-88B9-D219730A470F}"/>
          </ac:spMkLst>
        </pc:spChg>
        <pc:spChg chg="add del">
          <ac:chgData name="De Saeger Els" userId="S::els.desaeger@ond.vlaanderen.be::14b7abd0-bf41-4da5-befd-bfabddd3fb63" providerId="AD" clId="Web-{DB318D0D-01F4-5DC0-005C-1D2AEE854B22}" dt="2023-07-17T09:01:20.792" v="271"/>
          <ac:spMkLst>
            <pc:docMk/>
            <pc:sldMk cId="1908756248" sldId="5681"/>
            <ac:spMk id="23" creationId="{3A8EC506-B1DA-46A1-B44D-774E68468E13}"/>
          </ac:spMkLst>
        </pc:spChg>
        <pc:spChg chg="add del">
          <ac:chgData name="De Saeger Els" userId="S::els.desaeger@ond.vlaanderen.be::14b7abd0-bf41-4da5-befd-bfabddd3fb63" providerId="AD" clId="Web-{DB318D0D-01F4-5DC0-005C-1D2AEE854B22}" dt="2023-07-17T09:01:20.792" v="271"/>
          <ac:spMkLst>
            <pc:docMk/>
            <pc:sldMk cId="1908756248" sldId="5681"/>
            <ac:spMk id="24" creationId="{BFF30785-305E-45D7-984F-5AA93D3CA561}"/>
          </ac:spMkLst>
        </pc:spChg>
        <pc:spChg chg="add del">
          <ac:chgData name="De Saeger Els" userId="S::els.desaeger@ond.vlaanderen.be::14b7abd0-bf41-4da5-befd-bfabddd3fb63" providerId="AD" clId="Web-{DB318D0D-01F4-5DC0-005C-1D2AEE854B22}" dt="2023-07-17T09:01:20.792" v="271"/>
          <ac:spMkLst>
            <pc:docMk/>
            <pc:sldMk cId="1908756248" sldId="5681"/>
            <ac:spMk id="26" creationId="{2A85F7B3-F4E6-4FBF-B74E-43CAB468F500}"/>
          </ac:spMkLst>
        </pc:spChg>
        <pc:spChg chg="add">
          <ac:chgData name="De Saeger Els" userId="S::els.desaeger@ond.vlaanderen.be::14b7abd0-bf41-4da5-befd-bfabddd3fb63" providerId="AD" clId="Web-{DB318D0D-01F4-5DC0-005C-1D2AEE854B22}" dt="2023-07-17T09:01:20.823" v="272"/>
          <ac:spMkLst>
            <pc:docMk/>
            <pc:sldMk cId="1908756248" sldId="5681"/>
            <ac:spMk id="29" creationId="{3A8EC506-B1DA-46A1-B44D-774E68468E13}"/>
          </ac:spMkLst>
        </pc:spChg>
        <pc:spChg chg="add">
          <ac:chgData name="De Saeger Els" userId="S::els.desaeger@ond.vlaanderen.be::14b7abd0-bf41-4da5-befd-bfabddd3fb63" providerId="AD" clId="Web-{DB318D0D-01F4-5DC0-005C-1D2AEE854B22}" dt="2023-07-17T09:01:20.823" v="272"/>
          <ac:spMkLst>
            <pc:docMk/>
            <pc:sldMk cId="1908756248" sldId="5681"/>
            <ac:spMk id="30" creationId="{BFF30785-305E-45D7-984F-5AA93D3CA561}"/>
          </ac:spMkLst>
        </pc:spChg>
        <pc:spChg chg="add">
          <ac:chgData name="De Saeger Els" userId="S::els.desaeger@ond.vlaanderen.be::14b7abd0-bf41-4da5-befd-bfabddd3fb63" providerId="AD" clId="Web-{DB318D0D-01F4-5DC0-005C-1D2AEE854B22}" dt="2023-07-17T09:01:20.823" v="272"/>
          <ac:spMkLst>
            <pc:docMk/>
            <pc:sldMk cId="1908756248" sldId="5681"/>
            <ac:spMk id="32" creationId="{CA73784B-AC76-4BAD-93AF-C72D0EDFD715}"/>
          </ac:spMkLst>
        </pc:spChg>
        <pc:graphicFrameChg chg="add mod modGraphic">
          <ac:chgData name="De Saeger Els" userId="S::els.desaeger@ond.vlaanderen.be::14b7abd0-bf41-4da5-befd-bfabddd3fb63" providerId="AD" clId="Web-{DB318D0D-01F4-5DC0-005C-1D2AEE854B22}" dt="2023-07-17T09:04:28.220" v="371" actId="1076"/>
          <ac:graphicFrameMkLst>
            <pc:docMk/>
            <pc:sldMk cId="1908756248" sldId="5681"/>
            <ac:graphicFrameMk id="8" creationId="{AD7DE1F7-0FE4-7FF3-A2C8-E46308868B82}"/>
          </ac:graphicFrameMkLst>
        </pc:graphicFrameChg>
        <pc:cxnChg chg="add del">
          <ac:chgData name="De Saeger Els" userId="S::els.desaeger@ond.vlaanderen.be::14b7abd0-bf41-4da5-befd-bfabddd3fb63" providerId="AD" clId="Web-{DB318D0D-01F4-5DC0-005C-1D2AEE854B22}" dt="2023-07-17T09:00:53.041" v="269"/>
          <ac:cxnSpMkLst>
            <pc:docMk/>
            <pc:sldMk cId="1908756248" sldId="5681"/>
            <ac:cxnSpMk id="17" creationId="{15E01FA5-D766-43CA-A83D-E7CF3F04E96F}"/>
          </ac:cxnSpMkLst>
        </pc:cxnChg>
        <pc:cxnChg chg="add del">
          <ac:chgData name="De Saeger Els" userId="S::els.desaeger@ond.vlaanderen.be::14b7abd0-bf41-4da5-befd-bfabddd3fb63" providerId="AD" clId="Web-{DB318D0D-01F4-5DC0-005C-1D2AEE854B22}" dt="2023-07-17T09:00:53.041" v="269"/>
          <ac:cxnSpMkLst>
            <pc:docMk/>
            <pc:sldMk cId="1908756248" sldId="5681"/>
            <ac:cxnSpMk id="21" creationId="{640A410A-1838-4131-95A6-2BE4F8D412F2}"/>
          </ac:cxnSpMkLst>
        </pc:cxnChg>
        <pc:cxnChg chg="add del">
          <ac:chgData name="De Saeger Els" userId="S::els.desaeger@ond.vlaanderen.be::14b7abd0-bf41-4da5-befd-bfabddd3fb63" providerId="AD" clId="Web-{DB318D0D-01F4-5DC0-005C-1D2AEE854B22}" dt="2023-07-17T09:01:20.792" v="271"/>
          <ac:cxnSpMkLst>
            <pc:docMk/>
            <pc:sldMk cId="1908756248" sldId="5681"/>
            <ac:cxnSpMk id="25" creationId="{15E01FA5-D766-43CA-A83D-E7CF3F04E96F}"/>
          </ac:cxnSpMkLst>
        </pc:cxnChg>
        <pc:cxnChg chg="add del">
          <ac:chgData name="De Saeger Els" userId="S::els.desaeger@ond.vlaanderen.be::14b7abd0-bf41-4da5-befd-bfabddd3fb63" providerId="AD" clId="Web-{DB318D0D-01F4-5DC0-005C-1D2AEE854B22}" dt="2023-07-17T09:01:20.792" v="271"/>
          <ac:cxnSpMkLst>
            <pc:docMk/>
            <pc:sldMk cId="1908756248" sldId="5681"/>
            <ac:cxnSpMk id="27" creationId="{73741D5B-1709-4CDB-963A-CC3C749412B8}"/>
          </ac:cxnSpMkLst>
        </pc:cxnChg>
        <pc:cxnChg chg="add">
          <ac:chgData name="De Saeger Els" userId="S::els.desaeger@ond.vlaanderen.be::14b7abd0-bf41-4da5-befd-bfabddd3fb63" providerId="AD" clId="Web-{DB318D0D-01F4-5DC0-005C-1D2AEE854B22}" dt="2023-07-17T09:01:20.823" v="272"/>
          <ac:cxnSpMkLst>
            <pc:docMk/>
            <pc:sldMk cId="1908756248" sldId="5681"/>
            <ac:cxnSpMk id="31" creationId="{15E01FA5-D766-43CA-A83D-E7CF3F04E96F}"/>
          </ac:cxnSpMkLst>
        </pc:cxnChg>
        <pc:cxnChg chg="add">
          <ac:chgData name="De Saeger Els" userId="S::els.desaeger@ond.vlaanderen.be::14b7abd0-bf41-4da5-befd-bfabddd3fb63" providerId="AD" clId="Web-{DB318D0D-01F4-5DC0-005C-1D2AEE854B22}" dt="2023-07-17T09:01:20.823" v="272"/>
          <ac:cxnSpMkLst>
            <pc:docMk/>
            <pc:sldMk cId="1908756248" sldId="5681"/>
            <ac:cxnSpMk id="33" creationId="{811DCF04-0C7C-44FC-8246-FC8D736B1A71}"/>
          </ac:cxnSpMkLst>
        </pc:cxnChg>
      </pc:sldChg>
      <pc:sldMasterChg chg="addSldLayout">
        <pc:chgData name="De Saeger Els" userId="S::els.desaeger@ond.vlaanderen.be::14b7abd0-bf41-4da5-befd-bfabddd3fb63" providerId="AD" clId="Web-{DB318D0D-01F4-5DC0-005C-1D2AEE854B22}" dt="2023-07-17T08:31:59.905" v="0"/>
        <pc:sldMasterMkLst>
          <pc:docMk/>
          <pc:sldMasterMk cId="801957357" sldId="2147484656"/>
        </pc:sldMasterMkLst>
        <pc:sldLayoutChg chg="add">
          <pc:chgData name="De Saeger Els" userId="S::els.desaeger@ond.vlaanderen.be::14b7abd0-bf41-4da5-befd-bfabddd3fb63" providerId="AD" clId="Web-{DB318D0D-01F4-5DC0-005C-1D2AEE854B22}" dt="2023-07-17T08:31:59.905" v="0"/>
          <pc:sldLayoutMkLst>
            <pc:docMk/>
            <pc:sldMasterMk cId="801957357" sldId="2147484656"/>
            <pc:sldLayoutMk cId="4166715830" sldId="2147484681"/>
          </pc:sldLayoutMkLst>
        </pc:sldLayoutChg>
      </pc:sldMasterChg>
    </pc:docChg>
  </pc:docChgLst>
  <pc:docChgLst>
    <pc:chgData name="De Saeger Els" userId="S::els.desaeger@ond.vlaanderen.be::14b7abd0-bf41-4da5-befd-bfabddd3fb63" providerId="AD" clId="Web-{1D4F163D-0731-41C7-5C9D-20F874B4AD12}"/>
    <pc:docChg chg="addSld modSld modSection">
      <pc:chgData name="De Saeger Els" userId="S::els.desaeger@ond.vlaanderen.be::14b7abd0-bf41-4da5-befd-bfabddd3fb63" providerId="AD" clId="Web-{1D4F163D-0731-41C7-5C9D-20F874B4AD12}" dt="2023-07-17T12:26:30.924" v="54" actId="20577"/>
      <pc:docMkLst>
        <pc:docMk/>
      </pc:docMkLst>
      <pc:sldChg chg="modSp add replId">
        <pc:chgData name="De Saeger Els" userId="S::els.desaeger@ond.vlaanderen.be::14b7abd0-bf41-4da5-befd-bfabddd3fb63" providerId="AD" clId="Web-{1D4F163D-0731-41C7-5C9D-20F874B4AD12}" dt="2023-07-17T12:26:30.924" v="54" actId="20577"/>
        <pc:sldMkLst>
          <pc:docMk/>
          <pc:sldMk cId="1977580501" sldId="5681"/>
        </pc:sldMkLst>
        <pc:spChg chg="mod">
          <ac:chgData name="De Saeger Els" userId="S::els.desaeger@ond.vlaanderen.be::14b7abd0-bf41-4da5-befd-bfabddd3fb63" providerId="AD" clId="Web-{1D4F163D-0731-41C7-5C9D-20F874B4AD12}" dt="2023-07-17T12:20:45.473" v="15" actId="20577"/>
          <ac:spMkLst>
            <pc:docMk/>
            <pc:sldMk cId="1977580501" sldId="5681"/>
            <ac:spMk id="2" creationId="{7087E1A9-61B2-1748-5929-A5748678AAEC}"/>
          </ac:spMkLst>
        </pc:spChg>
        <pc:spChg chg="mod">
          <ac:chgData name="De Saeger Els" userId="S::els.desaeger@ond.vlaanderen.be::14b7abd0-bf41-4da5-befd-bfabddd3fb63" providerId="AD" clId="Web-{1D4F163D-0731-41C7-5C9D-20F874B4AD12}" dt="2023-07-17T12:26:30.924" v="54" actId="20577"/>
          <ac:spMkLst>
            <pc:docMk/>
            <pc:sldMk cId="1977580501" sldId="5681"/>
            <ac:spMk id="3" creationId="{3C741B3D-C352-2DD0-8322-75AE7F735BEF}"/>
          </ac:spMkLst>
        </pc:spChg>
      </pc:sldChg>
    </pc:docChg>
  </pc:docChgLst>
  <pc:docChgLst>
    <pc:chgData name="Verduyckt Evi" userId="S::evi.verduyckt@ond.vlaanderen.be::e8343950-c5d1-42f0-b84f-9175fc31fdba" providerId="AD" clId="Web-{9AC798C2-4F1B-DB97-D427-BB073840BE74}"/>
    <pc:docChg chg="mod modSld">
      <pc:chgData name="Verduyckt Evi" userId="S::evi.verduyckt@ond.vlaanderen.be::e8343950-c5d1-42f0-b84f-9175fc31fdba" providerId="AD" clId="Web-{9AC798C2-4F1B-DB97-D427-BB073840BE74}" dt="2023-08-27T19:02:03.601" v="85" actId="20577"/>
      <pc:docMkLst>
        <pc:docMk/>
      </pc:docMkLst>
      <pc:sldChg chg="modSp">
        <pc:chgData name="Verduyckt Evi" userId="S::evi.verduyckt@ond.vlaanderen.be::e8343950-c5d1-42f0-b84f-9175fc31fdba" providerId="AD" clId="Web-{9AC798C2-4F1B-DB97-D427-BB073840BE74}" dt="2023-08-27T18:35:48.373" v="39"/>
        <pc:sldMkLst>
          <pc:docMk/>
          <pc:sldMk cId="301774617" sldId="873"/>
        </pc:sldMkLst>
        <pc:graphicFrameChg chg="mod modGraphic">
          <ac:chgData name="Verduyckt Evi" userId="S::evi.verduyckt@ond.vlaanderen.be::e8343950-c5d1-42f0-b84f-9175fc31fdba" providerId="AD" clId="Web-{9AC798C2-4F1B-DB97-D427-BB073840BE74}" dt="2023-08-27T18:35:48.373" v="39"/>
          <ac:graphicFrameMkLst>
            <pc:docMk/>
            <pc:sldMk cId="301774617" sldId="873"/>
            <ac:graphicFrameMk id="5" creationId="{711FCAE5-252A-9FE1-F6CA-A24E5AA26A72}"/>
          </ac:graphicFrameMkLst>
        </pc:graphicFrameChg>
      </pc:sldChg>
      <pc:sldChg chg="modSp">
        <pc:chgData name="Verduyckt Evi" userId="S::evi.verduyckt@ond.vlaanderen.be::e8343950-c5d1-42f0-b84f-9175fc31fdba" providerId="AD" clId="Web-{9AC798C2-4F1B-DB97-D427-BB073840BE74}" dt="2023-08-27T18:45:45.970" v="60" actId="1076"/>
        <pc:sldMkLst>
          <pc:docMk/>
          <pc:sldMk cId="1218473696" sldId="882"/>
        </pc:sldMkLst>
        <pc:spChg chg="mod">
          <ac:chgData name="Verduyckt Evi" userId="S::evi.verduyckt@ond.vlaanderen.be::e8343950-c5d1-42f0-b84f-9175fc31fdba" providerId="AD" clId="Web-{9AC798C2-4F1B-DB97-D427-BB073840BE74}" dt="2023-08-27T18:45:45.970" v="60" actId="1076"/>
          <ac:spMkLst>
            <pc:docMk/>
            <pc:sldMk cId="1218473696" sldId="882"/>
            <ac:spMk id="2" creationId="{AC7E0460-4C19-F8D2-CAD7-69DE005B976D}"/>
          </ac:spMkLst>
        </pc:spChg>
      </pc:sldChg>
      <pc:sldChg chg="addCm">
        <pc:chgData name="Verduyckt Evi" userId="S::evi.verduyckt@ond.vlaanderen.be::e8343950-c5d1-42f0-b84f-9175fc31fdba" providerId="AD" clId="Web-{9AC798C2-4F1B-DB97-D427-BB073840BE74}" dt="2023-08-27T18:42:28.306" v="41"/>
        <pc:sldMkLst>
          <pc:docMk/>
          <pc:sldMk cId="840474999" sldId="896"/>
        </pc:sldMkLst>
      </pc:sldChg>
      <pc:sldChg chg="modSp addCm">
        <pc:chgData name="Verduyckt Evi" userId="S::evi.verduyckt@ond.vlaanderen.be::e8343950-c5d1-42f0-b84f-9175fc31fdba" providerId="AD" clId="Web-{9AC798C2-4F1B-DB97-D427-BB073840BE74}" dt="2023-08-27T18:58:30.858" v="74"/>
        <pc:sldMkLst>
          <pc:docMk/>
          <pc:sldMk cId="2807949815" sldId="902"/>
        </pc:sldMkLst>
        <pc:spChg chg="mod">
          <ac:chgData name="Verduyckt Evi" userId="S::evi.verduyckt@ond.vlaanderen.be::e8343950-c5d1-42f0-b84f-9175fc31fdba" providerId="AD" clId="Web-{9AC798C2-4F1B-DB97-D427-BB073840BE74}" dt="2023-08-27T18:57:16.559" v="73" actId="20577"/>
          <ac:spMkLst>
            <pc:docMk/>
            <pc:sldMk cId="2807949815" sldId="902"/>
            <ac:spMk id="3" creationId="{EF769CE8-CB12-34FC-CF79-8012245AF620}"/>
          </ac:spMkLst>
        </pc:spChg>
      </pc:sldChg>
      <pc:sldChg chg="modSp">
        <pc:chgData name="Verduyckt Evi" userId="S::evi.verduyckt@ond.vlaanderen.be::e8343950-c5d1-42f0-b84f-9175fc31fdba" providerId="AD" clId="Web-{9AC798C2-4F1B-DB97-D427-BB073840BE74}" dt="2023-08-27T19:00:55.271" v="81" actId="14100"/>
        <pc:sldMkLst>
          <pc:docMk/>
          <pc:sldMk cId="3873549876" sldId="5672"/>
        </pc:sldMkLst>
        <pc:spChg chg="mod">
          <ac:chgData name="Verduyckt Evi" userId="S::evi.verduyckt@ond.vlaanderen.be::e8343950-c5d1-42f0-b84f-9175fc31fdba" providerId="AD" clId="Web-{9AC798C2-4F1B-DB97-D427-BB073840BE74}" dt="2023-08-27T19:00:55.271" v="81" actId="14100"/>
          <ac:spMkLst>
            <pc:docMk/>
            <pc:sldMk cId="3873549876" sldId="5672"/>
            <ac:spMk id="3" creationId="{0CD88AFD-2BC6-3D22-D6B2-671C08A1DB07}"/>
          </ac:spMkLst>
        </pc:spChg>
      </pc:sldChg>
      <pc:sldChg chg="modSp">
        <pc:chgData name="Verduyckt Evi" userId="S::evi.verduyckt@ond.vlaanderen.be::e8343950-c5d1-42f0-b84f-9175fc31fdba" providerId="AD" clId="Web-{9AC798C2-4F1B-DB97-D427-BB073840BE74}" dt="2023-08-27T19:02:03.601" v="85" actId="20577"/>
        <pc:sldMkLst>
          <pc:docMk/>
          <pc:sldMk cId="2450445491" sldId="5714"/>
        </pc:sldMkLst>
        <pc:spChg chg="mod">
          <ac:chgData name="Verduyckt Evi" userId="S::evi.verduyckt@ond.vlaanderen.be::e8343950-c5d1-42f0-b84f-9175fc31fdba" providerId="AD" clId="Web-{9AC798C2-4F1B-DB97-D427-BB073840BE74}" dt="2023-08-27T19:02:03.601" v="85" actId="20577"/>
          <ac:spMkLst>
            <pc:docMk/>
            <pc:sldMk cId="2450445491" sldId="5714"/>
            <ac:spMk id="3" creationId="{EB2AAC2A-A260-BAFF-5A05-2502EC64B708}"/>
          </ac:spMkLst>
        </pc:spChg>
      </pc:sldChg>
    </pc:docChg>
  </pc:docChgLst>
  <pc:docChgLst>
    <pc:chgData name="Seeldrayers Deirdre" userId="27ebb7fc-0216-40a8-a37b-74da5ecbdbc7" providerId="ADAL" clId="{6673E1CB-73BB-4B5C-A89D-BA3C1C5BF482}"/>
    <pc:docChg chg="modSld">
      <pc:chgData name="Seeldrayers Deirdre" userId="27ebb7fc-0216-40a8-a37b-74da5ecbdbc7" providerId="ADAL" clId="{6673E1CB-73BB-4B5C-A89D-BA3C1C5BF482}" dt="2023-08-28T16:14:23.899" v="0" actId="20577"/>
      <pc:docMkLst>
        <pc:docMk/>
      </pc:docMkLst>
      <pc:sldChg chg="modSp mod">
        <pc:chgData name="Seeldrayers Deirdre" userId="27ebb7fc-0216-40a8-a37b-74da5ecbdbc7" providerId="ADAL" clId="{6673E1CB-73BB-4B5C-A89D-BA3C1C5BF482}" dt="2023-08-28T16:14:23.899" v="0" actId="20577"/>
        <pc:sldMkLst>
          <pc:docMk/>
          <pc:sldMk cId="2665999548" sldId="5713"/>
        </pc:sldMkLst>
        <pc:spChg chg="mod">
          <ac:chgData name="Seeldrayers Deirdre" userId="27ebb7fc-0216-40a8-a37b-74da5ecbdbc7" providerId="ADAL" clId="{6673E1CB-73BB-4B5C-A89D-BA3C1C5BF482}" dt="2023-08-28T16:14:23.899" v="0" actId="20577"/>
          <ac:spMkLst>
            <pc:docMk/>
            <pc:sldMk cId="2665999548" sldId="5713"/>
            <ac:spMk id="3" creationId="{47555DC2-286F-BFF0-1716-83E4A7E65ECE}"/>
          </ac:spMkLst>
        </pc:spChg>
      </pc:sldChg>
    </pc:docChg>
  </pc:docChgLst>
  <pc:docChgLst>
    <pc:chgData name="De Pelsemaeker Wim" userId="18279ede-e149-4154-b8c2-d777d170485a" providerId="ADAL" clId="{801C6672-34A9-449D-B04A-F48A7E905FD1}"/>
    <pc:docChg chg="modSld">
      <pc:chgData name="De Pelsemaeker Wim" userId="18279ede-e149-4154-b8c2-d777d170485a" providerId="ADAL" clId="{801C6672-34A9-449D-B04A-F48A7E905FD1}" dt="2023-08-17T11:03:34.624" v="1" actId="20577"/>
      <pc:docMkLst>
        <pc:docMk/>
      </pc:docMkLst>
      <pc:sldChg chg="modSp mod">
        <pc:chgData name="De Pelsemaeker Wim" userId="18279ede-e149-4154-b8c2-d777d170485a" providerId="ADAL" clId="{801C6672-34A9-449D-B04A-F48A7E905FD1}" dt="2023-08-17T11:03:34.624" v="1" actId="20577"/>
        <pc:sldMkLst>
          <pc:docMk/>
          <pc:sldMk cId="580378594" sldId="854"/>
        </pc:sldMkLst>
        <pc:spChg chg="mod">
          <ac:chgData name="De Pelsemaeker Wim" userId="18279ede-e149-4154-b8c2-d777d170485a" providerId="ADAL" clId="{801C6672-34A9-449D-B04A-F48A7E905FD1}" dt="2023-08-17T11:03:34.624" v="1" actId="20577"/>
          <ac:spMkLst>
            <pc:docMk/>
            <pc:sldMk cId="580378594" sldId="854"/>
            <ac:spMk id="35844" creationId="{00000000-0000-0000-0000-000000000000}"/>
          </ac:spMkLst>
        </pc:spChg>
      </pc:sldChg>
    </pc:docChg>
  </pc:docChgLst>
  <pc:docChgLst>
    <pc:chgData name="Rik Vercammen" userId="ebe17d92-7aaf-49fe-bb88-766ee3c47087" providerId="ADAL" clId="{46D94762-7D06-4E49-94FC-9C4CBCDA4855}"/>
    <pc:docChg chg="undo custSel modSld sldOrd">
      <pc:chgData name="Rik Vercammen" userId="ebe17d92-7aaf-49fe-bb88-766ee3c47087" providerId="ADAL" clId="{46D94762-7D06-4E49-94FC-9C4CBCDA4855}" dt="2023-07-17T09:49:00.049" v="212" actId="2056"/>
      <pc:docMkLst>
        <pc:docMk/>
      </pc:docMkLst>
      <pc:sldChg chg="modSp mod">
        <pc:chgData name="Rik Vercammen" userId="ebe17d92-7aaf-49fe-bb88-766ee3c47087" providerId="ADAL" clId="{46D94762-7D06-4E49-94FC-9C4CBCDA4855}" dt="2023-07-10T12:30:47.736" v="208" actId="1076"/>
        <pc:sldMkLst>
          <pc:docMk/>
          <pc:sldMk cId="301774617" sldId="873"/>
        </pc:sldMkLst>
        <pc:graphicFrameChg chg="mod modGraphic">
          <ac:chgData name="Rik Vercammen" userId="ebe17d92-7aaf-49fe-bb88-766ee3c47087" providerId="ADAL" clId="{46D94762-7D06-4E49-94FC-9C4CBCDA4855}" dt="2023-07-10T12:30:47.736" v="208" actId="1076"/>
          <ac:graphicFrameMkLst>
            <pc:docMk/>
            <pc:sldMk cId="301774617" sldId="873"/>
            <ac:graphicFrameMk id="5" creationId="{711FCAE5-252A-9FE1-F6CA-A24E5AA26A72}"/>
          </ac:graphicFrameMkLst>
        </pc:graphicFrameChg>
      </pc:sldChg>
      <pc:sldChg chg="ord">
        <pc:chgData name="Rik Vercammen" userId="ebe17d92-7aaf-49fe-bb88-766ee3c47087" providerId="ADAL" clId="{46D94762-7D06-4E49-94FC-9C4CBCDA4855}" dt="2023-07-10T13:20:30.049" v="211" actId="20578"/>
        <pc:sldMkLst>
          <pc:docMk/>
          <pc:sldMk cId="1185682261" sldId="913"/>
        </pc:sldMkLst>
      </pc:sldChg>
      <pc:sldChg chg="modCm">
        <pc:chgData name="Rik Vercammen" userId="ebe17d92-7aaf-49fe-bb88-766ee3c47087" providerId="ADAL" clId="{46D94762-7D06-4E49-94FC-9C4CBCDA4855}" dt="2023-07-17T09:49:00.049" v="212" actId="2056"/>
        <pc:sldMkLst>
          <pc:docMk/>
          <pc:sldMk cId="2089042436" sldId="550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719323-04AB-4959-B530-8B53A14C8317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BE"/>
        </a:p>
      </dgm:t>
    </dgm:pt>
    <dgm:pt modelId="{739841D8-3E60-4C71-AED8-E86395CC0BAD}">
      <dgm:prSet phldrT="[Tekst]" custT="1"/>
      <dgm:spPr/>
      <dgm:t>
        <a:bodyPr/>
        <a:lstStyle/>
        <a:p>
          <a:r>
            <a:rPr lang="nl-BE" sz="2400" b="1" cap="none" spc="0">
              <a:ln w="0"/>
              <a:solidFill>
                <a:schemeClr val="bg1"/>
              </a:solidFill>
              <a:effectLst/>
            </a:rPr>
            <a:t>NT2-test</a:t>
          </a:r>
        </a:p>
      </dgm:t>
    </dgm:pt>
    <dgm:pt modelId="{88D83A7A-A793-4CDC-8DE4-6AE9DDBFB98B}" type="parTrans" cxnId="{99E12295-FBD3-4BBC-B448-7C9171B92E03}">
      <dgm:prSet/>
      <dgm:spPr/>
      <dgm:t>
        <a:bodyPr/>
        <a:lstStyle/>
        <a:p>
          <a:endParaRPr lang="nl-BE"/>
        </a:p>
      </dgm:t>
    </dgm:pt>
    <dgm:pt modelId="{743FC77A-594C-4521-9361-3CBD987EF1F3}" type="sibTrans" cxnId="{99E12295-FBD3-4BBC-B448-7C9171B92E03}">
      <dgm:prSet/>
      <dgm:spPr/>
      <dgm:t>
        <a:bodyPr/>
        <a:lstStyle/>
        <a:p>
          <a:endParaRPr lang="nl-BE"/>
        </a:p>
      </dgm:t>
    </dgm:pt>
    <dgm:pt modelId="{44A1D311-89BA-41BC-A3E2-FF65D7D88634}">
      <dgm:prSet phldrT="[Tekst]" custT="1"/>
      <dgm:spPr/>
      <dgm:t>
        <a:bodyPr/>
        <a:lstStyle/>
        <a:p>
          <a:r>
            <a:rPr lang="nl-BE" sz="2000" b="1"/>
            <a:t>Lezen</a:t>
          </a:r>
        </a:p>
      </dgm:t>
    </dgm:pt>
    <dgm:pt modelId="{ADF0D48B-CA45-4B4B-BC8F-73F93A3A8D1F}" type="parTrans" cxnId="{C3A18C90-7FDE-4AC6-B3A7-E75E78CF8A89}">
      <dgm:prSet/>
      <dgm:spPr/>
      <dgm:t>
        <a:bodyPr/>
        <a:lstStyle/>
        <a:p>
          <a:endParaRPr lang="nl-BE"/>
        </a:p>
      </dgm:t>
    </dgm:pt>
    <dgm:pt modelId="{B5FD0B4A-B438-48D5-A83D-D301834F99A8}" type="sibTrans" cxnId="{C3A18C90-7FDE-4AC6-B3A7-E75E78CF8A89}">
      <dgm:prSet/>
      <dgm:spPr/>
      <dgm:t>
        <a:bodyPr/>
        <a:lstStyle/>
        <a:p>
          <a:endParaRPr lang="nl-BE"/>
        </a:p>
      </dgm:t>
    </dgm:pt>
    <dgm:pt modelId="{F78334F0-35FA-410C-8C42-3270CE25DDB4}">
      <dgm:prSet phldrT="[Tekst]" custT="1"/>
      <dgm:spPr/>
      <dgm:t>
        <a:bodyPr/>
        <a:lstStyle/>
        <a:p>
          <a:r>
            <a:rPr lang="nl-BE" sz="2000" b="1"/>
            <a:t>Schrijven</a:t>
          </a:r>
        </a:p>
      </dgm:t>
    </dgm:pt>
    <dgm:pt modelId="{8C7AF4AD-37E5-41E8-A187-4FF21F99D582}" type="parTrans" cxnId="{6F6B6E91-FD52-429B-A002-4E4F53208728}">
      <dgm:prSet/>
      <dgm:spPr/>
      <dgm:t>
        <a:bodyPr/>
        <a:lstStyle/>
        <a:p>
          <a:endParaRPr lang="nl-BE"/>
        </a:p>
      </dgm:t>
    </dgm:pt>
    <dgm:pt modelId="{E0BFF556-2D6C-43EB-95AB-FA9EB7F36EA5}" type="sibTrans" cxnId="{6F6B6E91-FD52-429B-A002-4E4F53208728}">
      <dgm:prSet/>
      <dgm:spPr/>
      <dgm:t>
        <a:bodyPr/>
        <a:lstStyle/>
        <a:p>
          <a:endParaRPr lang="nl-BE"/>
        </a:p>
      </dgm:t>
    </dgm:pt>
    <dgm:pt modelId="{5477D4F3-689D-4546-9A17-42C6AB242998}">
      <dgm:prSet phldrT="[Tekst]" custT="1"/>
      <dgm:spPr/>
      <dgm:t>
        <a:bodyPr/>
        <a:lstStyle/>
        <a:p>
          <a:r>
            <a:rPr lang="nl-BE" sz="2000" b="1"/>
            <a:t>Spreken</a:t>
          </a:r>
        </a:p>
      </dgm:t>
    </dgm:pt>
    <dgm:pt modelId="{4860ADD7-B90F-4425-BDDD-CF29431C382C}" type="parTrans" cxnId="{8DCD5C5D-C74D-449E-9670-B7D0D5627D96}">
      <dgm:prSet/>
      <dgm:spPr/>
      <dgm:t>
        <a:bodyPr/>
        <a:lstStyle/>
        <a:p>
          <a:endParaRPr lang="nl-BE"/>
        </a:p>
      </dgm:t>
    </dgm:pt>
    <dgm:pt modelId="{D5417D09-9381-47F8-B33F-2D400048230D}" type="sibTrans" cxnId="{8DCD5C5D-C74D-449E-9670-B7D0D5627D96}">
      <dgm:prSet/>
      <dgm:spPr/>
      <dgm:t>
        <a:bodyPr/>
        <a:lstStyle/>
        <a:p>
          <a:endParaRPr lang="nl-BE"/>
        </a:p>
      </dgm:t>
    </dgm:pt>
    <dgm:pt modelId="{AD2848FD-5D87-446E-868D-4FEF315D9E50}">
      <dgm:prSet custT="1"/>
      <dgm:spPr/>
      <dgm:t>
        <a:bodyPr/>
        <a:lstStyle/>
        <a:p>
          <a:r>
            <a:rPr lang="nl-BE" sz="2000" b="1"/>
            <a:t>Luisteren</a:t>
          </a:r>
        </a:p>
      </dgm:t>
    </dgm:pt>
    <dgm:pt modelId="{B749A87B-5B07-45DE-A399-9CB5B8B01998}" type="parTrans" cxnId="{C1BC22D5-768A-4387-BC85-980DF5F10413}">
      <dgm:prSet/>
      <dgm:spPr/>
      <dgm:t>
        <a:bodyPr/>
        <a:lstStyle/>
        <a:p>
          <a:endParaRPr lang="nl-BE"/>
        </a:p>
      </dgm:t>
    </dgm:pt>
    <dgm:pt modelId="{483C7715-16FE-454A-A6E1-118D0B327CBB}" type="sibTrans" cxnId="{C1BC22D5-768A-4387-BC85-980DF5F10413}">
      <dgm:prSet/>
      <dgm:spPr/>
      <dgm:t>
        <a:bodyPr/>
        <a:lstStyle/>
        <a:p>
          <a:endParaRPr lang="nl-BE"/>
        </a:p>
      </dgm:t>
    </dgm:pt>
    <dgm:pt modelId="{A671BAAF-FADC-4D52-A402-2F9C77E3467A}">
      <dgm:prSet/>
      <dgm:spPr/>
      <dgm:t>
        <a:bodyPr/>
        <a:lstStyle/>
        <a:p>
          <a:r>
            <a:rPr lang="nl-BE" dirty="0">
              <a:solidFill>
                <a:schemeClr val="tx1"/>
              </a:solidFill>
            </a:rPr>
            <a:t>Trajectevaluatie</a:t>
          </a:r>
        </a:p>
        <a:p>
          <a:r>
            <a:rPr lang="nl-BE" dirty="0">
              <a:solidFill>
                <a:schemeClr val="tx1"/>
              </a:solidFill>
            </a:rPr>
            <a:t>100% </a:t>
          </a:r>
        </a:p>
      </dgm:t>
    </dgm:pt>
    <dgm:pt modelId="{9E2ED0F8-DE45-44A1-A2A6-B9B88F7CA423}" type="parTrans" cxnId="{DFDB1319-46FC-47A9-89A1-D9794E27655E}">
      <dgm:prSet/>
      <dgm:spPr/>
      <dgm:t>
        <a:bodyPr/>
        <a:lstStyle/>
        <a:p>
          <a:endParaRPr lang="nl-BE"/>
        </a:p>
      </dgm:t>
    </dgm:pt>
    <dgm:pt modelId="{1F92E502-1B05-4D88-8DDF-B4554B16CDFF}" type="sibTrans" cxnId="{DFDB1319-46FC-47A9-89A1-D9794E27655E}">
      <dgm:prSet/>
      <dgm:spPr/>
      <dgm:t>
        <a:bodyPr/>
        <a:lstStyle/>
        <a:p>
          <a:endParaRPr lang="nl-BE"/>
        </a:p>
      </dgm:t>
    </dgm:pt>
    <dgm:pt modelId="{1498568B-E217-43EB-9BE2-E5D138E8CDB6}">
      <dgm:prSet/>
      <dgm:spPr/>
      <dgm:t>
        <a:bodyPr/>
        <a:lstStyle/>
        <a:p>
          <a:r>
            <a:rPr lang="nl-BE" dirty="0">
              <a:solidFill>
                <a:schemeClr val="tx1"/>
              </a:solidFill>
            </a:rPr>
            <a:t>Trajectevaluatie</a:t>
          </a:r>
        </a:p>
        <a:p>
          <a:r>
            <a:rPr lang="nl-BE" dirty="0">
              <a:solidFill>
                <a:schemeClr val="tx1"/>
              </a:solidFill>
            </a:rPr>
            <a:t>100%</a:t>
          </a:r>
        </a:p>
      </dgm:t>
    </dgm:pt>
    <dgm:pt modelId="{039CA90B-ADCB-41B1-8B14-F9C8E2F162A4}" type="parTrans" cxnId="{91EE18A0-0287-4F1F-A78B-045EB3D4EA80}">
      <dgm:prSet/>
      <dgm:spPr/>
      <dgm:t>
        <a:bodyPr/>
        <a:lstStyle/>
        <a:p>
          <a:endParaRPr lang="nl-BE"/>
        </a:p>
      </dgm:t>
    </dgm:pt>
    <dgm:pt modelId="{C85F9530-7BCE-431D-A928-F41AA3369C9D}" type="sibTrans" cxnId="{91EE18A0-0287-4F1F-A78B-045EB3D4EA80}">
      <dgm:prSet/>
      <dgm:spPr/>
      <dgm:t>
        <a:bodyPr/>
        <a:lstStyle/>
        <a:p>
          <a:endParaRPr lang="nl-BE"/>
        </a:p>
      </dgm:t>
    </dgm:pt>
    <dgm:pt modelId="{046371B2-C978-45CC-A5D2-D30D180E8BAF}">
      <dgm:prSet/>
      <dgm:spPr/>
      <dgm:t>
        <a:bodyPr/>
        <a:lstStyle/>
        <a:p>
          <a:r>
            <a:rPr lang="nl-BE" dirty="0">
              <a:solidFill>
                <a:schemeClr val="tx1"/>
              </a:solidFill>
            </a:rPr>
            <a:t>Trajectevaluatie</a:t>
          </a:r>
        </a:p>
        <a:p>
          <a:r>
            <a:rPr lang="nl-BE" dirty="0">
              <a:solidFill>
                <a:schemeClr val="tx1"/>
              </a:solidFill>
            </a:rPr>
            <a:t>40%</a:t>
          </a:r>
        </a:p>
      </dgm:t>
    </dgm:pt>
    <dgm:pt modelId="{A2FD2D11-04CD-4E94-B500-9FE7CC2EFEBD}" type="parTrans" cxnId="{AD191A46-F733-4E44-9435-E54986946D4A}">
      <dgm:prSet/>
      <dgm:spPr/>
      <dgm:t>
        <a:bodyPr/>
        <a:lstStyle/>
        <a:p>
          <a:endParaRPr lang="nl-BE"/>
        </a:p>
      </dgm:t>
    </dgm:pt>
    <dgm:pt modelId="{B6C4B0E6-B656-42B3-90E0-4CE507A40700}" type="sibTrans" cxnId="{AD191A46-F733-4E44-9435-E54986946D4A}">
      <dgm:prSet/>
      <dgm:spPr/>
      <dgm:t>
        <a:bodyPr/>
        <a:lstStyle/>
        <a:p>
          <a:endParaRPr lang="nl-BE"/>
        </a:p>
      </dgm:t>
    </dgm:pt>
    <dgm:pt modelId="{F84CD639-435F-4786-A1C7-AFBE790DAAB9}">
      <dgm:prSet/>
      <dgm:spPr/>
      <dgm:t>
        <a:bodyPr/>
        <a:lstStyle/>
        <a:p>
          <a:r>
            <a:rPr lang="nl-BE" dirty="0">
              <a:solidFill>
                <a:schemeClr val="tx1"/>
              </a:solidFill>
            </a:rPr>
            <a:t>Gestandaardiseerde test</a:t>
          </a:r>
        </a:p>
        <a:p>
          <a:r>
            <a:rPr lang="nl-BE" dirty="0">
              <a:solidFill>
                <a:schemeClr val="tx1"/>
              </a:solidFill>
            </a:rPr>
            <a:t>60%</a:t>
          </a:r>
        </a:p>
      </dgm:t>
    </dgm:pt>
    <dgm:pt modelId="{EB905FD5-9FDD-442F-B254-FBD20A37DB2C}" type="parTrans" cxnId="{C77BD0EC-F7F8-47D2-A684-09B12D404511}">
      <dgm:prSet/>
      <dgm:spPr/>
      <dgm:t>
        <a:bodyPr/>
        <a:lstStyle/>
        <a:p>
          <a:endParaRPr lang="nl-BE"/>
        </a:p>
      </dgm:t>
    </dgm:pt>
    <dgm:pt modelId="{F0222AAE-9473-40C2-8D9B-F531509E42FC}" type="sibTrans" cxnId="{C77BD0EC-F7F8-47D2-A684-09B12D404511}">
      <dgm:prSet/>
      <dgm:spPr/>
      <dgm:t>
        <a:bodyPr/>
        <a:lstStyle/>
        <a:p>
          <a:endParaRPr lang="nl-BE"/>
        </a:p>
      </dgm:t>
    </dgm:pt>
    <dgm:pt modelId="{AC91F2F7-EBDE-4917-AE4B-89D8EF64790B}">
      <dgm:prSet/>
      <dgm:spPr/>
      <dgm:t>
        <a:bodyPr/>
        <a:lstStyle/>
        <a:p>
          <a:r>
            <a:rPr lang="nl-BE" dirty="0">
              <a:solidFill>
                <a:schemeClr val="tx1"/>
              </a:solidFill>
            </a:rPr>
            <a:t>Trajectevaluatie</a:t>
          </a:r>
        </a:p>
        <a:p>
          <a:r>
            <a:rPr lang="nl-BE" dirty="0">
              <a:solidFill>
                <a:schemeClr val="tx1"/>
              </a:solidFill>
            </a:rPr>
            <a:t>40%</a:t>
          </a:r>
        </a:p>
      </dgm:t>
    </dgm:pt>
    <dgm:pt modelId="{0371A591-3C76-451B-BF7B-B874735BC878}" type="parTrans" cxnId="{1E07AD44-94E8-41D1-8724-E3D3803F33F5}">
      <dgm:prSet/>
      <dgm:spPr/>
      <dgm:t>
        <a:bodyPr/>
        <a:lstStyle/>
        <a:p>
          <a:endParaRPr lang="nl-BE"/>
        </a:p>
      </dgm:t>
    </dgm:pt>
    <dgm:pt modelId="{F3486386-D9A3-4CDB-87E6-03FEE65E7CEA}" type="sibTrans" cxnId="{1E07AD44-94E8-41D1-8724-E3D3803F33F5}">
      <dgm:prSet/>
      <dgm:spPr/>
      <dgm:t>
        <a:bodyPr/>
        <a:lstStyle/>
        <a:p>
          <a:endParaRPr lang="nl-BE"/>
        </a:p>
      </dgm:t>
    </dgm:pt>
    <dgm:pt modelId="{29513A20-1DCA-46F5-8102-06325B69617D}">
      <dgm:prSet/>
      <dgm:spPr/>
      <dgm:t>
        <a:bodyPr/>
        <a:lstStyle/>
        <a:p>
          <a:r>
            <a:rPr lang="nl-BE" dirty="0">
              <a:solidFill>
                <a:schemeClr val="tx1"/>
              </a:solidFill>
            </a:rPr>
            <a:t>Gestandaardiseerde test</a:t>
          </a:r>
        </a:p>
        <a:p>
          <a:r>
            <a:rPr lang="nl-BE" dirty="0">
              <a:solidFill>
                <a:schemeClr val="tx1"/>
              </a:solidFill>
            </a:rPr>
            <a:t>60%</a:t>
          </a:r>
        </a:p>
      </dgm:t>
    </dgm:pt>
    <dgm:pt modelId="{B29E2FD0-046A-4422-A22D-A77D397A9742}" type="parTrans" cxnId="{3BE121DB-DA87-487B-81A6-C8D727F4BF62}">
      <dgm:prSet/>
      <dgm:spPr/>
      <dgm:t>
        <a:bodyPr/>
        <a:lstStyle/>
        <a:p>
          <a:endParaRPr lang="nl-BE"/>
        </a:p>
      </dgm:t>
    </dgm:pt>
    <dgm:pt modelId="{D219976C-55F1-44AF-BAA0-677C2E85BB32}" type="sibTrans" cxnId="{3BE121DB-DA87-487B-81A6-C8D727F4BF62}">
      <dgm:prSet/>
      <dgm:spPr/>
      <dgm:t>
        <a:bodyPr/>
        <a:lstStyle/>
        <a:p>
          <a:endParaRPr lang="nl-BE"/>
        </a:p>
      </dgm:t>
    </dgm:pt>
    <dgm:pt modelId="{ADD5EDD5-A3BA-4491-8231-B90606F74ED7}" type="pres">
      <dgm:prSet presAssocID="{BC719323-04AB-4959-B530-8B53A14C83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DAB17C4-A3DB-4C62-B113-9C43D421DFAF}" type="pres">
      <dgm:prSet presAssocID="{739841D8-3E60-4C71-AED8-E86395CC0BAD}" presName="hierRoot1" presStyleCnt="0">
        <dgm:presLayoutVars>
          <dgm:hierBranch val="init"/>
        </dgm:presLayoutVars>
      </dgm:prSet>
      <dgm:spPr/>
    </dgm:pt>
    <dgm:pt modelId="{1BC4ADD4-70FB-452F-816F-19F14E7F919E}" type="pres">
      <dgm:prSet presAssocID="{739841D8-3E60-4C71-AED8-E86395CC0BAD}" presName="rootComposite1" presStyleCnt="0"/>
      <dgm:spPr/>
    </dgm:pt>
    <dgm:pt modelId="{6FB1E772-034A-447E-A38F-5E66D661A327}" type="pres">
      <dgm:prSet presAssocID="{739841D8-3E60-4C71-AED8-E86395CC0BAD}" presName="rootText1" presStyleLbl="node0" presStyleIdx="0" presStyleCnt="1">
        <dgm:presLayoutVars>
          <dgm:chPref val="3"/>
        </dgm:presLayoutVars>
      </dgm:prSet>
      <dgm:spPr/>
    </dgm:pt>
    <dgm:pt modelId="{13682DFD-1746-45FC-9B87-0663F55B91EB}" type="pres">
      <dgm:prSet presAssocID="{739841D8-3E60-4C71-AED8-E86395CC0BAD}" presName="rootConnector1" presStyleLbl="node1" presStyleIdx="0" presStyleCnt="0"/>
      <dgm:spPr/>
    </dgm:pt>
    <dgm:pt modelId="{648EBF1C-991E-45D5-85EF-ED99EA1FA1FF}" type="pres">
      <dgm:prSet presAssocID="{739841D8-3E60-4C71-AED8-E86395CC0BAD}" presName="hierChild2" presStyleCnt="0"/>
      <dgm:spPr/>
    </dgm:pt>
    <dgm:pt modelId="{B29D9D56-246B-4645-ABA2-0C4C38AF93F7}" type="pres">
      <dgm:prSet presAssocID="{ADF0D48B-CA45-4B4B-BC8F-73F93A3A8D1F}" presName="Name37" presStyleLbl="parChTrans1D2" presStyleIdx="0" presStyleCnt="4"/>
      <dgm:spPr/>
    </dgm:pt>
    <dgm:pt modelId="{E7E7C9B1-2C96-4A6B-963B-EFC24146C2BD}" type="pres">
      <dgm:prSet presAssocID="{44A1D311-89BA-41BC-A3E2-FF65D7D88634}" presName="hierRoot2" presStyleCnt="0">
        <dgm:presLayoutVars>
          <dgm:hierBranch val="init"/>
        </dgm:presLayoutVars>
      </dgm:prSet>
      <dgm:spPr/>
    </dgm:pt>
    <dgm:pt modelId="{CDD09A50-4723-42A1-8C26-BFC65E33E64D}" type="pres">
      <dgm:prSet presAssocID="{44A1D311-89BA-41BC-A3E2-FF65D7D88634}" presName="rootComposite" presStyleCnt="0"/>
      <dgm:spPr/>
    </dgm:pt>
    <dgm:pt modelId="{60EEED1E-9F5B-478C-8167-80E9E22E6E0E}" type="pres">
      <dgm:prSet presAssocID="{44A1D311-89BA-41BC-A3E2-FF65D7D88634}" presName="rootText" presStyleLbl="node2" presStyleIdx="0" presStyleCnt="4">
        <dgm:presLayoutVars>
          <dgm:chPref val="3"/>
        </dgm:presLayoutVars>
      </dgm:prSet>
      <dgm:spPr/>
    </dgm:pt>
    <dgm:pt modelId="{C6459A4C-7BE4-4A0B-9280-4047A9663950}" type="pres">
      <dgm:prSet presAssocID="{44A1D311-89BA-41BC-A3E2-FF65D7D88634}" presName="rootConnector" presStyleLbl="node2" presStyleIdx="0" presStyleCnt="4"/>
      <dgm:spPr/>
    </dgm:pt>
    <dgm:pt modelId="{D5EDF5CE-52B1-4972-AF24-B777BAA61E03}" type="pres">
      <dgm:prSet presAssocID="{44A1D311-89BA-41BC-A3E2-FF65D7D88634}" presName="hierChild4" presStyleCnt="0"/>
      <dgm:spPr/>
    </dgm:pt>
    <dgm:pt modelId="{95664715-97B8-4148-92AD-CF596CDA1A3B}" type="pres">
      <dgm:prSet presAssocID="{0371A591-3C76-451B-BF7B-B874735BC878}" presName="Name37" presStyleLbl="parChTrans1D3" presStyleIdx="0" presStyleCnt="6"/>
      <dgm:spPr/>
    </dgm:pt>
    <dgm:pt modelId="{6284482F-E3BC-4B15-B98C-C39DD90DA532}" type="pres">
      <dgm:prSet presAssocID="{AC91F2F7-EBDE-4917-AE4B-89D8EF64790B}" presName="hierRoot2" presStyleCnt="0">
        <dgm:presLayoutVars>
          <dgm:hierBranch val="init"/>
        </dgm:presLayoutVars>
      </dgm:prSet>
      <dgm:spPr/>
    </dgm:pt>
    <dgm:pt modelId="{EC3356E8-651B-493B-B1DE-29608919C47A}" type="pres">
      <dgm:prSet presAssocID="{AC91F2F7-EBDE-4917-AE4B-89D8EF64790B}" presName="rootComposite" presStyleCnt="0"/>
      <dgm:spPr/>
    </dgm:pt>
    <dgm:pt modelId="{0DD8D2D6-C788-45D1-9B3A-563B548DBBFE}" type="pres">
      <dgm:prSet presAssocID="{AC91F2F7-EBDE-4917-AE4B-89D8EF64790B}" presName="rootText" presStyleLbl="node3" presStyleIdx="0" presStyleCnt="6" custScaleX="84927" custScaleY="67807">
        <dgm:presLayoutVars>
          <dgm:chPref val="3"/>
        </dgm:presLayoutVars>
      </dgm:prSet>
      <dgm:spPr/>
    </dgm:pt>
    <dgm:pt modelId="{B1979CC3-3672-402F-935F-B423F0F95CB4}" type="pres">
      <dgm:prSet presAssocID="{AC91F2F7-EBDE-4917-AE4B-89D8EF64790B}" presName="rootConnector" presStyleLbl="node3" presStyleIdx="0" presStyleCnt="6"/>
      <dgm:spPr/>
    </dgm:pt>
    <dgm:pt modelId="{0AF9707A-90CD-4022-B279-27B2CA32E477}" type="pres">
      <dgm:prSet presAssocID="{AC91F2F7-EBDE-4917-AE4B-89D8EF64790B}" presName="hierChild4" presStyleCnt="0"/>
      <dgm:spPr/>
    </dgm:pt>
    <dgm:pt modelId="{855C110E-0466-43EA-AA4F-0B40BA0EDA7A}" type="pres">
      <dgm:prSet presAssocID="{AC91F2F7-EBDE-4917-AE4B-89D8EF64790B}" presName="hierChild5" presStyleCnt="0"/>
      <dgm:spPr/>
    </dgm:pt>
    <dgm:pt modelId="{4C00835A-7B00-432B-845D-425DC19DFE12}" type="pres">
      <dgm:prSet presAssocID="{B29E2FD0-046A-4422-A22D-A77D397A9742}" presName="Name37" presStyleLbl="parChTrans1D3" presStyleIdx="1" presStyleCnt="6"/>
      <dgm:spPr/>
    </dgm:pt>
    <dgm:pt modelId="{E2721A7E-F85A-49ED-B67E-C70D96E5498F}" type="pres">
      <dgm:prSet presAssocID="{29513A20-1DCA-46F5-8102-06325B69617D}" presName="hierRoot2" presStyleCnt="0">
        <dgm:presLayoutVars>
          <dgm:hierBranch val="init"/>
        </dgm:presLayoutVars>
      </dgm:prSet>
      <dgm:spPr/>
    </dgm:pt>
    <dgm:pt modelId="{F85FFE75-AC3A-4E2B-AA6D-C140DE7CE173}" type="pres">
      <dgm:prSet presAssocID="{29513A20-1DCA-46F5-8102-06325B69617D}" presName="rootComposite" presStyleCnt="0"/>
      <dgm:spPr/>
    </dgm:pt>
    <dgm:pt modelId="{10E4CE63-B7B9-44DE-83A6-546EA17CC155}" type="pres">
      <dgm:prSet presAssocID="{29513A20-1DCA-46F5-8102-06325B69617D}" presName="rootText" presStyleLbl="node3" presStyleIdx="1" presStyleCnt="6" custScaleX="84927" custScaleY="67807">
        <dgm:presLayoutVars>
          <dgm:chPref val="3"/>
        </dgm:presLayoutVars>
      </dgm:prSet>
      <dgm:spPr/>
    </dgm:pt>
    <dgm:pt modelId="{CA9D306F-F1BF-4624-AAB5-EEE1CD35019C}" type="pres">
      <dgm:prSet presAssocID="{29513A20-1DCA-46F5-8102-06325B69617D}" presName="rootConnector" presStyleLbl="node3" presStyleIdx="1" presStyleCnt="6"/>
      <dgm:spPr/>
    </dgm:pt>
    <dgm:pt modelId="{FE041F57-D693-49FD-AF31-3F94EC7083D4}" type="pres">
      <dgm:prSet presAssocID="{29513A20-1DCA-46F5-8102-06325B69617D}" presName="hierChild4" presStyleCnt="0"/>
      <dgm:spPr/>
    </dgm:pt>
    <dgm:pt modelId="{2AD7EAE2-477B-454F-AD8E-E6541DE1A070}" type="pres">
      <dgm:prSet presAssocID="{29513A20-1DCA-46F5-8102-06325B69617D}" presName="hierChild5" presStyleCnt="0"/>
      <dgm:spPr/>
    </dgm:pt>
    <dgm:pt modelId="{BE75B0CB-FEB4-4388-ADF6-F253FD3EF644}" type="pres">
      <dgm:prSet presAssocID="{44A1D311-89BA-41BC-A3E2-FF65D7D88634}" presName="hierChild5" presStyleCnt="0"/>
      <dgm:spPr/>
    </dgm:pt>
    <dgm:pt modelId="{964EF066-2F65-488A-B822-ACB9DF519F35}" type="pres">
      <dgm:prSet presAssocID="{8C7AF4AD-37E5-41E8-A187-4FF21F99D582}" presName="Name37" presStyleLbl="parChTrans1D2" presStyleIdx="1" presStyleCnt="4"/>
      <dgm:spPr/>
    </dgm:pt>
    <dgm:pt modelId="{9A8D8AC1-3919-4B5C-838B-8F8F580F1499}" type="pres">
      <dgm:prSet presAssocID="{F78334F0-35FA-410C-8C42-3270CE25DDB4}" presName="hierRoot2" presStyleCnt="0">
        <dgm:presLayoutVars>
          <dgm:hierBranch val="init"/>
        </dgm:presLayoutVars>
      </dgm:prSet>
      <dgm:spPr/>
    </dgm:pt>
    <dgm:pt modelId="{C66A9671-64A8-4294-8C16-C08FE2E63BC9}" type="pres">
      <dgm:prSet presAssocID="{F78334F0-35FA-410C-8C42-3270CE25DDB4}" presName="rootComposite" presStyleCnt="0"/>
      <dgm:spPr/>
    </dgm:pt>
    <dgm:pt modelId="{2199E1B6-A595-4D71-9CFB-5EBE4F6048B2}" type="pres">
      <dgm:prSet presAssocID="{F78334F0-35FA-410C-8C42-3270CE25DDB4}" presName="rootText" presStyleLbl="node2" presStyleIdx="1" presStyleCnt="4">
        <dgm:presLayoutVars>
          <dgm:chPref val="3"/>
        </dgm:presLayoutVars>
      </dgm:prSet>
      <dgm:spPr/>
    </dgm:pt>
    <dgm:pt modelId="{D2A67725-7787-4500-8654-3A66A72A6182}" type="pres">
      <dgm:prSet presAssocID="{F78334F0-35FA-410C-8C42-3270CE25DDB4}" presName="rootConnector" presStyleLbl="node2" presStyleIdx="1" presStyleCnt="4"/>
      <dgm:spPr/>
    </dgm:pt>
    <dgm:pt modelId="{34B1868E-4BE0-4555-BEB8-4581D7916CB5}" type="pres">
      <dgm:prSet presAssocID="{F78334F0-35FA-410C-8C42-3270CE25DDB4}" presName="hierChild4" presStyleCnt="0"/>
      <dgm:spPr/>
    </dgm:pt>
    <dgm:pt modelId="{ACFC0317-1CAC-4443-89BD-312278EF400B}" type="pres">
      <dgm:prSet presAssocID="{A2FD2D11-04CD-4E94-B500-9FE7CC2EFEBD}" presName="Name37" presStyleLbl="parChTrans1D3" presStyleIdx="2" presStyleCnt="6"/>
      <dgm:spPr/>
    </dgm:pt>
    <dgm:pt modelId="{66A36E18-7312-4F27-8BCB-9096BD6FB361}" type="pres">
      <dgm:prSet presAssocID="{046371B2-C978-45CC-A5D2-D30D180E8BAF}" presName="hierRoot2" presStyleCnt="0">
        <dgm:presLayoutVars>
          <dgm:hierBranch val="init"/>
        </dgm:presLayoutVars>
      </dgm:prSet>
      <dgm:spPr/>
    </dgm:pt>
    <dgm:pt modelId="{5C5C9C8F-5C23-423C-8BEA-CAFF2A1B5B34}" type="pres">
      <dgm:prSet presAssocID="{046371B2-C978-45CC-A5D2-D30D180E8BAF}" presName="rootComposite" presStyleCnt="0"/>
      <dgm:spPr/>
    </dgm:pt>
    <dgm:pt modelId="{20404DC1-630E-41EE-9BAC-FFEBD528C944}" type="pres">
      <dgm:prSet presAssocID="{046371B2-C978-45CC-A5D2-D30D180E8BAF}" presName="rootText" presStyleLbl="node3" presStyleIdx="2" presStyleCnt="6" custScaleX="84927" custScaleY="67807">
        <dgm:presLayoutVars>
          <dgm:chPref val="3"/>
        </dgm:presLayoutVars>
      </dgm:prSet>
      <dgm:spPr/>
    </dgm:pt>
    <dgm:pt modelId="{568D8625-A3AB-4FE0-914D-DCB22BC263C2}" type="pres">
      <dgm:prSet presAssocID="{046371B2-C978-45CC-A5D2-D30D180E8BAF}" presName="rootConnector" presStyleLbl="node3" presStyleIdx="2" presStyleCnt="6"/>
      <dgm:spPr/>
    </dgm:pt>
    <dgm:pt modelId="{0F5E4565-8B8E-4663-B8EB-E0CB219CB3C0}" type="pres">
      <dgm:prSet presAssocID="{046371B2-C978-45CC-A5D2-D30D180E8BAF}" presName="hierChild4" presStyleCnt="0"/>
      <dgm:spPr/>
    </dgm:pt>
    <dgm:pt modelId="{92D9A219-8F7B-4251-83E3-ACFC3B4B611F}" type="pres">
      <dgm:prSet presAssocID="{046371B2-C978-45CC-A5D2-D30D180E8BAF}" presName="hierChild5" presStyleCnt="0"/>
      <dgm:spPr/>
    </dgm:pt>
    <dgm:pt modelId="{CB9EADAE-B374-471B-B5B4-1302192E77B8}" type="pres">
      <dgm:prSet presAssocID="{EB905FD5-9FDD-442F-B254-FBD20A37DB2C}" presName="Name37" presStyleLbl="parChTrans1D3" presStyleIdx="3" presStyleCnt="6"/>
      <dgm:spPr/>
    </dgm:pt>
    <dgm:pt modelId="{D70909E1-7276-4392-A4D1-AA30EF72DEE4}" type="pres">
      <dgm:prSet presAssocID="{F84CD639-435F-4786-A1C7-AFBE790DAAB9}" presName="hierRoot2" presStyleCnt="0">
        <dgm:presLayoutVars>
          <dgm:hierBranch val="init"/>
        </dgm:presLayoutVars>
      </dgm:prSet>
      <dgm:spPr/>
    </dgm:pt>
    <dgm:pt modelId="{555B83BF-17CC-41A6-892B-CE3260F843CE}" type="pres">
      <dgm:prSet presAssocID="{F84CD639-435F-4786-A1C7-AFBE790DAAB9}" presName="rootComposite" presStyleCnt="0"/>
      <dgm:spPr/>
    </dgm:pt>
    <dgm:pt modelId="{EE34B1A4-5726-4A87-A923-0AE3A39EC6EF}" type="pres">
      <dgm:prSet presAssocID="{F84CD639-435F-4786-A1C7-AFBE790DAAB9}" presName="rootText" presStyleLbl="node3" presStyleIdx="3" presStyleCnt="6" custScaleX="84927" custScaleY="67807">
        <dgm:presLayoutVars>
          <dgm:chPref val="3"/>
        </dgm:presLayoutVars>
      </dgm:prSet>
      <dgm:spPr/>
    </dgm:pt>
    <dgm:pt modelId="{78FAA0CD-A68F-4E5A-9571-711A224B088B}" type="pres">
      <dgm:prSet presAssocID="{F84CD639-435F-4786-A1C7-AFBE790DAAB9}" presName="rootConnector" presStyleLbl="node3" presStyleIdx="3" presStyleCnt="6"/>
      <dgm:spPr/>
    </dgm:pt>
    <dgm:pt modelId="{BAE86F80-71A7-4DA7-A71E-FBA4466B0B6E}" type="pres">
      <dgm:prSet presAssocID="{F84CD639-435F-4786-A1C7-AFBE790DAAB9}" presName="hierChild4" presStyleCnt="0"/>
      <dgm:spPr/>
    </dgm:pt>
    <dgm:pt modelId="{D0712D4A-15FD-42D0-9572-8BE498D11D8F}" type="pres">
      <dgm:prSet presAssocID="{F84CD639-435F-4786-A1C7-AFBE790DAAB9}" presName="hierChild5" presStyleCnt="0"/>
      <dgm:spPr/>
    </dgm:pt>
    <dgm:pt modelId="{C679823B-57FC-4E2E-B52F-D0C857589FDD}" type="pres">
      <dgm:prSet presAssocID="{F78334F0-35FA-410C-8C42-3270CE25DDB4}" presName="hierChild5" presStyleCnt="0"/>
      <dgm:spPr/>
    </dgm:pt>
    <dgm:pt modelId="{9C1DD0D6-9A4D-4B29-9E5F-D196E65D73FE}" type="pres">
      <dgm:prSet presAssocID="{4860ADD7-B90F-4425-BDDD-CF29431C382C}" presName="Name37" presStyleLbl="parChTrans1D2" presStyleIdx="2" presStyleCnt="4"/>
      <dgm:spPr/>
    </dgm:pt>
    <dgm:pt modelId="{6F642EAE-9E74-46B6-B6E4-FBFBDD006B1D}" type="pres">
      <dgm:prSet presAssocID="{5477D4F3-689D-4546-9A17-42C6AB242998}" presName="hierRoot2" presStyleCnt="0">
        <dgm:presLayoutVars>
          <dgm:hierBranch val="init"/>
        </dgm:presLayoutVars>
      </dgm:prSet>
      <dgm:spPr/>
    </dgm:pt>
    <dgm:pt modelId="{64A410F9-531B-48A4-9D4C-8F9022DE7131}" type="pres">
      <dgm:prSet presAssocID="{5477D4F3-689D-4546-9A17-42C6AB242998}" presName="rootComposite" presStyleCnt="0"/>
      <dgm:spPr/>
    </dgm:pt>
    <dgm:pt modelId="{9717E2AC-6E12-4BFF-8AF4-A1F7E9A75114}" type="pres">
      <dgm:prSet presAssocID="{5477D4F3-689D-4546-9A17-42C6AB242998}" presName="rootText" presStyleLbl="node2" presStyleIdx="2" presStyleCnt="4">
        <dgm:presLayoutVars>
          <dgm:chPref val="3"/>
        </dgm:presLayoutVars>
      </dgm:prSet>
      <dgm:spPr/>
    </dgm:pt>
    <dgm:pt modelId="{093BB632-341E-467B-97D2-E9B1481969BD}" type="pres">
      <dgm:prSet presAssocID="{5477D4F3-689D-4546-9A17-42C6AB242998}" presName="rootConnector" presStyleLbl="node2" presStyleIdx="2" presStyleCnt="4"/>
      <dgm:spPr/>
    </dgm:pt>
    <dgm:pt modelId="{EA908D1C-0D6C-4499-B172-C606B1A04E0E}" type="pres">
      <dgm:prSet presAssocID="{5477D4F3-689D-4546-9A17-42C6AB242998}" presName="hierChild4" presStyleCnt="0"/>
      <dgm:spPr/>
    </dgm:pt>
    <dgm:pt modelId="{2C128A0C-2BAA-459E-A53E-EE2948A89B93}" type="pres">
      <dgm:prSet presAssocID="{039CA90B-ADCB-41B1-8B14-F9C8E2F162A4}" presName="Name37" presStyleLbl="parChTrans1D3" presStyleIdx="4" presStyleCnt="6"/>
      <dgm:spPr/>
    </dgm:pt>
    <dgm:pt modelId="{81E386FF-9420-4E34-91BD-7B4FCD4F4DAD}" type="pres">
      <dgm:prSet presAssocID="{1498568B-E217-43EB-9BE2-E5D138E8CDB6}" presName="hierRoot2" presStyleCnt="0">
        <dgm:presLayoutVars>
          <dgm:hierBranch val="init"/>
        </dgm:presLayoutVars>
      </dgm:prSet>
      <dgm:spPr/>
    </dgm:pt>
    <dgm:pt modelId="{AAED36D7-3274-4935-9981-746D0D41B3AE}" type="pres">
      <dgm:prSet presAssocID="{1498568B-E217-43EB-9BE2-E5D138E8CDB6}" presName="rootComposite" presStyleCnt="0"/>
      <dgm:spPr/>
    </dgm:pt>
    <dgm:pt modelId="{A343AC24-AE66-4D58-8A12-BC9EF6F23555}" type="pres">
      <dgm:prSet presAssocID="{1498568B-E217-43EB-9BE2-E5D138E8CDB6}" presName="rootText" presStyleLbl="node3" presStyleIdx="4" presStyleCnt="6" custScaleX="84927" custScaleY="67807">
        <dgm:presLayoutVars>
          <dgm:chPref val="3"/>
        </dgm:presLayoutVars>
      </dgm:prSet>
      <dgm:spPr/>
    </dgm:pt>
    <dgm:pt modelId="{B35AA54B-52F4-47BC-B61B-A928B61282C6}" type="pres">
      <dgm:prSet presAssocID="{1498568B-E217-43EB-9BE2-E5D138E8CDB6}" presName="rootConnector" presStyleLbl="node3" presStyleIdx="4" presStyleCnt="6"/>
      <dgm:spPr/>
    </dgm:pt>
    <dgm:pt modelId="{47A76921-A134-4216-A701-F833F82DADC4}" type="pres">
      <dgm:prSet presAssocID="{1498568B-E217-43EB-9BE2-E5D138E8CDB6}" presName="hierChild4" presStyleCnt="0"/>
      <dgm:spPr/>
    </dgm:pt>
    <dgm:pt modelId="{027984EC-785A-4A71-9C90-B7CCB9D5305F}" type="pres">
      <dgm:prSet presAssocID="{1498568B-E217-43EB-9BE2-E5D138E8CDB6}" presName="hierChild5" presStyleCnt="0"/>
      <dgm:spPr/>
    </dgm:pt>
    <dgm:pt modelId="{F337F832-409D-4E8D-8FD3-95A2F44A52DC}" type="pres">
      <dgm:prSet presAssocID="{5477D4F3-689D-4546-9A17-42C6AB242998}" presName="hierChild5" presStyleCnt="0"/>
      <dgm:spPr/>
    </dgm:pt>
    <dgm:pt modelId="{6E32BD2F-9342-4565-9AAD-772BC9670702}" type="pres">
      <dgm:prSet presAssocID="{B749A87B-5B07-45DE-A399-9CB5B8B01998}" presName="Name37" presStyleLbl="parChTrans1D2" presStyleIdx="3" presStyleCnt="4"/>
      <dgm:spPr/>
    </dgm:pt>
    <dgm:pt modelId="{96C353BC-87E0-4D15-8F84-4C731D8288AF}" type="pres">
      <dgm:prSet presAssocID="{AD2848FD-5D87-446E-868D-4FEF315D9E50}" presName="hierRoot2" presStyleCnt="0">
        <dgm:presLayoutVars>
          <dgm:hierBranch val="init"/>
        </dgm:presLayoutVars>
      </dgm:prSet>
      <dgm:spPr/>
    </dgm:pt>
    <dgm:pt modelId="{52ED88D9-EA42-42EE-8CBB-7746F5FE2589}" type="pres">
      <dgm:prSet presAssocID="{AD2848FD-5D87-446E-868D-4FEF315D9E50}" presName="rootComposite" presStyleCnt="0"/>
      <dgm:spPr/>
    </dgm:pt>
    <dgm:pt modelId="{E16C4D50-46EF-4020-AEC7-2112EE4F2E01}" type="pres">
      <dgm:prSet presAssocID="{AD2848FD-5D87-446E-868D-4FEF315D9E50}" presName="rootText" presStyleLbl="node2" presStyleIdx="3" presStyleCnt="4">
        <dgm:presLayoutVars>
          <dgm:chPref val="3"/>
        </dgm:presLayoutVars>
      </dgm:prSet>
      <dgm:spPr/>
    </dgm:pt>
    <dgm:pt modelId="{C3C8D5BA-6A20-4DEE-A5B8-6F4740689763}" type="pres">
      <dgm:prSet presAssocID="{AD2848FD-5D87-446E-868D-4FEF315D9E50}" presName="rootConnector" presStyleLbl="node2" presStyleIdx="3" presStyleCnt="4"/>
      <dgm:spPr/>
    </dgm:pt>
    <dgm:pt modelId="{681FC1B8-5B91-4B97-97F2-36AB2E0E2446}" type="pres">
      <dgm:prSet presAssocID="{AD2848FD-5D87-446E-868D-4FEF315D9E50}" presName="hierChild4" presStyleCnt="0"/>
      <dgm:spPr/>
    </dgm:pt>
    <dgm:pt modelId="{C0F3BD86-D975-4AD7-B18C-CC00A97A0F1C}" type="pres">
      <dgm:prSet presAssocID="{9E2ED0F8-DE45-44A1-A2A6-B9B88F7CA423}" presName="Name37" presStyleLbl="parChTrans1D3" presStyleIdx="5" presStyleCnt="6"/>
      <dgm:spPr/>
    </dgm:pt>
    <dgm:pt modelId="{6B17608C-C153-4F56-A045-285EDD1E6813}" type="pres">
      <dgm:prSet presAssocID="{A671BAAF-FADC-4D52-A402-2F9C77E3467A}" presName="hierRoot2" presStyleCnt="0">
        <dgm:presLayoutVars>
          <dgm:hierBranch val="init"/>
        </dgm:presLayoutVars>
      </dgm:prSet>
      <dgm:spPr/>
    </dgm:pt>
    <dgm:pt modelId="{FDC55645-B09E-4CBE-9BB2-4399EBDD3748}" type="pres">
      <dgm:prSet presAssocID="{A671BAAF-FADC-4D52-A402-2F9C77E3467A}" presName="rootComposite" presStyleCnt="0"/>
      <dgm:spPr/>
    </dgm:pt>
    <dgm:pt modelId="{D39857EB-3A95-4F0B-BE3C-B50509E31AF2}" type="pres">
      <dgm:prSet presAssocID="{A671BAAF-FADC-4D52-A402-2F9C77E3467A}" presName="rootText" presStyleLbl="node3" presStyleIdx="5" presStyleCnt="6" custScaleX="84927" custScaleY="67807">
        <dgm:presLayoutVars>
          <dgm:chPref val="3"/>
        </dgm:presLayoutVars>
      </dgm:prSet>
      <dgm:spPr/>
    </dgm:pt>
    <dgm:pt modelId="{B7CC8EC3-769C-40C7-B916-6805A48475AC}" type="pres">
      <dgm:prSet presAssocID="{A671BAAF-FADC-4D52-A402-2F9C77E3467A}" presName="rootConnector" presStyleLbl="node3" presStyleIdx="5" presStyleCnt="6"/>
      <dgm:spPr/>
    </dgm:pt>
    <dgm:pt modelId="{2559F4B5-D770-4814-8E52-E76605A5DEF6}" type="pres">
      <dgm:prSet presAssocID="{A671BAAF-FADC-4D52-A402-2F9C77E3467A}" presName="hierChild4" presStyleCnt="0"/>
      <dgm:spPr/>
    </dgm:pt>
    <dgm:pt modelId="{299A2923-F358-4E7E-9CEA-94F3BE70C3E8}" type="pres">
      <dgm:prSet presAssocID="{A671BAAF-FADC-4D52-A402-2F9C77E3467A}" presName="hierChild5" presStyleCnt="0"/>
      <dgm:spPr/>
    </dgm:pt>
    <dgm:pt modelId="{5643D906-77C3-4366-8844-68365B664676}" type="pres">
      <dgm:prSet presAssocID="{AD2848FD-5D87-446E-868D-4FEF315D9E50}" presName="hierChild5" presStyleCnt="0"/>
      <dgm:spPr/>
    </dgm:pt>
    <dgm:pt modelId="{4907DBCA-DBAE-4645-A9C6-C945FFD6A06A}" type="pres">
      <dgm:prSet presAssocID="{739841D8-3E60-4C71-AED8-E86395CC0BAD}" presName="hierChild3" presStyleCnt="0"/>
      <dgm:spPr/>
    </dgm:pt>
  </dgm:ptLst>
  <dgm:cxnLst>
    <dgm:cxn modelId="{F3459C03-0ADE-49CD-B022-CC2A78D38D40}" type="presOf" srcId="{B749A87B-5B07-45DE-A399-9CB5B8B01998}" destId="{6E32BD2F-9342-4565-9AAD-772BC9670702}" srcOrd="0" destOrd="0" presId="urn:microsoft.com/office/officeart/2005/8/layout/orgChart1"/>
    <dgm:cxn modelId="{6DBAC304-C6D6-4CD5-AB26-BE7CDABCE38E}" type="presOf" srcId="{039CA90B-ADCB-41B1-8B14-F9C8E2F162A4}" destId="{2C128A0C-2BAA-459E-A53E-EE2948A89B93}" srcOrd="0" destOrd="0" presId="urn:microsoft.com/office/officeart/2005/8/layout/orgChart1"/>
    <dgm:cxn modelId="{FD17C206-79B9-40AD-9B01-9451EEA6A44E}" type="presOf" srcId="{AD2848FD-5D87-446E-868D-4FEF315D9E50}" destId="{C3C8D5BA-6A20-4DEE-A5B8-6F4740689763}" srcOrd="1" destOrd="0" presId="urn:microsoft.com/office/officeart/2005/8/layout/orgChart1"/>
    <dgm:cxn modelId="{56C4340A-6722-4D57-AF49-F634393F4B71}" type="presOf" srcId="{AC91F2F7-EBDE-4917-AE4B-89D8EF64790B}" destId="{0DD8D2D6-C788-45D1-9B3A-563B548DBBFE}" srcOrd="0" destOrd="0" presId="urn:microsoft.com/office/officeart/2005/8/layout/orgChart1"/>
    <dgm:cxn modelId="{786BCE0A-6DBE-4997-8383-2BB75E7B340A}" type="presOf" srcId="{046371B2-C978-45CC-A5D2-D30D180E8BAF}" destId="{20404DC1-630E-41EE-9BAC-FFEBD528C944}" srcOrd="0" destOrd="0" presId="urn:microsoft.com/office/officeart/2005/8/layout/orgChart1"/>
    <dgm:cxn modelId="{4ED16C18-243B-4659-B954-0676B2A1F12A}" type="presOf" srcId="{AC91F2F7-EBDE-4917-AE4B-89D8EF64790B}" destId="{B1979CC3-3672-402F-935F-B423F0F95CB4}" srcOrd="1" destOrd="0" presId="urn:microsoft.com/office/officeart/2005/8/layout/orgChart1"/>
    <dgm:cxn modelId="{DFDB1319-46FC-47A9-89A1-D9794E27655E}" srcId="{AD2848FD-5D87-446E-868D-4FEF315D9E50}" destId="{A671BAAF-FADC-4D52-A402-2F9C77E3467A}" srcOrd="0" destOrd="0" parTransId="{9E2ED0F8-DE45-44A1-A2A6-B9B88F7CA423}" sibTransId="{1F92E502-1B05-4D88-8DDF-B4554B16CDFF}"/>
    <dgm:cxn modelId="{292A9527-94F1-4F3F-9E33-0D22DC06D697}" type="presOf" srcId="{F84CD639-435F-4786-A1C7-AFBE790DAAB9}" destId="{78FAA0CD-A68F-4E5A-9571-711A224B088B}" srcOrd="1" destOrd="0" presId="urn:microsoft.com/office/officeart/2005/8/layout/orgChart1"/>
    <dgm:cxn modelId="{CCE13638-0C52-40B5-8285-75311274AF60}" type="presOf" srcId="{B29E2FD0-046A-4422-A22D-A77D397A9742}" destId="{4C00835A-7B00-432B-845D-425DC19DFE12}" srcOrd="0" destOrd="0" presId="urn:microsoft.com/office/officeart/2005/8/layout/orgChart1"/>
    <dgm:cxn modelId="{8DCD5C5D-C74D-449E-9670-B7D0D5627D96}" srcId="{739841D8-3E60-4C71-AED8-E86395CC0BAD}" destId="{5477D4F3-689D-4546-9A17-42C6AB242998}" srcOrd="2" destOrd="0" parTransId="{4860ADD7-B90F-4425-BDDD-CF29431C382C}" sibTransId="{D5417D09-9381-47F8-B33F-2D400048230D}"/>
    <dgm:cxn modelId="{1E07AD44-94E8-41D1-8724-E3D3803F33F5}" srcId="{44A1D311-89BA-41BC-A3E2-FF65D7D88634}" destId="{AC91F2F7-EBDE-4917-AE4B-89D8EF64790B}" srcOrd="0" destOrd="0" parTransId="{0371A591-3C76-451B-BF7B-B874735BC878}" sibTransId="{F3486386-D9A3-4CDB-87E6-03FEE65E7CEA}"/>
    <dgm:cxn modelId="{AD191A46-F733-4E44-9435-E54986946D4A}" srcId="{F78334F0-35FA-410C-8C42-3270CE25DDB4}" destId="{046371B2-C978-45CC-A5D2-D30D180E8BAF}" srcOrd="0" destOrd="0" parTransId="{A2FD2D11-04CD-4E94-B500-9FE7CC2EFEBD}" sibTransId="{B6C4B0E6-B656-42B3-90E0-4CE507A40700}"/>
    <dgm:cxn modelId="{08FD1E47-FC63-4617-8667-8AE0F7115752}" type="presOf" srcId="{739841D8-3E60-4C71-AED8-E86395CC0BAD}" destId="{6FB1E772-034A-447E-A38F-5E66D661A327}" srcOrd="0" destOrd="0" presId="urn:microsoft.com/office/officeart/2005/8/layout/orgChart1"/>
    <dgm:cxn modelId="{C5F4BF68-5BB1-4F10-AC0A-889652826874}" type="presOf" srcId="{1498568B-E217-43EB-9BE2-E5D138E8CDB6}" destId="{B35AA54B-52F4-47BC-B61B-A928B61282C6}" srcOrd="1" destOrd="0" presId="urn:microsoft.com/office/officeart/2005/8/layout/orgChart1"/>
    <dgm:cxn modelId="{B88D6B6D-88A0-4C3B-9AB2-FF84B77C8455}" type="presOf" srcId="{8C7AF4AD-37E5-41E8-A187-4FF21F99D582}" destId="{964EF066-2F65-488A-B822-ACB9DF519F35}" srcOrd="0" destOrd="0" presId="urn:microsoft.com/office/officeart/2005/8/layout/orgChart1"/>
    <dgm:cxn modelId="{4A6AD46E-47B8-4F42-A5CD-C9BE60DC2912}" type="presOf" srcId="{9E2ED0F8-DE45-44A1-A2A6-B9B88F7CA423}" destId="{C0F3BD86-D975-4AD7-B18C-CC00A97A0F1C}" srcOrd="0" destOrd="0" presId="urn:microsoft.com/office/officeart/2005/8/layout/orgChart1"/>
    <dgm:cxn modelId="{446E1551-F4AB-4897-AEF1-75A6A343C401}" type="presOf" srcId="{44A1D311-89BA-41BC-A3E2-FF65D7D88634}" destId="{60EEED1E-9F5B-478C-8167-80E9E22E6E0E}" srcOrd="0" destOrd="0" presId="urn:microsoft.com/office/officeart/2005/8/layout/orgChart1"/>
    <dgm:cxn modelId="{6FE88854-689D-4977-AFA4-0D28C38CC079}" type="presOf" srcId="{0371A591-3C76-451B-BF7B-B874735BC878}" destId="{95664715-97B8-4148-92AD-CF596CDA1A3B}" srcOrd="0" destOrd="0" presId="urn:microsoft.com/office/officeart/2005/8/layout/orgChart1"/>
    <dgm:cxn modelId="{6C157355-F447-4920-BD93-A4C355B00C94}" type="presOf" srcId="{5477D4F3-689D-4546-9A17-42C6AB242998}" destId="{093BB632-341E-467B-97D2-E9B1481969BD}" srcOrd="1" destOrd="0" presId="urn:microsoft.com/office/officeart/2005/8/layout/orgChart1"/>
    <dgm:cxn modelId="{1C89A47C-5FFB-48CB-A616-646A35435726}" type="presOf" srcId="{1498568B-E217-43EB-9BE2-E5D138E8CDB6}" destId="{A343AC24-AE66-4D58-8A12-BC9EF6F23555}" srcOrd="0" destOrd="0" presId="urn:microsoft.com/office/officeart/2005/8/layout/orgChart1"/>
    <dgm:cxn modelId="{46535084-21AC-4486-805C-375D24A2987A}" type="presOf" srcId="{EB905FD5-9FDD-442F-B254-FBD20A37DB2C}" destId="{CB9EADAE-B374-471B-B5B4-1302192E77B8}" srcOrd="0" destOrd="0" presId="urn:microsoft.com/office/officeart/2005/8/layout/orgChart1"/>
    <dgm:cxn modelId="{D3C1EF85-8DC5-4152-8861-FCF1A452DACE}" type="presOf" srcId="{AD2848FD-5D87-446E-868D-4FEF315D9E50}" destId="{E16C4D50-46EF-4020-AEC7-2112EE4F2E01}" srcOrd="0" destOrd="0" presId="urn:microsoft.com/office/officeart/2005/8/layout/orgChart1"/>
    <dgm:cxn modelId="{FDC88B8B-78E5-4389-BFCB-9E7A18DDFF3C}" type="presOf" srcId="{BC719323-04AB-4959-B530-8B53A14C8317}" destId="{ADD5EDD5-A3BA-4491-8231-B90606F74ED7}" srcOrd="0" destOrd="0" presId="urn:microsoft.com/office/officeart/2005/8/layout/orgChart1"/>
    <dgm:cxn modelId="{C3A18C90-7FDE-4AC6-B3A7-E75E78CF8A89}" srcId="{739841D8-3E60-4C71-AED8-E86395CC0BAD}" destId="{44A1D311-89BA-41BC-A3E2-FF65D7D88634}" srcOrd="0" destOrd="0" parTransId="{ADF0D48B-CA45-4B4B-BC8F-73F93A3A8D1F}" sibTransId="{B5FD0B4A-B438-48D5-A83D-D301834F99A8}"/>
    <dgm:cxn modelId="{6F6B6E91-FD52-429B-A002-4E4F53208728}" srcId="{739841D8-3E60-4C71-AED8-E86395CC0BAD}" destId="{F78334F0-35FA-410C-8C42-3270CE25DDB4}" srcOrd="1" destOrd="0" parTransId="{8C7AF4AD-37E5-41E8-A187-4FF21F99D582}" sibTransId="{E0BFF556-2D6C-43EB-95AB-FA9EB7F36EA5}"/>
    <dgm:cxn modelId="{99E12295-FBD3-4BBC-B448-7C9171B92E03}" srcId="{BC719323-04AB-4959-B530-8B53A14C8317}" destId="{739841D8-3E60-4C71-AED8-E86395CC0BAD}" srcOrd="0" destOrd="0" parTransId="{88D83A7A-A793-4CDC-8DE4-6AE9DDBFB98B}" sibTransId="{743FC77A-594C-4521-9361-3CBD987EF1F3}"/>
    <dgm:cxn modelId="{521406A0-9FE3-4E6F-92BA-709091BB54D0}" type="presOf" srcId="{A2FD2D11-04CD-4E94-B500-9FE7CC2EFEBD}" destId="{ACFC0317-1CAC-4443-89BD-312278EF400B}" srcOrd="0" destOrd="0" presId="urn:microsoft.com/office/officeart/2005/8/layout/orgChart1"/>
    <dgm:cxn modelId="{91EE18A0-0287-4F1F-A78B-045EB3D4EA80}" srcId="{5477D4F3-689D-4546-9A17-42C6AB242998}" destId="{1498568B-E217-43EB-9BE2-E5D138E8CDB6}" srcOrd="0" destOrd="0" parTransId="{039CA90B-ADCB-41B1-8B14-F9C8E2F162A4}" sibTransId="{C85F9530-7BCE-431D-A928-F41AA3369C9D}"/>
    <dgm:cxn modelId="{DBEF79A6-97D8-48E9-A08E-1C68358495C6}" type="presOf" srcId="{29513A20-1DCA-46F5-8102-06325B69617D}" destId="{CA9D306F-F1BF-4624-AAB5-EEE1CD35019C}" srcOrd="1" destOrd="0" presId="urn:microsoft.com/office/officeart/2005/8/layout/orgChart1"/>
    <dgm:cxn modelId="{4F47B8AF-D6A9-4619-B000-B80E12CC3816}" type="presOf" srcId="{F78334F0-35FA-410C-8C42-3270CE25DDB4}" destId="{2199E1B6-A595-4D71-9CFB-5EBE4F6048B2}" srcOrd="0" destOrd="0" presId="urn:microsoft.com/office/officeart/2005/8/layout/orgChart1"/>
    <dgm:cxn modelId="{869495B2-1D8B-464E-82C1-042D80A0009D}" type="presOf" srcId="{A671BAAF-FADC-4D52-A402-2F9C77E3467A}" destId="{B7CC8EC3-769C-40C7-B916-6805A48475AC}" srcOrd="1" destOrd="0" presId="urn:microsoft.com/office/officeart/2005/8/layout/orgChart1"/>
    <dgm:cxn modelId="{A45213B3-B468-4324-A33E-EB0B92E1EE07}" type="presOf" srcId="{5477D4F3-689D-4546-9A17-42C6AB242998}" destId="{9717E2AC-6E12-4BFF-8AF4-A1F7E9A75114}" srcOrd="0" destOrd="0" presId="urn:microsoft.com/office/officeart/2005/8/layout/orgChart1"/>
    <dgm:cxn modelId="{CBAF45C3-0669-49B4-B427-4D56401ED344}" type="presOf" srcId="{29513A20-1DCA-46F5-8102-06325B69617D}" destId="{10E4CE63-B7B9-44DE-83A6-546EA17CC155}" srcOrd="0" destOrd="0" presId="urn:microsoft.com/office/officeart/2005/8/layout/orgChart1"/>
    <dgm:cxn modelId="{43B3F7C5-1ED6-43EE-B9F8-E95A7A90074F}" type="presOf" srcId="{F78334F0-35FA-410C-8C42-3270CE25DDB4}" destId="{D2A67725-7787-4500-8654-3A66A72A6182}" srcOrd="1" destOrd="0" presId="urn:microsoft.com/office/officeart/2005/8/layout/orgChart1"/>
    <dgm:cxn modelId="{53C622CA-503F-4535-A213-BE4780FA8F3F}" type="presOf" srcId="{A671BAAF-FADC-4D52-A402-2F9C77E3467A}" destId="{D39857EB-3A95-4F0B-BE3C-B50509E31AF2}" srcOrd="0" destOrd="0" presId="urn:microsoft.com/office/officeart/2005/8/layout/orgChart1"/>
    <dgm:cxn modelId="{B7BAD9D1-94E5-4828-B8EE-4B9F32544B85}" type="presOf" srcId="{4860ADD7-B90F-4425-BDDD-CF29431C382C}" destId="{9C1DD0D6-9A4D-4B29-9E5F-D196E65D73FE}" srcOrd="0" destOrd="0" presId="urn:microsoft.com/office/officeart/2005/8/layout/orgChart1"/>
    <dgm:cxn modelId="{C1BC22D5-768A-4387-BC85-980DF5F10413}" srcId="{739841D8-3E60-4C71-AED8-E86395CC0BAD}" destId="{AD2848FD-5D87-446E-868D-4FEF315D9E50}" srcOrd="3" destOrd="0" parTransId="{B749A87B-5B07-45DE-A399-9CB5B8B01998}" sibTransId="{483C7715-16FE-454A-A6E1-118D0B327CBB}"/>
    <dgm:cxn modelId="{3BE121DB-DA87-487B-81A6-C8D727F4BF62}" srcId="{44A1D311-89BA-41BC-A3E2-FF65D7D88634}" destId="{29513A20-1DCA-46F5-8102-06325B69617D}" srcOrd="1" destOrd="0" parTransId="{B29E2FD0-046A-4422-A22D-A77D397A9742}" sibTransId="{D219976C-55F1-44AF-BAA0-677C2E85BB32}"/>
    <dgm:cxn modelId="{24005BE8-9FF8-4ED3-85BD-B929AFA223AC}" type="presOf" srcId="{44A1D311-89BA-41BC-A3E2-FF65D7D88634}" destId="{C6459A4C-7BE4-4A0B-9280-4047A9663950}" srcOrd="1" destOrd="0" presId="urn:microsoft.com/office/officeart/2005/8/layout/orgChart1"/>
    <dgm:cxn modelId="{D55E40EA-D32D-4858-B3AC-AC8965D49D67}" type="presOf" srcId="{739841D8-3E60-4C71-AED8-E86395CC0BAD}" destId="{13682DFD-1746-45FC-9B87-0663F55B91EB}" srcOrd="1" destOrd="0" presId="urn:microsoft.com/office/officeart/2005/8/layout/orgChart1"/>
    <dgm:cxn modelId="{4E919BEB-B1FC-4688-B36F-F6952EA2ED0C}" type="presOf" srcId="{046371B2-C978-45CC-A5D2-D30D180E8BAF}" destId="{568D8625-A3AB-4FE0-914D-DCB22BC263C2}" srcOrd="1" destOrd="0" presId="urn:microsoft.com/office/officeart/2005/8/layout/orgChart1"/>
    <dgm:cxn modelId="{C77BD0EC-F7F8-47D2-A684-09B12D404511}" srcId="{F78334F0-35FA-410C-8C42-3270CE25DDB4}" destId="{F84CD639-435F-4786-A1C7-AFBE790DAAB9}" srcOrd="1" destOrd="0" parTransId="{EB905FD5-9FDD-442F-B254-FBD20A37DB2C}" sibTransId="{F0222AAE-9473-40C2-8D9B-F531509E42FC}"/>
    <dgm:cxn modelId="{C770B0F2-7938-45FD-A03E-EDF4D2286646}" type="presOf" srcId="{F84CD639-435F-4786-A1C7-AFBE790DAAB9}" destId="{EE34B1A4-5726-4A87-A923-0AE3A39EC6EF}" srcOrd="0" destOrd="0" presId="urn:microsoft.com/office/officeart/2005/8/layout/orgChart1"/>
    <dgm:cxn modelId="{A5D174F5-8F84-43AB-8EA6-ACF843AA777E}" type="presOf" srcId="{ADF0D48B-CA45-4B4B-BC8F-73F93A3A8D1F}" destId="{B29D9D56-246B-4645-ABA2-0C4C38AF93F7}" srcOrd="0" destOrd="0" presId="urn:microsoft.com/office/officeart/2005/8/layout/orgChart1"/>
    <dgm:cxn modelId="{DE99ED59-46A7-41A1-8CF3-48AA48979026}" type="presParOf" srcId="{ADD5EDD5-A3BA-4491-8231-B90606F74ED7}" destId="{ADAB17C4-A3DB-4C62-B113-9C43D421DFAF}" srcOrd="0" destOrd="0" presId="urn:microsoft.com/office/officeart/2005/8/layout/orgChart1"/>
    <dgm:cxn modelId="{BBE8D5C6-77C9-43D5-BCF3-81763B0625F3}" type="presParOf" srcId="{ADAB17C4-A3DB-4C62-B113-9C43D421DFAF}" destId="{1BC4ADD4-70FB-452F-816F-19F14E7F919E}" srcOrd="0" destOrd="0" presId="urn:microsoft.com/office/officeart/2005/8/layout/orgChart1"/>
    <dgm:cxn modelId="{B532BC15-4861-4515-82A5-B4C80CFC784F}" type="presParOf" srcId="{1BC4ADD4-70FB-452F-816F-19F14E7F919E}" destId="{6FB1E772-034A-447E-A38F-5E66D661A327}" srcOrd="0" destOrd="0" presId="urn:microsoft.com/office/officeart/2005/8/layout/orgChart1"/>
    <dgm:cxn modelId="{94ED745B-4B6D-4FB9-9CC1-2A1187A41BC4}" type="presParOf" srcId="{1BC4ADD4-70FB-452F-816F-19F14E7F919E}" destId="{13682DFD-1746-45FC-9B87-0663F55B91EB}" srcOrd="1" destOrd="0" presId="urn:microsoft.com/office/officeart/2005/8/layout/orgChart1"/>
    <dgm:cxn modelId="{5FA246FB-D970-4F38-A626-3C1E2C5E1DAC}" type="presParOf" srcId="{ADAB17C4-A3DB-4C62-B113-9C43D421DFAF}" destId="{648EBF1C-991E-45D5-85EF-ED99EA1FA1FF}" srcOrd="1" destOrd="0" presId="urn:microsoft.com/office/officeart/2005/8/layout/orgChart1"/>
    <dgm:cxn modelId="{33D499FE-45DC-4B1B-ADFF-B575E2349466}" type="presParOf" srcId="{648EBF1C-991E-45D5-85EF-ED99EA1FA1FF}" destId="{B29D9D56-246B-4645-ABA2-0C4C38AF93F7}" srcOrd="0" destOrd="0" presId="urn:microsoft.com/office/officeart/2005/8/layout/orgChart1"/>
    <dgm:cxn modelId="{A43ECAB1-D50F-46F0-A3F0-D7F65BD8688E}" type="presParOf" srcId="{648EBF1C-991E-45D5-85EF-ED99EA1FA1FF}" destId="{E7E7C9B1-2C96-4A6B-963B-EFC24146C2BD}" srcOrd="1" destOrd="0" presId="urn:microsoft.com/office/officeart/2005/8/layout/orgChart1"/>
    <dgm:cxn modelId="{EAE0809E-57BC-4296-A9FA-A4836589732B}" type="presParOf" srcId="{E7E7C9B1-2C96-4A6B-963B-EFC24146C2BD}" destId="{CDD09A50-4723-42A1-8C26-BFC65E33E64D}" srcOrd="0" destOrd="0" presId="urn:microsoft.com/office/officeart/2005/8/layout/orgChart1"/>
    <dgm:cxn modelId="{0403E7F2-77E2-44AF-B375-099763A73557}" type="presParOf" srcId="{CDD09A50-4723-42A1-8C26-BFC65E33E64D}" destId="{60EEED1E-9F5B-478C-8167-80E9E22E6E0E}" srcOrd="0" destOrd="0" presId="urn:microsoft.com/office/officeart/2005/8/layout/orgChart1"/>
    <dgm:cxn modelId="{9D7AEC35-9451-4301-A8A0-E2F558457F9B}" type="presParOf" srcId="{CDD09A50-4723-42A1-8C26-BFC65E33E64D}" destId="{C6459A4C-7BE4-4A0B-9280-4047A9663950}" srcOrd="1" destOrd="0" presId="urn:microsoft.com/office/officeart/2005/8/layout/orgChart1"/>
    <dgm:cxn modelId="{27CEB018-3698-43E6-83C7-34F38C8DF48E}" type="presParOf" srcId="{E7E7C9B1-2C96-4A6B-963B-EFC24146C2BD}" destId="{D5EDF5CE-52B1-4972-AF24-B777BAA61E03}" srcOrd="1" destOrd="0" presId="urn:microsoft.com/office/officeart/2005/8/layout/orgChart1"/>
    <dgm:cxn modelId="{D38D9B59-92D6-47CD-A66D-DDADA12895A0}" type="presParOf" srcId="{D5EDF5CE-52B1-4972-AF24-B777BAA61E03}" destId="{95664715-97B8-4148-92AD-CF596CDA1A3B}" srcOrd="0" destOrd="0" presId="urn:microsoft.com/office/officeart/2005/8/layout/orgChart1"/>
    <dgm:cxn modelId="{771D723B-B204-49E3-AF1C-383FFD080A69}" type="presParOf" srcId="{D5EDF5CE-52B1-4972-AF24-B777BAA61E03}" destId="{6284482F-E3BC-4B15-B98C-C39DD90DA532}" srcOrd="1" destOrd="0" presId="urn:microsoft.com/office/officeart/2005/8/layout/orgChart1"/>
    <dgm:cxn modelId="{EFCB6D40-4354-4DB0-92C9-0B7A2FC0D9A1}" type="presParOf" srcId="{6284482F-E3BC-4B15-B98C-C39DD90DA532}" destId="{EC3356E8-651B-493B-B1DE-29608919C47A}" srcOrd="0" destOrd="0" presId="urn:microsoft.com/office/officeart/2005/8/layout/orgChart1"/>
    <dgm:cxn modelId="{4B0CD22F-4CE9-4130-8ADE-C62C3C61D296}" type="presParOf" srcId="{EC3356E8-651B-493B-B1DE-29608919C47A}" destId="{0DD8D2D6-C788-45D1-9B3A-563B548DBBFE}" srcOrd="0" destOrd="0" presId="urn:microsoft.com/office/officeart/2005/8/layout/orgChart1"/>
    <dgm:cxn modelId="{61582D5F-EF83-4172-8A59-10CD3884D6F3}" type="presParOf" srcId="{EC3356E8-651B-493B-B1DE-29608919C47A}" destId="{B1979CC3-3672-402F-935F-B423F0F95CB4}" srcOrd="1" destOrd="0" presId="urn:microsoft.com/office/officeart/2005/8/layout/orgChart1"/>
    <dgm:cxn modelId="{8B4CB9A2-2DE2-44D3-9C86-48A8DF22FB50}" type="presParOf" srcId="{6284482F-E3BC-4B15-B98C-C39DD90DA532}" destId="{0AF9707A-90CD-4022-B279-27B2CA32E477}" srcOrd="1" destOrd="0" presId="urn:microsoft.com/office/officeart/2005/8/layout/orgChart1"/>
    <dgm:cxn modelId="{FD1F82C0-585A-477C-9730-8C34C6FD3BE7}" type="presParOf" srcId="{6284482F-E3BC-4B15-B98C-C39DD90DA532}" destId="{855C110E-0466-43EA-AA4F-0B40BA0EDA7A}" srcOrd="2" destOrd="0" presId="urn:microsoft.com/office/officeart/2005/8/layout/orgChart1"/>
    <dgm:cxn modelId="{233B2A36-970C-4F57-A26F-0EEEDCB278BB}" type="presParOf" srcId="{D5EDF5CE-52B1-4972-AF24-B777BAA61E03}" destId="{4C00835A-7B00-432B-845D-425DC19DFE12}" srcOrd="2" destOrd="0" presId="urn:microsoft.com/office/officeart/2005/8/layout/orgChart1"/>
    <dgm:cxn modelId="{D111B3BE-B998-488E-B615-83939E60E706}" type="presParOf" srcId="{D5EDF5CE-52B1-4972-AF24-B777BAA61E03}" destId="{E2721A7E-F85A-49ED-B67E-C70D96E5498F}" srcOrd="3" destOrd="0" presId="urn:microsoft.com/office/officeart/2005/8/layout/orgChart1"/>
    <dgm:cxn modelId="{A6DBDFBA-FD0F-46CB-B5B3-CD5A04A15C1F}" type="presParOf" srcId="{E2721A7E-F85A-49ED-B67E-C70D96E5498F}" destId="{F85FFE75-AC3A-4E2B-AA6D-C140DE7CE173}" srcOrd="0" destOrd="0" presId="urn:microsoft.com/office/officeart/2005/8/layout/orgChart1"/>
    <dgm:cxn modelId="{F74FDF47-A4EE-432D-B78A-407A9D438CEF}" type="presParOf" srcId="{F85FFE75-AC3A-4E2B-AA6D-C140DE7CE173}" destId="{10E4CE63-B7B9-44DE-83A6-546EA17CC155}" srcOrd="0" destOrd="0" presId="urn:microsoft.com/office/officeart/2005/8/layout/orgChart1"/>
    <dgm:cxn modelId="{0F644CD8-086B-4AD1-B9D1-6B92E68CF792}" type="presParOf" srcId="{F85FFE75-AC3A-4E2B-AA6D-C140DE7CE173}" destId="{CA9D306F-F1BF-4624-AAB5-EEE1CD35019C}" srcOrd="1" destOrd="0" presId="urn:microsoft.com/office/officeart/2005/8/layout/orgChart1"/>
    <dgm:cxn modelId="{E89BD2F4-BFBC-45AC-B247-3390ABABABD4}" type="presParOf" srcId="{E2721A7E-F85A-49ED-B67E-C70D96E5498F}" destId="{FE041F57-D693-49FD-AF31-3F94EC7083D4}" srcOrd="1" destOrd="0" presId="urn:microsoft.com/office/officeart/2005/8/layout/orgChart1"/>
    <dgm:cxn modelId="{E1352A60-CF80-45CF-B4A2-937B14959BDC}" type="presParOf" srcId="{E2721A7E-F85A-49ED-B67E-C70D96E5498F}" destId="{2AD7EAE2-477B-454F-AD8E-E6541DE1A070}" srcOrd="2" destOrd="0" presId="urn:microsoft.com/office/officeart/2005/8/layout/orgChart1"/>
    <dgm:cxn modelId="{D761598A-D907-4976-A4DB-A81176E85560}" type="presParOf" srcId="{E7E7C9B1-2C96-4A6B-963B-EFC24146C2BD}" destId="{BE75B0CB-FEB4-4388-ADF6-F253FD3EF644}" srcOrd="2" destOrd="0" presId="urn:microsoft.com/office/officeart/2005/8/layout/orgChart1"/>
    <dgm:cxn modelId="{3731D494-4727-44B7-8B39-189AE2CFB2D9}" type="presParOf" srcId="{648EBF1C-991E-45D5-85EF-ED99EA1FA1FF}" destId="{964EF066-2F65-488A-B822-ACB9DF519F35}" srcOrd="2" destOrd="0" presId="urn:microsoft.com/office/officeart/2005/8/layout/orgChart1"/>
    <dgm:cxn modelId="{5EEDF84C-C19D-4CEA-8F39-A7A92AABE61D}" type="presParOf" srcId="{648EBF1C-991E-45D5-85EF-ED99EA1FA1FF}" destId="{9A8D8AC1-3919-4B5C-838B-8F8F580F1499}" srcOrd="3" destOrd="0" presId="urn:microsoft.com/office/officeart/2005/8/layout/orgChart1"/>
    <dgm:cxn modelId="{FC8C172C-778F-4D24-8F09-70B9D1DC8039}" type="presParOf" srcId="{9A8D8AC1-3919-4B5C-838B-8F8F580F1499}" destId="{C66A9671-64A8-4294-8C16-C08FE2E63BC9}" srcOrd="0" destOrd="0" presId="urn:microsoft.com/office/officeart/2005/8/layout/orgChart1"/>
    <dgm:cxn modelId="{AB0AAF42-5C3D-48F6-BE2D-F638369169AD}" type="presParOf" srcId="{C66A9671-64A8-4294-8C16-C08FE2E63BC9}" destId="{2199E1B6-A595-4D71-9CFB-5EBE4F6048B2}" srcOrd="0" destOrd="0" presId="urn:microsoft.com/office/officeart/2005/8/layout/orgChart1"/>
    <dgm:cxn modelId="{7B6902A5-0601-4E94-A2A9-5E42DC5DEBA3}" type="presParOf" srcId="{C66A9671-64A8-4294-8C16-C08FE2E63BC9}" destId="{D2A67725-7787-4500-8654-3A66A72A6182}" srcOrd="1" destOrd="0" presId="urn:microsoft.com/office/officeart/2005/8/layout/orgChart1"/>
    <dgm:cxn modelId="{712C46B9-1123-42C1-879B-2F809A757FD7}" type="presParOf" srcId="{9A8D8AC1-3919-4B5C-838B-8F8F580F1499}" destId="{34B1868E-4BE0-4555-BEB8-4581D7916CB5}" srcOrd="1" destOrd="0" presId="urn:microsoft.com/office/officeart/2005/8/layout/orgChart1"/>
    <dgm:cxn modelId="{D3D14900-F3A1-46B5-8E10-3216C89E1A57}" type="presParOf" srcId="{34B1868E-4BE0-4555-BEB8-4581D7916CB5}" destId="{ACFC0317-1CAC-4443-89BD-312278EF400B}" srcOrd="0" destOrd="0" presId="urn:microsoft.com/office/officeart/2005/8/layout/orgChart1"/>
    <dgm:cxn modelId="{971D1A8A-856D-404E-884B-D7C73FD3BE99}" type="presParOf" srcId="{34B1868E-4BE0-4555-BEB8-4581D7916CB5}" destId="{66A36E18-7312-4F27-8BCB-9096BD6FB361}" srcOrd="1" destOrd="0" presId="urn:microsoft.com/office/officeart/2005/8/layout/orgChart1"/>
    <dgm:cxn modelId="{1388F640-F92B-4C15-88B7-5CF24E0FB089}" type="presParOf" srcId="{66A36E18-7312-4F27-8BCB-9096BD6FB361}" destId="{5C5C9C8F-5C23-423C-8BEA-CAFF2A1B5B34}" srcOrd="0" destOrd="0" presId="urn:microsoft.com/office/officeart/2005/8/layout/orgChart1"/>
    <dgm:cxn modelId="{CA7AD966-FE25-45A7-9987-634218D5356B}" type="presParOf" srcId="{5C5C9C8F-5C23-423C-8BEA-CAFF2A1B5B34}" destId="{20404DC1-630E-41EE-9BAC-FFEBD528C944}" srcOrd="0" destOrd="0" presId="urn:microsoft.com/office/officeart/2005/8/layout/orgChart1"/>
    <dgm:cxn modelId="{B7FD65D7-2915-462A-919E-BCD1F1489A0C}" type="presParOf" srcId="{5C5C9C8F-5C23-423C-8BEA-CAFF2A1B5B34}" destId="{568D8625-A3AB-4FE0-914D-DCB22BC263C2}" srcOrd="1" destOrd="0" presId="urn:microsoft.com/office/officeart/2005/8/layout/orgChart1"/>
    <dgm:cxn modelId="{8449093D-BCAA-4481-99D8-AA812B811AD5}" type="presParOf" srcId="{66A36E18-7312-4F27-8BCB-9096BD6FB361}" destId="{0F5E4565-8B8E-4663-B8EB-E0CB219CB3C0}" srcOrd="1" destOrd="0" presId="urn:microsoft.com/office/officeart/2005/8/layout/orgChart1"/>
    <dgm:cxn modelId="{D6ABD3BC-A8E5-4C83-BB97-45F006336B7B}" type="presParOf" srcId="{66A36E18-7312-4F27-8BCB-9096BD6FB361}" destId="{92D9A219-8F7B-4251-83E3-ACFC3B4B611F}" srcOrd="2" destOrd="0" presId="urn:microsoft.com/office/officeart/2005/8/layout/orgChart1"/>
    <dgm:cxn modelId="{87E4A4B4-FCE1-43AF-A9B9-23FBA1AD004C}" type="presParOf" srcId="{34B1868E-4BE0-4555-BEB8-4581D7916CB5}" destId="{CB9EADAE-B374-471B-B5B4-1302192E77B8}" srcOrd="2" destOrd="0" presId="urn:microsoft.com/office/officeart/2005/8/layout/orgChart1"/>
    <dgm:cxn modelId="{347AA414-E510-488F-AF22-6A4311833190}" type="presParOf" srcId="{34B1868E-4BE0-4555-BEB8-4581D7916CB5}" destId="{D70909E1-7276-4392-A4D1-AA30EF72DEE4}" srcOrd="3" destOrd="0" presId="urn:microsoft.com/office/officeart/2005/8/layout/orgChart1"/>
    <dgm:cxn modelId="{D3B9D616-75FC-43C7-BAD8-D2034EEBECE4}" type="presParOf" srcId="{D70909E1-7276-4392-A4D1-AA30EF72DEE4}" destId="{555B83BF-17CC-41A6-892B-CE3260F843CE}" srcOrd="0" destOrd="0" presId="urn:microsoft.com/office/officeart/2005/8/layout/orgChart1"/>
    <dgm:cxn modelId="{7D672AB8-AB8F-4CAE-A1BF-C46BA17765D7}" type="presParOf" srcId="{555B83BF-17CC-41A6-892B-CE3260F843CE}" destId="{EE34B1A4-5726-4A87-A923-0AE3A39EC6EF}" srcOrd="0" destOrd="0" presId="urn:microsoft.com/office/officeart/2005/8/layout/orgChart1"/>
    <dgm:cxn modelId="{66A87A54-CC0D-4811-8550-803891C800E5}" type="presParOf" srcId="{555B83BF-17CC-41A6-892B-CE3260F843CE}" destId="{78FAA0CD-A68F-4E5A-9571-711A224B088B}" srcOrd="1" destOrd="0" presId="urn:microsoft.com/office/officeart/2005/8/layout/orgChart1"/>
    <dgm:cxn modelId="{BA300E6D-92E8-46E2-AB2E-577A3C1D0C60}" type="presParOf" srcId="{D70909E1-7276-4392-A4D1-AA30EF72DEE4}" destId="{BAE86F80-71A7-4DA7-A71E-FBA4466B0B6E}" srcOrd="1" destOrd="0" presId="urn:microsoft.com/office/officeart/2005/8/layout/orgChart1"/>
    <dgm:cxn modelId="{75120FFC-D013-4B45-872A-700B010BB74F}" type="presParOf" srcId="{D70909E1-7276-4392-A4D1-AA30EF72DEE4}" destId="{D0712D4A-15FD-42D0-9572-8BE498D11D8F}" srcOrd="2" destOrd="0" presId="urn:microsoft.com/office/officeart/2005/8/layout/orgChart1"/>
    <dgm:cxn modelId="{A841F2FE-CE4F-4DB5-B199-21CAB0C25F96}" type="presParOf" srcId="{9A8D8AC1-3919-4B5C-838B-8F8F580F1499}" destId="{C679823B-57FC-4E2E-B52F-D0C857589FDD}" srcOrd="2" destOrd="0" presId="urn:microsoft.com/office/officeart/2005/8/layout/orgChart1"/>
    <dgm:cxn modelId="{2C981E7D-0685-461C-AE68-34C9EA324CB0}" type="presParOf" srcId="{648EBF1C-991E-45D5-85EF-ED99EA1FA1FF}" destId="{9C1DD0D6-9A4D-4B29-9E5F-D196E65D73FE}" srcOrd="4" destOrd="0" presId="urn:microsoft.com/office/officeart/2005/8/layout/orgChart1"/>
    <dgm:cxn modelId="{68C9ABF5-16DE-43FA-B166-1F010A8C3196}" type="presParOf" srcId="{648EBF1C-991E-45D5-85EF-ED99EA1FA1FF}" destId="{6F642EAE-9E74-46B6-B6E4-FBFBDD006B1D}" srcOrd="5" destOrd="0" presId="urn:microsoft.com/office/officeart/2005/8/layout/orgChart1"/>
    <dgm:cxn modelId="{AC067CE5-59F1-43A4-BC0D-B89C7C66B8FE}" type="presParOf" srcId="{6F642EAE-9E74-46B6-B6E4-FBFBDD006B1D}" destId="{64A410F9-531B-48A4-9D4C-8F9022DE7131}" srcOrd="0" destOrd="0" presId="urn:microsoft.com/office/officeart/2005/8/layout/orgChart1"/>
    <dgm:cxn modelId="{574C70E9-44BC-4A2B-B291-A3C5AC354B3F}" type="presParOf" srcId="{64A410F9-531B-48A4-9D4C-8F9022DE7131}" destId="{9717E2AC-6E12-4BFF-8AF4-A1F7E9A75114}" srcOrd="0" destOrd="0" presId="urn:microsoft.com/office/officeart/2005/8/layout/orgChart1"/>
    <dgm:cxn modelId="{EAE90DB4-CC0B-44E7-A451-2ADA34C3DE23}" type="presParOf" srcId="{64A410F9-531B-48A4-9D4C-8F9022DE7131}" destId="{093BB632-341E-467B-97D2-E9B1481969BD}" srcOrd="1" destOrd="0" presId="urn:microsoft.com/office/officeart/2005/8/layout/orgChart1"/>
    <dgm:cxn modelId="{DDEE5F32-FD1D-4D61-8591-71F3475B8A93}" type="presParOf" srcId="{6F642EAE-9E74-46B6-B6E4-FBFBDD006B1D}" destId="{EA908D1C-0D6C-4499-B172-C606B1A04E0E}" srcOrd="1" destOrd="0" presId="urn:microsoft.com/office/officeart/2005/8/layout/orgChart1"/>
    <dgm:cxn modelId="{F11F8F08-DED7-48A5-9E8D-C51A0CF47F77}" type="presParOf" srcId="{EA908D1C-0D6C-4499-B172-C606B1A04E0E}" destId="{2C128A0C-2BAA-459E-A53E-EE2948A89B93}" srcOrd="0" destOrd="0" presId="urn:microsoft.com/office/officeart/2005/8/layout/orgChart1"/>
    <dgm:cxn modelId="{0E840C33-6806-4B07-B5A1-AC38EE67999E}" type="presParOf" srcId="{EA908D1C-0D6C-4499-B172-C606B1A04E0E}" destId="{81E386FF-9420-4E34-91BD-7B4FCD4F4DAD}" srcOrd="1" destOrd="0" presId="urn:microsoft.com/office/officeart/2005/8/layout/orgChart1"/>
    <dgm:cxn modelId="{6F57BECF-F157-4E98-BC53-512EA3FA4AA5}" type="presParOf" srcId="{81E386FF-9420-4E34-91BD-7B4FCD4F4DAD}" destId="{AAED36D7-3274-4935-9981-746D0D41B3AE}" srcOrd="0" destOrd="0" presId="urn:microsoft.com/office/officeart/2005/8/layout/orgChart1"/>
    <dgm:cxn modelId="{DED04B8C-72C8-4AA8-929C-F407E9D507D0}" type="presParOf" srcId="{AAED36D7-3274-4935-9981-746D0D41B3AE}" destId="{A343AC24-AE66-4D58-8A12-BC9EF6F23555}" srcOrd="0" destOrd="0" presId="urn:microsoft.com/office/officeart/2005/8/layout/orgChart1"/>
    <dgm:cxn modelId="{7D011C85-45C9-4C97-A786-04F078E835AF}" type="presParOf" srcId="{AAED36D7-3274-4935-9981-746D0D41B3AE}" destId="{B35AA54B-52F4-47BC-B61B-A928B61282C6}" srcOrd="1" destOrd="0" presId="urn:microsoft.com/office/officeart/2005/8/layout/orgChart1"/>
    <dgm:cxn modelId="{AE08A85D-EFBA-4B16-8799-8E42804AEC7A}" type="presParOf" srcId="{81E386FF-9420-4E34-91BD-7B4FCD4F4DAD}" destId="{47A76921-A134-4216-A701-F833F82DADC4}" srcOrd="1" destOrd="0" presId="urn:microsoft.com/office/officeart/2005/8/layout/orgChart1"/>
    <dgm:cxn modelId="{B989EA7C-60EC-4D03-B0F4-AF725072E4CF}" type="presParOf" srcId="{81E386FF-9420-4E34-91BD-7B4FCD4F4DAD}" destId="{027984EC-785A-4A71-9C90-B7CCB9D5305F}" srcOrd="2" destOrd="0" presId="urn:microsoft.com/office/officeart/2005/8/layout/orgChart1"/>
    <dgm:cxn modelId="{918E1909-8CE5-420A-A92F-B55505D7C606}" type="presParOf" srcId="{6F642EAE-9E74-46B6-B6E4-FBFBDD006B1D}" destId="{F337F832-409D-4E8D-8FD3-95A2F44A52DC}" srcOrd="2" destOrd="0" presId="urn:microsoft.com/office/officeart/2005/8/layout/orgChart1"/>
    <dgm:cxn modelId="{0392885F-33BD-492B-9478-F2631FC78195}" type="presParOf" srcId="{648EBF1C-991E-45D5-85EF-ED99EA1FA1FF}" destId="{6E32BD2F-9342-4565-9AAD-772BC9670702}" srcOrd="6" destOrd="0" presId="urn:microsoft.com/office/officeart/2005/8/layout/orgChart1"/>
    <dgm:cxn modelId="{6E0DD867-AFA6-4F96-8F73-9CCFBDF28932}" type="presParOf" srcId="{648EBF1C-991E-45D5-85EF-ED99EA1FA1FF}" destId="{96C353BC-87E0-4D15-8F84-4C731D8288AF}" srcOrd="7" destOrd="0" presId="urn:microsoft.com/office/officeart/2005/8/layout/orgChart1"/>
    <dgm:cxn modelId="{C3F43511-A956-4CBE-884D-7FDC26DBA4E0}" type="presParOf" srcId="{96C353BC-87E0-4D15-8F84-4C731D8288AF}" destId="{52ED88D9-EA42-42EE-8CBB-7746F5FE2589}" srcOrd="0" destOrd="0" presId="urn:microsoft.com/office/officeart/2005/8/layout/orgChart1"/>
    <dgm:cxn modelId="{7298016B-EB5B-4E44-96CE-EB4A3C1C3A96}" type="presParOf" srcId="{52ED88D9-EA42-42EE-8CBB-7746F5FE2589}" destId="{E16C4D50-46EF-4020-AEC7-2112EE4F2E01}" srcOrd="0" destOrd="0" presId="urn:microsoft.com/office/officeart/2005/8/layout/orgChart1"/>
    <dgm:cxn modelId="{CAC98CC4-FC7A-47E9-85CE-2B30BD44948A}" type="presParOf" srcId="{52ED88D9-EA42-42EE-8CBB-7746F5FE2589}" destId="{C3C8D5BA-6A20-4DEE-A5B8-6F4740689763}" srcOrd="1" destOrd="0" presId="urn:microsoft.com/office/officeart/2005/8/layout/orgChart1"/>
    <dgm:cxn modelId="{B4A8CCD0-FCB3-41B4-8705-370AE777D544}" type="presParOf" srcId="{96C353BC-87E0-4D15-8F84-4C731D8288AF}" destId="{681FC1B8-5B91-4B97-97F2-36AB2E0E2446}" srcOrd="1" destOrd="0" presId="urn:microsoft.com/office/officeart/2005/8/layout/orgChart1"/>
    <dgm:cxn modelId="{A7E8E2D6-643C-4913-B7E6-32D5C9B91AFB}" type="presParOf" srcId="{681FC1B8-5B91-4B97-97F2-36AB2E0E2446}" destId="{C0F3BD86-D975-4AD7-B18C-CC00A97A0F1C}" srcOrd="0" destOrd="0" presId="urn:microsoft.com/office/officeart/2005/8/layout/orgChart1"/>
    <dgm:cxn modelId="{2D2928FF-958A-4992-A633-51BC0E95772F}" type="presParOf" srcId="{681FC1B8-5B91-4B97-97F2-36AB2E0E2446}" destId="{6B17608C-C153-4F56-A045-285EDD1E6813}" srcOrd="1" destOrd="0" presId="urn:microsoft.com/office/officeart/2005/8/layout/orgChart1"/>
    <dgm:cxn modelId="{5482833A-6363-42C7-A3BC-AC6C63354105}" type="presParOf" srcId="{6B17608C-C153-4F56-A045-285EDD1E6813}" destId="{FDC55645-B09E-4CBE-9BB2-4399EBDD3748}" srcOrd="0" destOrd="0" presId="urn:microsoft.com/office/officeart/2005/8/layout/orgChart1"/>
    <dgm:cxn modelId="{D994F54B-B09C-48EB-B3ED-D47DADFE2A17}" type="presParOf" srcId="{FDC55645-B09E-4CBE-9BB2-4399EBDD3748}" destId="{D39857EB-3A95-4F0B-BE3C-B50509E31AF2}" srcOrd="0" destOrd="0" presId="urn:microsoft.com/office/officeart/2005/8/layout/orgChart1"/>
    <dgm:cxn modelId="{FFAAD718-9990-4DED-8207-B17AC82BC096}" type="presParOf" srcId="{FDC55645-B09E-4CBE-9BB2-4399EBDD3748}" destId="{B7CC8EC3-769C-40C7-B916-6805A48475AC}" srcOrd="1" destOrd="0" presId="urn:microsoft.com/office/officeart/2005/8/layout/orgChart1"/>
    <dgm:cxn modelId="{E458DB4E-1AC7-441B-BD91-F9529661956E}" type="presParOf" srcId="{6B17608C-C153-4F56-A045-285EDD1E6813}" destId="{2559F4B5-D770-4814-8E52-E76605A5DEF6}" srcOrd="1" destOrd="0" presId="urn:microsoft.com/office/officeart/2005/8/layout/orgChart1"/>
    <dgm:cxn modelId="{6272523E-F04F-4913-BF97-5DC603C3F2B9}" type="presParOf" srcId="{6B17608C-C153-4F56-A045-285EDD1E6813}" destId="{299A2923-F358-4E7E-9CEA-94F3BE70C3E8}" srcOrd="2" destOrd="0" presId="urn:microsoft.com/office/officeart/2005/8/layout/orgChart1"/>
    <dgm:cxn modelId="{34F8B7E0-845C-4EB5-B123-AC1EA5DBC493}" type="presParOf" srcId="{96C353BC-87E0-4D15-8F84-4C731D8288AF}" destId="{5643D906-77C3-4366-8844-68365B664676}" srcOrd="2" destOrd="0" presId="urn:microsoft.com/office/officeart/2005/8/layout/orgChart1"/>
    <dgm:cxn modelId="{EAE3CD89-FC3F-4FCD-9929-AE4E0DF42DB3}" type="presParOf" srcId="{ADAB17C4-A3DB-4C62-B113-9C43D421DFAF}" destId="{4907DBCA-DBAE-4645-A9C6-C945FFD6A0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3BD86-D975-4AD7-B18C-CC00A97A0F1C}">
      <dsp:nvSpPr>
        <dsp:cNvPr id="0" name=""/>
        <dsp:cNvSpPr/>
      </dsp:nvSpPr>
      <dsp:spPr>
        <a:xfrm>
          <a:off x="6554607" y="2936560"/>
          <a:ext cx="263378" cy="666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378"/>
              </a:lnTo>
              <a:lnTo>
                <a:pt x="263378" y="66637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2BD2F-9342-4565-9AAD-772BC9670702}">
      <dsp:nvSpPr>
        <dsp:cNvPr id="0" name=""/>
        <dsp:cNvSpPr/>
      </dsp:nvSpPr>
      <dsp:spPr>
        <a:xfrm>
          <a:off x="4070069" y="1689901"/>
          <a:ext cx="3186881" cy="368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65"/>
              </a:lnTo>
              <a:lnTo>
                <a:pt x="3186881" y="184365"/>
              </a:lnTo>
              <a:lnTo>
                <a:pt x="3186881" y="36873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28A0C-2BAA-459E-A53E-EE2948A89B93}">
      <dsp:nvSpPr>
        <dsp:cNvPr id="0" name=""/>
        <dsp:cNvSpPr/>
      </dsp:nvSpPr>
      <dsp:spPr>
        <a:xfrm>
          <a:off x="4430019" y="2936560"/>
          <a:ext cx="263378" cy="666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378"/>
              </a:lnTo>
              <a:lnTo>
                <a:pt x="263378" y="66637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DD0D6-9A4D-4B29-9E5F-D196E65D73FE}">
      <dsp:nvSpPr>
        <dsp:cNvPr id="0" name=""/>
        <dsp:cNvSpPr/>
      </dsp:nvSpPr>
      <dsp:spPr>
        <a:xfrm>
          <a:off x="4070069" y="1689901"/>
          <a:ext cx="1062293" cy="368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65"/>
              </a:lnTo>
              <a:lnTo>
                <a:pt x="1062293" y="184365"/>
              </a:lnTo>
              <a:lnTo>
                <a:pt x="1062293" y="36873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EADAE-B374-471B-B5B4-1302192E77B8}">
      <dsp:nvSpPr>
        <dsp:cNvPr id="0" name=""/>
        <dsp:cNvSpPr/>
      </dsp:nvSpPr>
      <dsp:spPr>
        <a:xfrm>
          <a:off x="2305432" y="2936560"/>
          <a:ext cx="263378" cy="1630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405"/>
              </a:lnTo>
              <a:lnTo>
                <a:pt x="263378" y="163040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C0317-1CAC-4443-89BD-312278EF400B}">
      <dsp:nvSpPr>
        <dsp:cNvPr id="0" name=""/>
        <dsp:cNvSpPr/>
      </dsp:nvSpPr>
      <dsp:spPr>
        <a:xfrm>
          <a:off x="2305432" y="2936560"/>
          <a:ext cx="263378" cy="666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378"/>
              </a:lnTo>
              <a:lnTo>
                <a:pt x="263378" y="66637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EF066-2F65-488A-B822-ACB9DF519F35}">
      <dsp:nvSpPr>
        <dsp:cNvPr id="0" name=""/>
        <dsp:cNvSpPr/>
      </dsp:nvSpPr>
      <dsp:spPr>
        <a:xfrm>
          <a:off x="3007775" y="1689901"/>
          <a:ext cx="1062293" cy="368730"/>
        </a:xfrm>
        <a:custGeom>
          <a:avLst/>
          <a:gdLst/>
          <a:ahLst/>
          <a:cxnLst/>
          <a:rect l="0" t="0" r="0" b="0"/>
          <a:pathLst>
            <a:path>
              <a:moveTo>
                <a:pt x="1062293" y="0"/>
              </a:moveTo>
              <a:lnTo>
                <a:pt x="1062293" y="184365"/>
              </a:lnTo>
              <a:lnTo>
                <a:pt x="0" y="184365"/>
              </a:lnTo>
              <a:lnTo>
                <a:pt x="0" y="36873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835A-7B00-432B-845D-425DC19DFE12}">
      <dsp:nvSpPr>
        <dsp:cNvPr id="0" name=""/>
        <dsp:cNvSpPr/>
      </dsp:nvSpPr>
      <dsp:spPr>
        <a:xfrm>
          <a:off x="180844" y="2936560"/>
          <a:ext cx="263378" cy="1630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405"/>
              </a:lnTo>
              <a:lnTo>
                <a:pt x="263378" y="163040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64715-97B8-4148-92AD-CF596CDA1A3B}">
      <dsp:nvSpPr>
        <dsp:cNvPr id="0" name=""/>
        <dsp:cNvSpPr/>
      </dsp:nvSpPr>
      <dsp:spPr>
        <a:xfrm>
          <a:off x="180844" y="2936560"/>
          <a:ext cx="263378" cy="666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378"/>
              </a:lnTo>
              <a:lnTo>
                <a:pt x="263378" y="66637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D9D56-246B-4645-ABA2-0C4C38AF93F7}">
      <dsp:nvSpPr>
        <dsp:cNvPr id="0" name=""/>
        <dsp:cNvSpPr/>
      </dsp:nvSpPr>
      <dsp:spPr>
        <a:xfrm>
          <a:off x="883187" y="1689901"/>
          <a:ext cx="3186881" cy="368730"/>
        </a:xfrm>
        <a:custGeom>
          <a:avLst/>
          <a:gdLst/>
          <a:ahLst/>
          <a:cxnLst/>
          <a:rect l="0" t="0" r="0" b="0"/>
          <a:pathLst>
            <a:path>
              <a:moveTo>
                <a:pt x="3186881" y="0"/>
              </a:moveTo>
              <a:lnTo>
                <a:pt x="3186881" y="184365"/>
              </a:lnTo>
              <a:lnTo>
                <a:pt x="0" y="184365"/>
              </a:lnTo>
              <a:lnTo>
                <a:pt x="0" y="36873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1E772-034A-447E-A38F-5E66D661A327}">
      <dsp:nvSpPr>
        <dsp:cNvPr id="0" name=""/>
        <dsp:cNvSpPr/>
      </dsp:nvSpPr>
      <dsp:spPr>
        <a:xfrm>
          <a:off x="3192140" y="811972"/>
          <a:ext cx="1755857" cy="877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b="1" kern="1200" cap="none" spc="0">
              <a:ln w="0"/>
              <a:solidFill>
                <a:schemeClr val="bg1"/>
              </a:solidFill>
              <a:effectLst/>
            </a:rPr>
            <a:t>NT2-test</a:t>
          </a:r>
        </a:p>
      </dsp:txBody>
      <dsp:txXfrm>
        <a:off x="3192140" y="811972"/>
        <a:ext cx="1755857" cy="877928"/>
      </dsp:txXfrm>
    </dsp:sp>
    <dsp:sp modelId="{60EEED1E-9F5B-478C-8167-80E9E22E6E0E}">
      <dsp:nvSpPr>
        <dsp:cNvPr id="0" name=""/>
        <dsp:cNvSpPr/>
      </dsp:nvSpPr>
      <dsp:spPr>
        <a:xfrm>
          <a:off x="5258" y="2058631"/>
          <a:ext cx="1755857" cy="8779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b="1" kern="1200"/>
            <a:t>Lezen</a:t>
          </a:r>
        </a:p>
      </dsp:txBody>
      <dsp:txXfrm>
        <a:off x="5258" y="2058631"/>
        <a:ext cx="1755857" cy="877928"/>
      </dsp:txXfrm>
    </dsp:sp>
    <dsp:sp modelId="{0DD8D2D6-C788-45D1-9B3A-563B548DBBFE}">
      <dsp:nvSpPr>
        <dsp:cNvPr id="0" name=""/>
        <dsp:cNvSpPr/>
      </dsp:nvSpPr>
      <dsp:spPr>
        <a:xfrm>
          <a:off x="444223" y="3305290"/>
          <a:ext cx="1491197" cy="5952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>
              <a:solidFill>
                <a:schemeClr val="tx1"/>
              </a:solidFill>
            </a:rPr>
            <a:t>Trajectevaluatie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>
              <a:solidFill>
                <a:schemeClr val="tx1"/>
              </a:solidFill>
            </a:rPr>
            <a:t>40%</a:t>
          </a:r>
        </a:p>
      </dsp:txBody>
      <dsp:txXfrm>
        <a:off x="444223" y="3305290"/>
        <a:ext cx="1491197" cy="595297"/>
      </dsp:txXfrm>
    </dsp:sp>
    <dsp:sp modelId="{10E4CE63-B7B9-44DE-83A6-546EA17CC155}">
      <dsp:nvSpPr>
        <dsp:cNvPr id="0" name=""/>
        <dsp:cNvSpPr/>
      </dsp:nvSpPr>
      <dsp:spPr>
        <a:xfrm>
          <a:off x="444223" y="4269317"/>
          <a:ext cx="1491197" cy="5952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>
              <a:solidFill>
                <a:schemeClr val="tx1"/>
              </a:solidFill>
            </a:rPr>
            <a:t>Gestandaardiseerde test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>
              <a:solidFill>
                <a:schemeClr val="tx1"/>
              </a:solidFill>
            </a:rPr>
            <a:t>60%</a:t>
          </a:r>
        </a:p>
      </dsp:txBody>
      <dsp:txXfrm>
        <a:off x="444223" y="4269317"/>
        <a:ext cx="1491197" cy="595297"/>
      </dsp:txXfrm>
    </dsp:sp>
    <dsp:sp modelId="{2199E1B6-A595-4D71-9CFB-5EBE4F6048B2}">
      <dsp:nvSpPr>
        <dsp:cNvPr id="0" name=""/>
        <dsp:cNvSpPr/>
      </dsp:nvSpPr>
      <dsp:spPr>
        <a:xfrm>
          <a:off x="2129846" y="2058631"/>
          <a:ext cx="1755857" cy="8779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b="1" kern="1200"/>
            <a:t>Schrijven</a:t>
          </a:r>
        </a:p>
      </dsp:txBody>
      <dsp:txXfrm>
        <a:off x="2129846" y="2058631"/>
        <a:ext cx="1755857" cy="877928"/>
      </dsp:txXfrm>
    </dsp:sp>
    <dsp:sp modelId="{20404DC1-630E-41EE-9BAC-FFEBD528C944}">
      <dsp:nvSpPr>
        <dsp:cNvPr id="0" name=""/>
        <dsp:cNvSpPr/>
      </dsp:nvSpPr>
      <dsp:spPr>
        <a:xfrm>
          <a:off x="2568810" y="3305290"/>
          <a:ext cx="1491197" cy="5952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>
              <a:solidFill>
                <a:schemeClr val="tx1"/>
              </a:solidFill>
            </a:rPr>
            <a:t>Trajectevaluatie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>
              <a:solidFill>
                <a:schemeClr val="tx1"/>
              </a:solidFill>
            </a:rPr>
            <a:t>40%</a:t>
          </a:r>
        </a:p>
      </dsp:txBody>
      <dsp:txXfrm>
        <a:off x="2568810" y="3305290"/>
        <a:ext cx="1491197" cy="595297"/>
      </dsp:txXfrm>
    </dsp:sp>
    <dsp:sp modelId="{EE34B1A4-5726-4A87-A923-0AE3A39EC6EF}">
      <dsp:nvSpPr>
        <dsp:cNvPr id="0" name=""/>
        <dsp:cNvSpPr/>
      </dsp:nvSpPr>
      <dsp:spPr>
        <a:xfrm>
          <a:off x="2568810" y="4269317"/>
          <a:ext cx="1491197" cy="5952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>
              <a:solidFill>
                <a:schemeClr val="tx1"/>
              </a:solidFill>
            </a:rPr>
            <a:t>Gestandaardiseerde test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>
              <a:solidFill>
                <a:schemeClr val="tx1"/>
              </a:solidFill>
            </a:rPr>
            <a:t>60%</a:t>
          </a:r>
        </a:p>
      </dsp:txBody>
      <dsp:txXfrm>
        <a:off x="2568810" y="4269317"/>
        <a:ext cx="1491197" cy="595297"/>
      </dsp:txXfrm>
    </dsp:sp>
    <dsp:sp modelId="{9717E2AC-6E12-4BFF-8AF4-A1F7E9A75114}">
      <dsp:nvSpPr>
        <dsp:cNvPr id="0" name=""/>
        <dsp:cNvSpPr/>
      </dsp:nvSpPr>
      <dsp:spPr>
        <a:xfrm>
          <a:off x="4254434" y="2058631"/>
          <a:ext cx="1755857" cy="8779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b="1" kern="1200"/>
            <a:t>Spreken</a:t>
          </a:r>
        </a:p>
      </dsp:txBody>
      <dsp:txXfrm>
        <a:off x="4254434" y="2058631"/>
        <a:ext cx="1755857" cy="877928"/>
      </dsp:txXfrm>
    </dsp:sp>
    <dsp:sp modelId="{A343AC24-AE66-4D58-8A12-BC9EF6F23555}">
      <dsp:nvSpPr>
        <dsp:cNvPr id="0" name=""/>
        <dsp:cNvSpPr/>
      </dsp:nvSpPr>
      <dsp:spPr>
        <a:xfrm>
          <a:off x="4693398" y="3305290"/>
          <a:ext cx="1491197" cy="5952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>
              <a:solidFill>
                <a:schemeClr val="tx1"/>
              </a:solidFill>
            </a:rPr>
            <a:t>Trajectevaluatie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>
              <a:solidFill>
                <a:schemeClr val="tx1"/>
              </a:solidFill>
            </a:rPr>
            <a:t>100%</a:t>
          </a:r>
        </a:p>
      </dsp:txBody>
      <dsp:txXfrm>
        <a:off x="4693398" y="3305290"/>
        <a:ext cx="1491197" cy="595297"/>
      </dsp:txXfrm>
    </dsp:sp>
    <dsp:sp modelId="{E16C4D50-46EF-4020-AEC7-2112EE4F2E01}">
      <dsp:nvSpPr>
        <dsp:cNvPr id="0" name=""/>
        <dsp:cNvSpPr/>
      </dsp:nvSpPr>
      <dsp:spPr>
        <a:xfrm>
          <a:off x="6379021" y="2058631"/>
          <a:ext cx="1755857" cy="8779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b="1" kern="1200"/>
            <a:t>Luisteren</a:t>
          </a:r>
        </a:p>
      </dsp:txBody>
      <dsp:txXfrm>
        <a:off x="6379021" y="2058631"/>
        <a:ext cx="1755857" cy="877928"/>
      </dsp:txXfrm>
    </dsp:sp>
    <dsp:sp modelId="{D39857EB-3A95-4F0B-BE3C-B50509E31AF2}">
      <dsp:nvSpPr>
        <dsp:cNvPr id="0" name=""/>
        <dsp:cNvSpPr/>
      </dsp:nvSpPr>
      <dsp:spPr>
        <a:xfrm>
          <a:off x="6817986" y="3305290"/>
          <a:ext cx="1491197" cy="5952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>
              <a:solidFill>
                <a:schemeClr val="tx1"/>
              </a:solidFill>
            </a:rPr>
            <a:t>Trajectevaluatie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>
              <a:solidFill>
                <a:schemeClr val="tx1"/>
              </a:solidFill>
            </a:rPr>
            <a:t>100% </a:t>
          </a:r>
        </a:p>
      </dsp:txBody>
      <dsp:txXfrm>
        <a:off x="6817986" y="3305290"/>
        <a:ext cx="1491197" cy="595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3" y="1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0E4CBC4-9DEE-49DE-AC3D-56A35BE24C44}" type="datetimeFigureOut">
              <a:rPr lang="nl-NL"/>
              <a:pPr>
                <a:defRPr/>
              </a:pPr>
              <a:t>30-8-2023</a:t>
            </a:fld>
            <a:endParaRPr lang="nl-NL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273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40E408B-1C4B-4C90-818B-660494555E46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314943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75" cy="49667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863" y="1"/>
            <a:ext cx="2946275" cy="49667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7537488-6690-4F2A-B182-58C691374178}" type="datetimeFigureOut">
              <a:rPr lang="nl-BE"/>
              <a:pPr>
                <a:defRPr/>
              </a:pPr>
              <a:t>30/08/2023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383" y="4715832"/>
            <a:ext cx="5436909" cy="4466649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273"/>
            <a:ext cx="2946275" cy="49667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863" y="9428273"/>
            <a:ext cx="2946275" cy="496671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9ABEBF-441C-4E1D-8542-6B2A9FBC8D15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510727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302188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22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011808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24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289838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25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951130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26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519984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27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379806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28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27679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30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195109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5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55639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120584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7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21333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8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779982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9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480660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10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759644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17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982257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19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91016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eren 15"/>
          <p:cNvGrpSpPr>
            <a:grpSpLocks/>
          </p:cNvGrpSpPr>
          <p:nvPr userDrawn="1"/>
        </p:nvGrpSpPr>
        <p:grpSpPr bwMode="auto">
          <a:xfrm>
            <a:off x="287338" y="287338"/>
            <a:ext cx="6034087" cy="6265862"/>
            <a:chOff x="288001" y="288000"/>
            <a:chExt cx="6033505" cy="6265475"/>
          </a:xfrm>
        </p:grpSpPr>
        <p:sp>
          <p:nvSpPr>
            <p:cNvPr id="7" name="Rechthoek 6"/>
            <p:cNvSpPr>
              <a:spLocks/>
            </p:cNvSpPr>
            <p:nvPr userDrawn="1"/>
          </p:nvSpPr>
          <p:spPr>
            <a:xfrm>
              <a:off x="288001" y="288000"/>
              <a:ext cx="424774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8" name="Rechthoekige driehoek 7"/>
            <p:cNvSpPr/>
            <p:nvPr userDrawn="1"/>
          </p:nvSpPr>
          <p:spPr>
            <a:xfrm>
              <a:off x="4535741" y="288000"/>
              <a:ext cx="1785765" cy="6263888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pic>
        <p:nvPicPr>
          <p:cNvPr id="9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76263"/>
            <a:ext cx="1828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665163"/>
            <a:ext cx="2160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bIns="0" rtlCol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92778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957888"/>
            <a:ext cx="1908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0" y="0"/>
            <a:ext cx="282575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7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6057900"/>
            <a:ext cx="2159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/>
          <a:lstStyle>
            <a:lvl1pPr>
              <a:defRPr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4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 b="1" smtClean="0"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fld id="{7749CDD0-7D77-4D23-9A27-F361E39BA472}" type="datetime1">
              <a:rPr lang="nl-BE"/>
              <a:pPr>
                <a:defRPr/>
              </a:pPr>
              <a:t>30/08/2023</a:t>
            </a:fld>
            <a:r>
              <a:rPr lang="nl-BE"/>
              <a:t> │</a:t>
            </a:r>
            <a:fld id="{6C31DE85-21C5-48B1-B596-033E1B639C6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071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10"/>
          <p:cNvGrpSpPr>
            <a:grpSpLocks/>
          </p:cNvGrpSpPr>
          <p:nvPr userDrawn="1"/>
        </p:nvGrpSpPr>
        <p:grpSpPr bwMode="auto">
          <a:xfrm>
            <a:off x="0" y="0"/>
            <a:ext cx="6227763" cy="6858000"/>
            <a:chOff x="288001" y="288000"/>
            <a:chExt cx="6033505" cy="6265475"/>
          </a:xfrm>
        </p:grpSpPr>
        <p:sp>
          <p:nvSpPr>
            <p:cNvPr id="7" name="Rechthoek 6"/>
            <p:cNvSpPr>
              <a:spLocks/>
            </p:cNvSpPr>
            <p:nvPr userDrawn="1"/>
          </p:nvSpPr>
          <p:spPr>
            <a:xfrm flipV="1">
              <a:off x="288001" y="288000"/>
              <a:ext cx="4247907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9" name="Rechthoekige driehoek 8"/>
            <p:cNvSpPr/>
            <p:nvPr userDrawn="1"/>
          </p:nvSpPr>
          <p:spPr>
            <a:xfrm flipV="1">
              <a:off x="4535908" y="288000"/>
              <a:ext cx="1785598" cy="6264025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5878513"/>
            <a:ext cx="1851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5959475"/>
            <a:ext cx="21605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Calibri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400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539750"/>
            <a:ext cx="1908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0" y="0"/>
            <a:ext cx="282575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7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639763"/>
            <a:ext cx="21605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 rtlCol="0">
            <a:noAutofit/>
          </a:bodyPr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 b="1" smtClean="0"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fld id="{7749CDD0-7D77-4D23-9A27-F361E39BA472}" type="datetime1">
              <a:rPr lang="nl-BE"/>
              <a:pPr>
                <a:defRPr/>
              </a:pPr>
              <a:t>30/08/2023</a:t>
            </a:fld>
            <a:r>
              <a:rPr lang="nl-BE"/>
              <a:t> │</a:t>
            </a:r>
            <a:fld id="{30D1AD0D-343B-479A-A0EE-EE3B4A74B89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2595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64652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24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84640" y="288000"/>
            <a:ext cx="7371359" cy="6265475"/>
            <a:chOff x="1484640" y="288000"/>
            <a:chExt cx="7371359" cy="6265475"/>
          </a:xfrm>
          <a:solidFill>
            <a:srgbClr val="543F5E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 b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908839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Calibri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55" y="670999"/>
            <a:ext cx="21599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08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878800"/>
            <a:ext cx="1850235" cy="72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80" y="5959574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82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30/08/2023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57579"/>
          </a:xfrm>
          <a:ln>
            <a:noFill/>
          </a:ln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93065" y="288000"/>
            <a:ext cx="6028442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64652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88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 baseline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77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30/08/2023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7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3"/>
          <p:cNvGrpSpPr/>
          <p:nvPr userDrawn="1"/>
        </p:nvGrpSpPr>
        <p:grpSpPr>
          <a:xfrm>
            <a:off x="1484640" y="288000"/>
            <a:ext cx="7371359" cy="6265475"/>
            <a:chOff x="1484640" y="288000"/>
            <a:chExt cx="7371359" cy="6265475"/>
          </a:xfrm>
          <a:solidFill>
            <a:srgbClr val="543F5E"/>
          </a:solidFill>
        </p:grpSpPr>
        <p:sp>
          <p:nvSpPr>
            <p:cNvPr id="6" name="Rechthoek 5"/>
            <p:cNvSpPr>
              <a:spLocks/>
            </p:cNvSpPr>
            <p:nvPr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7" name="Rechthoekige driehoek 6"/>
            <p:cNvSpPr/>
            <p:nvPr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</p:grpSp>
      <p:pic>
        <p:nvPicPr>
          <p:cNvPr id="8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76263"/>
            <a:ext cx="19081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71513"/>
            <a:ext cx="2160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>
            <a:noAutofit/>
          </a:bodyPr>
          <a:lstStyle>
            <a:lvl1pPr algn="l">
              <a:lnSpc>
                <a:spcPts val="5400"/>
              </a:lnSpc>
              <a:defRPr sz="5400" b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2" name="Tijdelijke aanduiding voor tekst 2"/>
          <p:cNvSpPr>
            <a:spLocks noGrp="1"/>
          </p:cNvSpPr>
          <p:nvPr>
            <p:ph idx="12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bIns="0" rtlCol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Calibri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531862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30/08/2023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57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30/08/2023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8" name="Rechthoek 1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30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30/08/2023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20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Calibri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878800"/>
            <a:ext cx="1850235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80" y="5959574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24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30/08/2023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29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64652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82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8000"/>
            <a:ext cx="8545365" cy="6265475"/>
            <a:chOff x="288000" y="288000"/>
            <a:chExt cx="8545365" cy="6265475"/>
          </a:xfrm>
          <a:solidFill>
            <a:srgbClr val="543F5E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47859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Calibri"/>
                <a:cs typeface="Calibri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76527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81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84640" y="288000"/>
            <a:ext cx="7371359" cy="6265475"/>
            <a:chOff x="1484640" y="288000"/>
            <a:chExt cx="7371359" cy="6265475"/>
          </a:xfrm>
          <a:solidFill>
            <a:srgbClr val="543F5E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 b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908839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Calibri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55" y="670999"/>
            <a:ext cx="21599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17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878800"/>
            <a:ext cx="1850235" cy="72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80" y="5959574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6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30/08/2023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10"/>
          <p:cNvGrpSpPr>
            <a:grpSpLocks/>
          </p:cNvGrpSpPr>
          <p:nvPr userDrawn="1"/>
        </p:nvGrpSpPr>
        <p:grpSpPr bwMode="auto">
          <a:xfrm>
            <a:off x="0" y="0"/>
            <a:ext cx="6227763" cy="6858000"/>
            <a:chOff x="288001" y="288000"/>
            <a:chExt cx="6033505" cy="6265475"/>
          </a:xfrm>
        </p:grpSpPr>
        <p:sp>
          <p:nvSpPr>
            <p:cNvPr id="7" name="Rechthoek 6"/>
            <p:cNvSpPr>
              <a:spLocks/>
            </p:cNvSpPr>
            <p:nvPr userDrawn="1"/>
          </p:nvSpPr>
          <p:spPr>
            <a:xfrm flipV="1">
              <a:off x="288001" y="288000"/>
              <a:ext cx="4247907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9" name="Rechthoekige driehoek 8"/>
            <p:cNvSpPr/>
            <p:nvPr userDrawn="1"/>
          </p:nvSpPr>
          <p:spPr>
            <a:xfrm flipV="1">
              <a:off x="4535908" y="288000"/>
              <a:ext cx="1785598" cy="6264025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5878513"/>
            <a:ext cx="1851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5959475"/>
            <a:ext cx="21605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2816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57579"/>
          </a:xfrm>
          <a:ln>
            <a:noFill/>
          </a:ln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93065" y="288000"/>
            <a:ext cx="6028442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64652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21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 baseline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48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30/08/2023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74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30/08/2023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99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30/08/2023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8" name="Rechthoek 1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12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30/08/2023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52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Calibri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878800"/>
            <a:ext cx="1850235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80" y="5959574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52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30/08/2023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78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/>
        </p:nvGrpSpPr>
        <p:grpSpPr>
          <a:xfrm>
            <a:off x="288002" y="288002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3900"/>
              </a:lnSpc>
              <a:defRPr sz="3900" b="0" i="0"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185"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275"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1" y="576000"/>
            <a:ext cx="1829753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4" y="656657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4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/>
        </p:nvGrpSpPr>
        <p:grpSpPr>
          <a:xfrm>
            <a:off x="288001" y="288002"/>
            <a:ext cx="8545365" cy="6265475"/>
            <a:chOff x="288000" y="288000"/>
            <a:chExt cx="8545365" cy="6265475"/>
          </a:xfrm>
          <a:solidFill>
            <a:srgbClr val="2B92BE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47859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2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4050"/>
              </a:lnSpc>
              <a:defRPr sz="4050" b="0" i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185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275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1" y="576000"/>
            <a:ext cx="1829753" cy="7200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29" y="656657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3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539750"/>
            <a:ext cx="1908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639763"/>
            <a:ext cx="21605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282575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white"/>
              </a:solidFill>
            </a:endParaRP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 rtlCol="0">
            <a:noAutofit/>
          </a:bodyPr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 b="1" smtClean="0"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fld id="{7749CDD0-7D77-4D23-9A27-F361E39BA472}" type="datetime1">
              <a:rPr lang="nl-BE"/>
              <a:pPr>
                <a:defRPr/>
              </a:pPr>
              <a:t>30/08/2023</a:t>
            </a:fld>
            <a:r>
              <a:rPr lang="nl-BE"/>
              <a:t> │</a:t>
            </a:r>
            <a:fld id="{16D42F09-AEDC-4847-863A-BEFAFFCE53F8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81050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/>
        </p:nvGrpSpPr>
        <p:grpSpPr>
          <a:xfrm>
            <a:off x="1484641" y="288002"/>
            <a:ext cx="7371359" cy="6265475"/>
            <a:chOff x="1484640" y="288000"/>
            <a:chExt cx="7371359" cy="6265475"/>
          </a:xfrm>
          <a:solidFill>
            <a:srgbClr val="2B92BE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4050"/>
              </a:lnSpc>
              <a:defRPr sz="405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spcBef>
                <a:spcPts val="0"/>
              </a:spcBef>
              <a:buNone/>
              <a:defRPr sz="1185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1" y="576000"/>
            <a:ext cx="1908839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275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75" y="657891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11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615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 10"/>
          <p:cNvGrpSpPr/>
          <p:nvPr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1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2850"/>
              </a:lnSpc>
              <a:defRPr sz="2775" b="0" i="0"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1875"/>
              </a:lnSpc>
              <a:spcBef>
                <a:spcPts val="0"/>
              </a:spcBef>
              <a:buFontTx/>
              <a:buNone/>
              <a:defRPr sz="1575">
                <a:latin typeface="FlandersArtSans-Regular" panose="00000500000000000000" pitchFamily="2" charset="0"/>
                <a:cs typeface="Calibri"/>
              </a:defRPr>
            </a:lvl1pPr>
            <a:lvl2pPr>
              <a:defRPr sz="1350">
                <a:latin typeface="FlandersArtSans-Regular" panose="00000500000000000000" pitchFamily="2" charset="0"/>
                <a:cs typeface="Calibri"/>
              </a:defRPr>
            </a:lvl2pPr>
            <a:lvl3pPr>
              <a:defRPr sz="1350">
                <a:latin typeface="FlandersArtSans-Regular" panose="00000500000000000000" pitchFamily="2" charset="0"/>
                <a:cs typeface="Calibri"/>
              </a:defRPr>
            </a:lvl3pPr>
            <a:lvl4pPr>
              <a:defRPr sz="1350">
                <a:latin typeface="FlandersArtSans-Regular" panose="00000500000000000000" pitchFamily="2" charset="0"/>
                <a:cs typeface="Calibri"/>
              </a:defRPr>
            </a:lvl4pPr>
            <a:lvl5pPr>
              <a:defRPr sz="135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1463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2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51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265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2"/>
            <a:ext cx="8568000" cy="6257579"/>
          </a:xfrm>
          <a:ln>
            <a:noFill/>
          </a:ln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/>
        </p:nvGrpSpPr>
        <p:grpSpPr>
          <a:xfrm>
            <a:off x="293065" y="288002"/>
            <a:ext cx="6028442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3900"/>
              </a:lnSpc>
              <a:defRPr sz="3900" b="0" i="0"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185"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1" y="576000"/>
            <a:ext cx="182975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275"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4" y="644782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104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 b="0" i="0" baseline="0"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185"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275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Rechthoek 7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54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926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2850"/>
              </a:lnSpc>
              <a:defRPr sz="2775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76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2850"/>
              </a:lnSpc>
              <a:defRPr sz="2775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88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2850"/>
              </a:lnSpc>
              <a:defRPr sz="2775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2" y="4191644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875"/>
              </a:lnSpc>
              <a:spcBef>
                <a:spcPts val="0"/>
              </a:spcBef>
              <a:buNone/>
              <a:defRPr sz="1575"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18" name="Rechthoek 17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81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225"/>
              </a:spcBef>
              <a:defRPr sz="15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225"/>
              </a:spcBef>
              <a:defRPr sz="15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15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225"/>
              </a:spcBef>
              <a:defRPr sz="15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5" name="Rechthoek 14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587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 10"/>
          <p:cNvGrpSpPr/>
          <p:nvPr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1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2850"/>
              </a:lnSpc>
              <a:defRPr sz="2775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1875"/>
              </a:lnSpc>
              <a:spcBef>
                <a:spcPts val="0"/>
              </a:spcBef>
              <a:buFontTx/>
              <a:buNone/>
              <a:defRPr sz="1575">
                <a:latin typeface="FlandersArtSans-Regular" panose="00000500000000000000" pitchFamily="2" charset="0"/>
                <a:cs typeface="Calibri"/>
              </a:defRPr>
            </a:lvl1pPr>
            <a:lvl2pPr>
              <a:defRPr sz="1350">
                <a:latin typeface="FlandersArtSans-Regular" panose="00000500000000000000" pitchFamily="2" charset="0"/>
                <a:cs typeface="Calibri"/>
              </a:defRPr>
            </a:lvl2pPr>
            <a:lvl3pPr>
              <a:defRPr sz="1350">
                <a:latin typeface="FlandersArtSans-Regular" panose="00000500000000000000" pitchFamily="2" charset="0"/>
                <a:cs typeface="Calibri"/>
              </a:defRPr>
            </a:lvl3pPr>
            <a:lvl4pPr>
              <a:defRPr sz="1350">
                <a:latin typeface="FlandersArtSans-Regular" panose="00000500000000000000" pitchFamily="2" charset="0"/>
                <a:cs typeface="Calibri"/>
              </a:defRPr>
            </a:lvl4pPr>
            <a:lvl5pPr>
              <a:defRPr sz="135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070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eren 15"/>
          <p:cNvGrpSpPr>
            <a:grpSpLocks/>
          </p:cNvGrpSpPr>
          <p:nvPr userDrawn="1"/>
        </p:nvGrpSpPr>
        <p:grpSpPr bwMode="auto">
          <a:xfrm>
            <a:off x="293688" y="287338"/>
            <a:ext cx="6027737" cy="6265862"/>
            <a:chOff x="288001" y="288000"/>
            <a:chExt cx="6033505" cy="6265475"/>
          </a:xfrm>
        </p:grpSpPr>
        <p:sp>
          <p:nvSpPr>
            <p:cNvPr id="7" name="Rechthoek 6"/>
            <p:cNvSpPr>
              <a:spLocks/>
            </p:cNvSpPr>
            <p:nvPr userDrawn="1"/>
          </p:nvSpPr>
          <p:spPr>
            <a:xfrm>
              <a:off x="288001" y="288000"/>
              <a:ext cx="4247448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8" name="Rechthoekige driehoek 7"/>
            <p:cNvSpPr/>
            <p:nvPr userDrawn="1"/>
          </p:nvSpPr>
          <p:spPr>
            <a:xfrm>
              <a:off x="4535449" y="288000"/>
              <a:ext cx="1786057" cy="6263888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pic>
        <p:nvPicPr>
          <p:cNvPr id="9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76263"/>
            <a:ext cx="1828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665163"/>
            <a:ext cx="2160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57579"/>
          </a:xfrm>
          <a:ln>
            <a:noFill/>
          </a:ln>
        </p:spPr>
        <p:txBody>
          <a:bodyPr rtlCol="0" anchor="ctr">
            <a:noAutofit/>
          </a:bodyPr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bIns="0" rtlCol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9152385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2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54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756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2850"/>
              </a:lnSpc>
              <a:defRPr sz="2775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3969275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2850"/>
              </a:lnSpc>
              <a:defRPr sz="2775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947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2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80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049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 b="0" i="0" baseline="0"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185"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275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Rechthoek 7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71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13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2850"/>
              </a:lnSpc>
              <a:defRPr sz="2775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40341006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houdelijk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938151" y="1579418"/>
            <a:ext cx="7802088" cy="4572000"/>
          </a:xfrm>
        </p:spPr>
        <p:txBody>
          <a:bodyPr/>
          <a:lstStyle>
            <a:lvl1pPr>
              <a:defRPr>
                <a:latin typeface="FlandersArtSans-Regular" panose="00000500000000000000" pitchFamily="2" charset="0"/>
              </a:defRPr>
            </a:lvl1pPr>
            <a:lvl2pPr>
              <a:defRPr>
                <a:latin typeface="FlandersArtSans-Regular" panose="00000500000000000000" pitchFamily="2" charset="0"/>
              </a:defRPr>
            </a:lvl2pPr>
            <a:lvl3pPr>
              <a:defRPr>
                <a:latin typeface="FlandersArtSans-Regular" panose="00000500000000000000" pitchFamily="2" charset="0"/>
              </a:defRPr>
            </a:lvl3pPr>
            <a:lvl4pPr>
              <a:defRPr>
                <a:latin typeface="FlandersArtSans-Regular" panose="00000500000000000000" pitchFamily="2" charset="0"/>
              </a:defRPr>
            </a:lvl4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6342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houdelijk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5"/>
          </p:nvPr>
        </p:nvSpPr>
        <p:spPr>
          <a:xfrm>
            <a:off x="961634" y="1698171"/>
            <a:ext cx="7778605" cy="451262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96274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30447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703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539750"/>
            <a:ext cx="1851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0" y="0"/>
            <a:ext cx="282575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7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639763"/>
            <a:ext cx="21605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>
            <a:noAutofit/>
          </a:bodyPr>
          <a:lstStyle>
            <a:lvl1pPr indent="0" algn="l">
              <a:lnSpc>
                <a:spcPts val="5400"/>
              </a:lnSpc>
              <a:defRPr sz="5400" b="0" i="0" baseline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093535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96FF167-1E91-4F34-ACBA-3022FB38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6A3F103-B7AB-49CC-98B9-2B5D49BD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CE418B-CFAD-4E20-887D-FCB2D586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9F2-DBEA-47FB-9EED-BDE94BDF8E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22393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174D0-0284-4FD4-B31D-4C5E696E2AAB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elijkbenige driehoek 10">
            <a:extLst>
              <a:ext uri="{FF2B5EF4-FFF2-40B4-BE49-F238E27FC236}">
                <a16:creationId xmlns:a16="http://schemas.microsoft.com/office/drawing/2014/main" id="{10053554-91BC-483D-9899-25D7B79209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7950" y="0"/>
            <a:ext cx="5184775" cy="6884988"/>
          </a:xfrm>
          <a:prstGeom prst="triangle">
            <a:avLst>
              <a:gd name="adj" fmla="val 50000"/>
            </a:avLst>
          </a:prstGeom>
          <a:solidFill>
            <a:srgbClr val="2B92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nl-BE" altLang="nl-BE"/>
              <a:t>             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92DFC85-8148-4C26-B1A8-20498F0746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84438" y="-171450"/>
            <a:ext cx="6659562" cy="7056438"/>
          </a:xfrm>
          <a:prstGeom prst="rect">
            <a:avLst/>
          </a:prstGeom>
          <a:solidFill>
            <a:srgbClr val="2B92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783292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82982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11020-54ED-46A4-B56A-560F6398BCA0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2055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07703-6BB7-41D0-A915-A8209BDFDA38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156753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D5E7C-0BAE-4F5C-8C85-AB66D618018B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854740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F254E-33EF-4B12-AC55-9446B2B15DFA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251514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6CF15-C388-4175-9864-A37156A848C2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958810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5A95B-8C6A-4FDB-AF72-22E061ADD40A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422391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C003B-77F6-4B81-A030-07D905C82B4A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29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957888"/>
            <a:ext cx="1908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6057900"/>
            <a:ext cx="2159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282575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white"/>
              </a:solidFill>
            </a:endParaRP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rtlCol="0" anchor="ctr">
            <a:noAutofit/>
          </a:bodyPr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4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 b="1" smtClean="0"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fld id="{7749CDD0-7D77-4D23-9A27-F361E39BA472}" type="datetime1">
              <a:rPr lang="nl-BE"/>
              <a:pPr>
                <a:defRPr/>
              </a:pPr>
              <a:t>30/08/2023</a:t>
            </a:fld>
            <a:r>
              <a:rPr lang="nl-BE"/>
              <a:t> │</a:t>
            </a:r>
            <a:fld id="{E6111B4A-0EE3-4BD0-8DE0-A3025D2A238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54979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DC6C7-07D1-4CFA-83DA-E3DFB7D590CE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812499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BE7E5-8DA0-4D21-BCC1-88D7073C2020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7177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11"/>
          <p:cNvGrpSpPr/>
          <p:nvPr userDrawn="1"/>
        </p:nvGrpSpPr>
        <p:grpSpPr>
          <a:xfrm>
            <a:off x="288000" y="288000"/>
            <a:ext cx="8545365" cy="6265475"/>
            <a:chOff x="288000" y="288000"/>
            <a:chExt cx="8545365" cy="6265475"/>
          </a:xfrm>
          <a:solidFill>
            <a:srgbClr val="2B92BE"/>
          </a:solidFill>
        </p:grpSpPr>
        <p:sp>
          <p:nvSpPr>
            <p:cNvPr id="6" name="Rechthoek 5"/>
            <p:cNvSpPr>
              <a:spLocks/>
            </p:cNvSpPr>
            <p:nvPr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7" name="Rechthoekige driehoek 6"/>
            <p:cNvSpPr/>
            <p:nvPr/>
          </p:nvSpPr>
          <p:spPr>
            <a:xfrm>
              <a:off x="7047859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pic>
        <p:nvPicPr>
          <p:cNvPr id="8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76263"/>
            <a:ext cx="1828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57225"/>
            <a:ext cx="35020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89611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10"/>
          <p:cNvGrpSpPr>
            <a:grpSpLocks/>
          </p:cNvGrpSpPr>
          <p:nvPr userDrawn="1"/>
        </p:nvGrpSpPr>
        <p:grpSpPr bwMode="auto">
          <a:xfrm>
            <a:off x="287338" y="3402013"/>
            <a:ext cx="8856662" cy="3455987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5603"/>
              <a:ext cx="8856000" cy="25923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360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pic>
        <p:nvPicPr>
          <p:cNvPr id="8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957888"/>
            <a:ext cx="1908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282575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10" name="Afbeelding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6057900"/>
            <a:ext cx="2159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rtlCol="0" anchor="ctr">
            <a:noAutofit/>
          </a:bodyPr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4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 b="1" smtClean="0"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fld id="{7749CDD0-7D77-4D23-9A27-F361E39BA472}" type="datetime1">
              <a:rPr lang="nl-BE"/>
              <a:pPr>
                <a:defRPr/>
              </a:pPr>
              <a:t>30/08/2023</a:t>
            </a:fld>
            <a:r>
              <a:rPr lang="nl-BE"/>
              <a:t> │</a:t>
            </a:r>
            <a:fld id="{40050CF4-5EA1-484F-AD76-6E6D76148DEF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103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957888"/>
            <a:ext cx="1908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282575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8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6057900"/>
            <a:ext cx="2159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rtlCol="0" anchor="ctr">
            <a:noAutofit/>
          </a:bodyPr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14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 b="1" smtClean="0"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fld id="{7749CDD0-7D77-4D23-9A27-F361E39BA472}" type="datetime1">
              <a:rPr lang="nl-BE"/>
              <a:pPr>
                <a:defRPr/>
              </a:pPr>
              <a:t>30/08/2023</a:t>
            </a:fld>
            <a:r>
              <a:rPr lang="nl-BE"/>
              <a:t> │</a:t>
            </a:r>
            <a:fld id="{527E4BFA-6DA0-48FC-9D54-B23FEA684478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758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95400" y="755650"/>
            <a:ext cx="74168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nl-BE" alt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1175" y="6338888"/>
            <a:ext cx="900113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rgbClr val="373636">
                    <a:tint val="75000"/>
                  </a:srgbClr>
                </a:solidFill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4150" y="6338888"/>
            <a:ext cx="1889125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dirty="0">
                <a:solidFill>
                  <a:srgbClr val="373636">
                    <a:tint val="75000"/>
                  </a:srgbClr>
                </a:solidFill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5188" y="6338888"/>
            <a:ext cx="5397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smtClean="0">
                <a:solidFill>
                  <a:srgbClr val="373636">
                    <a:tint val="75000"/>
                  </a:srgbClr>
                </a:solidFill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fld id="{19E8131C-6BDD-4248-AACB-D720925F3EC7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2054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95400" y="1914525"/>
            <a:ext cx="74453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MODELSTIJLEN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 </a:t>
            </a:r>
            <a:endParaRPr lang="nl-BE" altLang="nl-BE"/>
          </a:p>
          <a:p>
            <a:pPr lvl="4"/>
            <a:endParaRPr lang="nl-BE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  <p:sldLayoutId id="2147484600" r:id="rId12"/>
  </p:sldLayoutIdLst>
  <p:hf hdr="0" ftr="0" dt="0"/>
  <p:txStyles>
    <p:titleStyle>
      <a:lvl1pPr algn="l" rtl="0" fontAlgn="base">
        <a:lnSpc>
          <a:spcPts val="3800"/>
        </a:lnSpc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Calibri" panose="020F0502020204030204" pitchFamily="34" charset="0"/>
          <a:cs typeface="Calibri" panose="020F0502020204030204" pitchFamily="34" charset="0"/>
        </a:defRPr>
      </a:lvl1pPr>
      <a:lvl2pPr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9pPr>
    </p:titleStyle>
    <p:bodyStyle>
      <a:lvl1pPr marL="287338" indent="-287338" algn="l" rtl="0" fontAlgn="base">
        <a:lnSpc>
          <a:spcPct val="90000"/>
        </a:lnSpc>
        <a:spcBef>
          <a:spcPts val="300"/>
        </a:spcBef>
        <a:spcAft>
          <a:spcPct val="0"/>
        </a:spcAft>
        <a:buSzPct val="90000"/>
        <a:buBlip>
          <a:blip r:embed="rId14"/>
        </a:buBlip>
        <a:defRPr sz="2200" kern="1200">
          <a:solidFill>
            <a:schemeClr val="tx1"/>
          </a:solidFill>
          <a:latin typeface="FlandersArtSans-Regular" panose="00000500000000000000" pitchFamily="2" charset="0"/>
          <a:ea typeface="Calibri" panose="020F0502020204030204" pitchFamily="34" charset="0"/>
          <a:cs typeface="Calibri"/>
        </a:defRPr>
      </a:lvl1pPr>
      <a:lvl2pPr marL="574675" indent="-287338" algn="l" rtl="0" fontAlgn="base">
        <a:lnSpc>
          <a:spcPct val="90000"/>
        </a:lnSpc>
        <a:spcBef>
          <a:spcPts val="300"/>
        </a:spcBef>
        <a:spcAft>
          <a:spcPct val="0"/>
        </a:spcAft>
        <a:buSzPct val="75000"/>
        <a:buBlip>
          <a:blip r:embed="rId15"/>
        </a:buBlip>
        <a:defRPr sz="2200" kern="1200">
          <a:solidFill>
            <a:srgbClr val="9B9B9B"/>
          </a:solidFill>
          <a:latin typeface="FlandersArtSans-Regular" panose="00000500000000000000" pitchFamily="2" charset="0"/>
          <a:ea typeface="Calibri" panose="020F0502020204030204" pitchFamily="34" charset="0"/>
          <a:cs typeface="Calibri"/>
        </a:defRPr>
      </a:lvl2pPr>
      <a:lvl3pPr marL="863600" indent="-287338" algn="l" rtl="0" fontAlgn="base">
        <a:lnSpc>
          <a:spcPct val="90000"/>
        </a:lnSpc>
        <a:spcBef>
          <a:spcPts val="300"/>
        </a:spcBef>
        <a:spcAft>
          <a:spcPct val="0"/>
        </a:spcAft>
        <a:buSzPct val="85000"/>
        <a:buBlip>
          <a:blip r:embed="rId16"/>
        </a:buBlip>
        <a:defRPr sz="2000" kern="1200">
          <a:solidFill>
            <a:schemeClr val="tx1"/>
          </a:solidFill>
          <a:latin typeface="FlandersArtSans-Regular" panose="00000500000000000000" pitchFamily="2" charset="0"/>
          <a:ea typeface="Calibri" panose="020F0502020204030204" pitchFamily="34" charset="0"/>
          <a:cs typeface="Calibri"/>
        </a:defRPr>
      </a:lvl3pPr>
      <a:lvl4pPr marL="1150938" indent="-287338" algn="l" rtl="0" fontAlgn="base">
        <a:lnSpc>
          <a:spcPct val="90000"/>
        </a:lnSpc>
        <a:spcBef>
          <a:spcPts val="300"/>
        </a:spcBef>
        <a:spcAft>
          <a:spcPct val="0"/>
        </a:spcAft>
        <a:buSzPct val="75000"/>
        <a:buBlip>
          <a:blip r:embed="rId17"/>
        </a:buBlip>
        <a:defRPr sz="2000" kern="1200">
          <a:solidFill>
            <a:schemeClr val="tx1"/>
          </a:solidFill>
          <a:latin typeface="FlandersArtSans-Regular" panose="00000500000000000000" pitchFamily="2" charset="0"/>
          <a:ea typeface="Calibri" panose="020F0502020204030204" pitchFamily="34" charset="0"/>
          <a:cs typeface="Calibri"/>
        </a:defRPr>
      </a:lvl4pPr>
      <a:lvl5pPr marL="1439863" indent="-287338" algn="l" rtl="0" fontAlgn="base">
        <a:lnSpc>
          <a:spcPct val="90000"/>
        </a:lnSpc>
        <a:spcBef>
          <a:spcPts val="300"/>
        </a:spcBef>
        <a:spcAft>
          <a:spcPct val="0"/>
        </a:spcAft>
        <a:buSzPct val="90000"/>
        <a:buBlip>
          <a:blip r:embed="rId14"/>
        </a:buBlip>
        <a:defRPr sz="2000" kern="1200">
          <a:solidFill>
            <a:schemeClr val="tx1"/>
          </a:solidFill>
          <a:latin typeface="FlandersArtSans-Regular" panose="00000500000000000000" pitchFamily="2" charset="0"/>
          <a:ea typeface="Calibri" panose="020F0502020204030204" pitchFamily="34" charset="0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BE" b="0">
              <a:solidFill>
                <a:srgbClr val="373636">
                  <a:tint val="75000"/>
                </a:srgbClr>
              </a:solidFill>
              <a:cs typeface="+mn-cs"/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BE" b="0">
              <a:solidFill>
                <a:srgbClr val="373636">
                  <a:tint val="75000"/>
                </a:srgbClr>
              </a:solidFill>
              <a:cs typeface="+mn-cs"/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92AD3B4-D906-4191-84FB-4FE613E48036}" type="slidenum">
              <a:rPr lang="nl-BE" b="0" smtClean="0">
                <a:solidFill>
                  <a:srgbClr val="373636">
                    <a:tint val="75000"/>
                  </a:srgbClr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BE" b="0">
              <a:solidFill>
                <a:srgbClr val="373636">
                  <a:tint val="75000"/>
                </a:srgbClr>
              </a:solidFill>
              <a:cs typeface="+mn-cs"/>
            </a:endParaRP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735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3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2" r:id="rId8"/>
    <p:sldLayoutId id="2147484613" r:id="rId9"/>
    <p:sldLayoutId id="2147484614" r:id="rId10"/>
    <p:sldLayoutId id="2147484615" r:id="rId11"/>
    <p:sldLayoutId id="2147484616" r:id="rId12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4"/>
        </a:buBlip>
        <a:tabLst/>
        <a:defRPr sz="22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5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Calibri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6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7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4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BE" b="0">
              <a:solidFill>
                <a:srgbClr val="373636">
                  <a:tint val="75000"/>
                </a:srgbClr>
              </a:solidFill>
              <a:cs typeface="+mn-cs"/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BE" b="0">
              <a:solidFill>
                <a:srgbClr val="373636">
                  <a:tint val="75000"/>
                </a:srgbClr>
              </a:solidFill>
              <a:cs typeface="+mn-cs"/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92AD3B4-D906-4191-84FB-4FE613E48036}" type="slidenum">
              <a:rPr lang="nl-BE" b="0" smtClean="0">
                <a:solidFill>
                  <a:srgbClr val="373636">
                    <a:tint val="75000"/>
                  </a:srgbClr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BE" b="0">
              <a:solidFill>
                <a:srgbClr val="373636">
                  <a:tint val="75000"/>
                </a:srgbClr>
              </a:solidFill>
              <a:cs typeface="+mn-cs"/>
            </a:endParaRP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979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7" r:id="rId9"/>
    <p:sldLayoutId id="2147484628" r:id="rId10"/>
    <p:sldLayoutId id="2147484629" r:id="rId11"/>
    <p:sldLayoutId id="2147484630" r:id="rId12"/>
    <p:sldLayoutId id="2147484631" r:id="rId13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5"/>
        </a:buBlip>
        <a:tabLst/>
        <a:defRPr sz="22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6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Calibri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7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5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663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  <p:sldLayoutId id="2147484644" r:id="rId12"/>
    <p:sldLayoutId id="2147484645" r:id="rId13"/>
    <p:sldLayoutId id="2147484646" r:id="rId14"/>
    <p:sldLayoutId id="2147484647" r:id="rId15"/>
    <p:sldLayoutId id="2147484648" r:id="rId16"/>
    <p:sldLayoutId id="2147484649" r:id="rId17"/>
    <p:sldLayoutId id="2147484650" r:id="rId18"/>
    <p:sldLayoutId id="2147484651" r:id="rId19"/>
    <p:sldLayoutId id="2147484652" r:id="rId20"/>
    <p:sldLayoutId id="2147484653" r:id="rId21"/>
    <p:sldLayoutId id="2147484654" r:id="rId22"/>
    <p:sldLayoutId id="2147484655" r:id="rId23"/>
  </p:sldLayoutIdLst>
  <p:hf hdr="0" ftr="0" dt="0"/>
  <p:txStyles>
    <p:titleStyle>
      <a:lvl1pPr algn="l" defTabSz="685800" rtl="0" eaLnBrk="1" latinLnBrk="0" hangingPunct="1">
        <a:lnSpc>
          <a:spcPts val="2850"/>
        </a:lnSpc>
        <a:spcBef>
          <a:spcPct val="0"/>
        </a:spcBef>
        <a:buNone/>
        <a:defRPr sz="2775" b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16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Tx/>
        <a:buSzPct val="90000"/>
        <a:buFontTx/>
        <a:buBlip>
          <a:blip r:embed="rId25"/>
        </a:buBlip>
        <a:tabLst/>
        <a:defRPr sz="165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1pPr>
      <a:lvl2pPr marL="432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Tx/>
        <a:buSzPct val="75000"/>
        <a:buFontTx/>
        <a:buBlip>
          <a:blip r:embed="rId26"/>
        </a:buBlip>
        <a:tabLst/>
        <a:defRPr sz="165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2pPr>
      <a:lvl3pPr marL="648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Tx/>
        <a:buSzPct val="85000"/>
        <a:buFontTx/>
        <a:buBlip>
          <a:blip r:embed="rId27"/>
        </a:buBlip>
        <a:tabLst/>
        <a:defRPr sz="15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3pPr>
      <a:lvl4pPr marL="864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Tx/>
        <a:buSzPct val="75000"/>
        <a:buFontTx/>
        <a:buBlip>
          <a:blip r:embed="rId28"/>
        </a:buBlip>
        <a:tabLst/>
        <a:defRPr sz="15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4pPr>
      <a:lvl5pPr marL="1080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Tx/>
        <a:buSzPct val="90000"/>
        <a:buFontTx/>
        <a:buBlip>
          <a:blip r:embed="rId25"/>
        </a:buBlip>
        <a:tabLst/>
        <a:defRPr sz="15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D54DFA4-9673-4DE1-BF84-0856905244FB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1">
            <a:extLst>
              <a:ext uri="{FF2B5EF4-FFF2-40B4-BE49-F238E27FC236}">
                <a16:creationId xmlns:a16="http://schemas.microsoft.com/office/drawing/2014/main" id="{457BE4B4-1DDF-405D-873C-D2175D9E7F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2B92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8019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  <p:sldLayoutId id="2147484668" r:id="rId12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-onderwijs.vlaanderen.be/documenten/bestanden/21476.doc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nu.diericx@vlaanderen.be" TargetMode="External"/><Relationship Id="rId2" Type="http://schemas.openxmlformats.org/officeDocument/2006/relationships/hyperlink" Target="mailto:organisatie.nt2test@vlaanderen.be" TargetMode="Externa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derwijs.vlaanderen.be/nl/directies-administraties-en-besturen/volwassenenonderwijs/nederlands-als-tweede-taal-nt2/nt2-test-taalniveau-a2a1-alfa/de-nt2-test-praktische-organisati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organisatie.nt2test@vlaanderen.be" TargetMode="External"/><Relationship Id="rId2" Type="http://schemas.openxmlformats.org/officeDocument/2006/relationships/hyperlink" Target="http://www.onderwijs.vlaanderen.be/nederlands-tweede-taal" TargetMode="External"/><Relationship Id="rId1" Type="http://schemas.openxmlformats.org/officeDocument/2006/relationships/slideLayout" Target="../slideLayouts/slideLayout62.xml"/><Relationship Id="rId4" Type="http://schemas.openxmlformats.org/officeDocument/2006/relationships/hyperlink" Target="http://www.onderwijs.vlaanderen.be/nl/directies-administraties-en-besturen/volwassenenonderwijs/nederlands-als-tweede-taal-nt2/nieuwsbrief-nt2-test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6F9B27-A532-6D35-F8C4-9BF054912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247" y="3112854"/>
            <a:ext cx="6741730" cy="1579711"/>
          </a:xfrm>
        </p:spPr>
        <p:txBody>
          <a:bodyPr/>
          <a:lstStyle/>
          <a:p>
            <a:pPr algn="ctr"/>
            <a:r>
              <a:rPr lang="nl-BE" sz="5400">
                <a:latin typeface="Calibri"/>
              </a:rPr>
              <a:t>INFOSESSIE NT2-test </a:t>
            </a:r>
            <a:br>
              <a:rPr lang="nl-BE" sz="540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BE" sz="54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BE" sz="5400">
              <a:latin typeface="Calibri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8961BF-5BFB-A343-70CC-ACE80F88470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29 augustus 2023</a:t>
            </a:r>
          </a:p>
        </p:txBody>
      </p:sp>
    </p:spTree>
    <p:extLst>
      <p:ext uri="{BB962C8B-B14F-4D97-AF65-F5344CB8AC3E}">
        <p14:creationId xmlns:p14="http://schemas.microsoft.com/office/powerpoint/2010/main" val="241996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43992-D0C9-AECA-F580-D3AFC2DD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/>
              <a:t>Afsprakenkader implementatie NT2-test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9226AB-3233-ADA7-36BD-1F33352B3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687398"/>
            <a:ext cx="7290055" cy="4621962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r>
              <a:rPr lang="nl-BE"/>
              <a:t>=&gt; Operationele afspraken </a:t>
            </a:r>
            <a:r>
              <a:rPr lang="nl-BE" err="1"/>
              <a:t>ivm</a:t>
            </a:r>
            <a:r>
              <a:rPr lang="nl-BE"/>
              <a:t> de NT2-test</a:t>
            </a:r>
          </a:p>
          <a:p>
            <a:endParaRPr lang="nl-BE"/>
          </a:p>
          <a:p>
            <a:r>
              <a:rPr lang="nl-BE"/>
              <a:t>Implementatiewerkgroep</a:t>
            </a:r>
          </a:p>
          <a:p>
            <a:pPr marL="264795" lvl="1">
              <a:buFont typeface="Wingdings" panose="05000000000000000000" pitchFamily="2" charset="2"/>
              <a:buChar char="§"/>
            </a:pPr>
            <a:r>
              <a:rPr lang="nl-BE"/>
              <a:t>Vertegenwoordigers van koepels en centra</a:t>
            </a:r>
          </a:p>
          <a:p>
            <a:pPr marL="264795" lvl="1">
              <a:buFont typeface="Wingdings" panose="05000000000000000000" pitchFamily="2" charset="2"/>
              <a:buChar char="§"/>
            </a:pPr>
            <a:r>
              <a:rPr lang="nl-BE"/>
              <a:t>Toelichting </a:t>
            </a:r>
            <a:r>
              <a:rPr lang="nl-BE" err="1"/>
              <a:t>toetsproces</a:t>
            </a:r>
            <a:r>
              <a:rPr lang="nl-BE"/>
              <a:t> en </a:t>
            </a:r>
            <a:r>
              <a:rPr lang="nl-BE" err="1"/>
              <a:t>toetsafname</a:t>
            </a:r>
            <a:endParaRPr lang="nl-BE"/>
          </a:p>
          <a:p>
            <a:pPr marL="264795" lvl="1">
              <a:buFont typeface="Wingdings" panose="05000000000000000000" pitchFamily="2" charset="2"/>
              <a:buChar char="§"/>
            </a:pPr>
            <a:r>
              <a:rPr lang="nl-BE"/>
              <a:t>Forum voor vragen en input vanuit de sector</a:t>
            </a:r>
          </a:p>
          <a:p>
            <a:pPr marL="127635" lvl="1" indent="0">
              <a:buNone/>
            </a:pPr>
            <a:endParaRPr lang="nl-BE"/>
          </a:p>
          <a:p>
            <a:r>
              <a:rPr lang="nl-BE"/>
              <a:t>Afsprakenkader</a:t>
            </a:r>
          </a:p>
          <a:p>
            <a:pPr marL="264795" lvl="1">
              <a:buFont typeface="Wingdings" panose="05000000000000000000" pitchFamily="2" charset="2"/>
              <a:buChar char="§"/>
            </a:pPr>
            <a:r>
              <a:rPr lang="nl-BE"/>
              <a:t>Op basis van vragen en besprekingen implementatiewerkgroep en koepeloverleg</a:t>
            </a:r>
          </a:p>
          <a:p>
            <a:pPr marL="264795" lvl="1">
              <a:buFont typeface="Wingdings" panose="05000000000000000000" pitchFamily="2" charset="2"/>
              <a:buChar char="§"/>
            </a:pPr>
            <a:r>
              <a:rPr lang="nl-BE"/>
              <a:t>Operationele afspraken </a:t>
            </a:r>
            <a:r>
              <a:rPr lang="nl-BE" err="1"/>
              <a:t>ivm</a:t>
            </a:r>
            <a:r>
              <a:rPr lang="nl-BE"/>
              <a:t> implementatie NT2-test (incl. engagement AHOVOKS)</a:t>
            </a:r>
          </a:p>
          <a:p>
            <a:pPr marL="264795" lvl="1">
              <a:buFont typeface="Wingdings" panose="05000000000000000000" pitchFamily="2" charset="2"/>
              <a:buChar char="§"/>
            </a:pPr>
            <a:r>
              <a:rPr lang="nl-BE">
                <a:hlinkClick r:id="rId3"/>
              </a:rPr>
              <a:t>Zie website voor volledig document</a:t>
            </a: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0A32B4-C16D-ECA8-2BEB-5FA5BEE3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10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60404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E0460-4C19-F8D2-CAD7-69DE005B9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264" y="2147021"/>
            <a:ext cx="7158849" cy="1579711"/>
          </a:xfrm>
        </p:spPr>
        <p:txBody>
          <a:bodyPr/>
          <a:lstStyle/>
          <a:p>
            <a:r>
              <a:rPr lang="nl-BE">
                <a:latin typeface="Calibri"/>
                <a:cs typeface="Calibri"/>
              </a:rPr>
              <a:t>Toelichting vertegenwoordiger minister </a:t>
            </a:r>
            <a:r>
              <a:rPr lang="nl-BE" err="1">
                <a:latin typeface="Calibri"/>
                <a:cs typeface="Calibri"/>
              </a:rPr>
              <a:t>Weyts</a:t>
            </a:r>
            <a:r>
              <a:rPr lang="nl-BE">
                <a:latin typeface="Calibri"/>
                <a:cs typeface="Calibri"/>
              </a:rPr>
              <a:t> 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D88AFD-2BC6-3D22-D6B2-671C08A1D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/>
              <a:t>Manu Diericx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7CE099-3C44-0DCE-458E-04CBF4660AB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29 augustus 2023</a:t>
            </a:r>
          </a:p>
        </p:txBody>
      </p:sp>
    </p:spTree>
    <p:extLst>
      <p:ext uri="{BB962C8B-B14F-4D97-AF65-F5344CB8AC3E}">
        <p14:creationId xmlns:p14="http://schemas.microsoft.com/office/powerpoint/2010/main" val="121847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75ECAE-9DE0-1F89-DFE3-B5507943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Naar een werkbare implementatie NT2-test (1)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769CE8-CB12-34FC-CF79-8012245AF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nl-BE"/>
              <a:t>Uitgangspunten voor minister </a:t>
            </a:r>
            <a:r>
              <a:rPr lang="nl-BE" err="1"/>
              <a:t>Weyts</a:t>
            </a:r>
          </a:p>
          <a:p>
            <a:pPr marL="264795" lvl="1">
              <a:buFont typeface="Wingdings" panose="05000000000000000000" pitchFamily="2" charset="2"/>
              <a:buChar char="§"/>
            </a:pPr>
            <a:r>
              <a:rPr lang="nl-BE"/>
              <a:t>maximale ondersteuning van de centra</a:t>
            </a:r>
          </a:p>
          <a:p>
            <a:pPr marL="264795" lvl="1">
              <a:buFont typeface="Wingdings" panose="05000000000000000000" pitchFamily="2" charset="2"/>
              <a:buChar char="§"/>
            </a:pPr>
            <a:r>
              <a:rPr lang="nl-BE"/>
              <a:t>kwaliteit van de gestandaardiseerde test: tussentijdse bijsturing van toets, alsook organisatie van de toets mogelijk maken</a:t>
            </a:r>
          </a:p>
          <a:p>
            <a:pPr marL="127635" lvl="1" indent="0">
              <a:buNone/>
            </a:pPr>
            <a:endParaRPr lang="nl-BE"/>
          </a:p>
          <a:p>
            <a:pPr marL="127635" lvl="1" indent="0">
              <a:buNone/>
            </a:pPr>
            <a:r>
              <a:rPr lang="nl-BE"/>
              <a:t>Daarom:</a:t>
            </a:r>
          </a:p>
          <a:p>
            <a:pPr marL="470535" lvl="1" indent="-342900"/>
            <a:r>
              <a:rPr lang="nl-BE"/>
              <a:t>Tijdelijk (meer) afspraken nodig over modaliteiten</a:t>
            </a:r>
          </a:p>
          <a:p>
            <a:pPr marL="470535" lvl="1" indent="-342900"/>
            <a:r>
              <a:rPr lang="nl-BE"/>
              <a:t>Nood aan monitoring en bijsturing modaliteiten</a:t>
            </a:r>
          </a:p>
          <a:p>
            <a:pPr marL="127635" lvl="1" indent="0">
              <a:buNone/>
            </a:pPr>
            <a:endParaRPr lang="nl-BE"/>
          </a:p>
          <a:p>
            <a:pPr marL="264795" lvl="1">
              <a:buFont typeface="Symbol" panose="05050102010706020507" pitchFamily="18" charset="2"/>
              <a:buChar char="Þ"/>
            </a:pPr>
            <a:r>
              <a:rPr lang="nl-BE"/>
              <a:t>Verdere flexibilisering van de modaliteiten van de afname mogelijk</a:t>
            </a:r>
          </a:p>
          <a:p>
            <a:pPr marL="127635" lvl="1" indent="0">
              <a:buNone/>
            </a:pPr>
            <a:endParaRPr lang="nl-BE"/>
          </a:p>
          <a:p>
            <a:pPr marL="127635" lvl="1" indent="0">
              <a:buNone/>
            </a:pPr>
            <a:endParaRPr lang="nl-BE"/>
          </a:p>
          <a:p>
            <a:pPr marL="127635" lvl="1" indent="0">
              <a:buNone/>
            </a:pP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602251-EAEF-01FB-0431-ED92655DB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12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807949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A0CD3-0835-5497-1EE9-4364BD05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/>
              <a:t>Naar een werkbare implementatie NT2-test (2)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4B97E4-DB4B-93AB-6A2F-1BB31BF7A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BE"/>
              <a:t>Een toets voor, door en met de centra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err="1"/>
              <a:t>Cfr</a:t>
            </a:r>
            <a:r>
              <a:rPr lang="nl-BE"/>
              <a:t>. bevraging en bijsturing voor de zomer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Blijvend oog voor impact op de centra </a:t>
            </a:r>
            <a:r>
              <a:rPr lang="nl-BE" err="1"/>
              <a:t>ifv</a:t>
            </a:r>
            <a:r>
              <a:rPr lang="nl-BE"/>
              <a:t> aanpassingen van de modaliteiten van de test (afsprakenkader)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Contacteer ons! </a:t>
            </a:r>
          </a:p>
          <a:p>
            <a:pPr marL="0" indent="0">
              <a:buNone/>
            </a:pPr>
            <a:r>
              <a:rPr lang="nl-BE"/>
              <a:t>	</a:t>
            </a:r>
            <a:r>
              <a:rPr lang="nl-NL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organisatie.nt2test@vlaanderen.be</a:t>
            </a:r>
            <a:r>
              <a:rPr lang="nl-NL"/>
              <a:t>  </a:t>
            </a:r>
            <a:br>
              <a:rPr lang="nl-NL"/>
            </a:br>
            <a:r>
              <a:rPr lang="nl-NL"/>
              <a:t>	</a:t>
            </a:r>
            <a:r>
              <a:rPr lang="nl-NL">
                <a:hlinkClick r:id="rId3"/>
              </a:rPr>
              <a:t>manu.diericx@vlaanderen.be</a:t>
            </a:r>
            <a:r>
              <a:rPr lang="nl-NL"/>
              <a:t> </a:t>
            </a:r>
            <a:endParaRPr lang="nl-BE"/>
          </a:p>
          <a:p>
            <a:pPr marL="0" indent="0">
              <a:buNone/>
            </a:pPr>
            <a:endParaRPr lang="nl-BE"/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Nu al afgesproken: nog in september een volgende vergadering van de implementatiewerkgroep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9A1FDF-5F2F-9D85-17A5-739622C2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13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55870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EAC77-2279-977A-6EF8-0AF666F68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/>
              <a:t>Naar een werkbare implementatie NT2-test (3)</a:t>
            </a:r>
            <a:endParaRPr lang="nl-BE" sz="4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555DC2-286F-BFF0-1716-83E4A7E65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BE" dirty="0"/>
              <a:t> Belang van wetenschappelijke onderbouwing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dirty="0"/>
              <a:t> Al zeer veel werk gebeurd door ontwikkelteam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dirty="0"/>
              <a:t> Desalniettemin zorgen over timing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/>
              <a:t> Gevolgen op individueel niveau voor cursisten? </a:t>
            </a:r>
          </a:p>
          <a:p>
            <a:r>
              <a:rPr lang="nl-BE" dirty="0"/>
              <a:t>Daarom: In afwachting van de kalibratie van de NT2-test</a:t>
            </a:r>
          </a:p>
          <a:p>
            <a:pPr lvl="1"/>
            <a:r>
              <a:rPr lang="nl-BE" dirty="0"/>
              <a:t>Elke cursist legt de gestandaardiseerde test af </a:t>
            </a:r>
          </a:p>
          <a:p>
            <a:pPr lvl="1"/>
            <a:r>
              <a:rPr lang="nl-BE" dirty="0"/>
              <a:t>Trajectevaluatie is doorslaggevend, ook voor de onderdelen lezen en schrijven</a:t>
            </a:r>
          </a:p>
          <a:p>
            <a:pPr marL="128016" lvl="1" indent="0">
              <a:buNone/>
            </a:pPr>
            <a:endParaRPr lang="nl-B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BE" dirty="0"/>
              <a:t>Decreet en BVR gerespecteerd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dirty="0"/>
              <a:t>Opportuniteit aangrijpen voor verdere ontwikkeling en bijsturing modaliteiten</a:t>
            </a:r>
          </a:p>
          <a:p>
            <a:pPr lvl="1"/>
            <a:endParaRPr lang="nl-BE" dirty="0"/>
          </a:p>
          <a:p>
            <a:pPr marL="128016" lvl="1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07E52E-1EC5-3810-0CE0-D10BABE3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14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65999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E0460-4C19-F8D2-CAD7-69DE005B97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Praktische uitvoering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D88AFD-2BC6-3D22-D6B2-671C08A1D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3547" y="4174702"/>
            <a:ext cx="4753028" cy="1053708"/>
          </a:xfrm>
        </p:spPr>
        <p:txBody>
          <a:bodyPr vert="horz" lIns="45720" tIns="45720" rIns="45720" bIns="0" rtlCol="0" anchor="t">
            <a:noAutofit/>
          </a:bodyPr>
          <a:lstStyle/>
          <a:p>
            <a:r>
              <a:rPr lang="nl-BE" sz="1550">
                <a:latin typeface="Calibri"/>
                <a:cs typeface="Calibri"/>
              </a:rPr>
              <a:t>Evi </a:t>
            </a:r>
            <a:r>
              <a:rPr lang="nl-BE" sz="1550" err="1">
                <a:latin typeface="Calibri"/>
                <a:cs typeface="Calibri"/>
              </a:rPr>
              <a:t>Verduyckt</a:t>
            </a:r>
            <a:r>
              <a:rPr lang="nl-BE" sz="1550">
                <a:latin typeface="Calibri"/>
                <a:cs typeface="Calibri"/>
              </a:rPr>
              <a:t> 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7CE099-3C44-0DCE-458E-04CBF4660AB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29 augustus 2023</a:t>
            </a:r>
          </a:p>
        </p:txBody>
      </p:sp>
    </p:spTree>
    <p:extLst>
      <p:ext uri="{BB962C8B-B14F-4D97-AF65-F5344CB8AC3E}">
        <p14:creationId xmlns:p14="http://schemas.microsoft.com/office/powerpoint/2010/main" val="3873549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E8F14-4FAA-FA17-AECF-F34121DC2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Principes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AAC2A-A260-BAFF-5A05-2502EC64B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lnSpcReduction="10000"/>
          </a:bodyPr>
          <a:lstStyle/>
          <a:p>
            <a:pPr>
              <a:buFont typeface="Wingdings,Sans-Serif" panose="05000000000000000000" pitchFamily="2" charset="2"/>
              <a:buChar char="§"/>
            </a:pPr>
            <a:r>
              <a:rPr lang="nl-BE">
                <a:latin typeface="TW Cen MT"/>
              </a:rPr>
              <a:t>Kwalitatieve test</a:t>
            </a:r>
            <a:endParaRPr lang="en-US">
              <a:latin typeface="TW Cen MT"/>
            </a:endParaRPr>
          </a:p>
          <a:p>
            <a:pPr marL="264795" lvl="1">
              <a:buFont typeface="Wingdings,Sans-Serif" panose="05000000000000000000" pitchFamily="2" charset="2"/>
              <a:buChar char="§"/>
            </a:pPr>
            <a:r>
              <a:rPr lang="nl-BE">
                <a:latin typeface="TW Cen MT"/>
              </a:rPr>
              <a:t>Gelijkwaardig</a:t>
            </a:r>
            <a:endParaRPr lang="en-US">
              <a:latin typeface="TW Cen MT"/>
            </a:endParaRPr>
          </a:p>
          <a:p>
            <a:pPr marL="264795" lvl="1">
              <a:buFont typeface="Wingdings,Sans-Serif" panose="05000000000000000000" pitchFamily="2" charset="2"/>
              <a:buChar char="§"/>
            </a:pPr>
            <a:r>
              <a:rPr lang="nl-BE">
                <a:latin typeface="TW Cen MT"/>
              </a:rPr>
              <a:t>Valide </a:t>
            </a:r>
            <a:endParaRPr lang="en-US">
              <a:latin typeface="TW Cen MT"/>
            </a:endParaRPr>
          </a:p>
          <a:p>
            <a:pPr marL="264795" lvl="1">
              <a:buFont typeface="Wingdings,Sans-Serif" panose="05000000000000000000" pitchFamily="2" charset="2"/>
              <a:buChar char="§"/>
            </a:pPr>
            <a:r>
              <a:rPr lang="nl-BE">
                <a:latin typeface="TW Cen MT"/>
              </a:rPr>
              <a:t>Betrouwbaar</a:t>
            </a:r>
          </a:p>
          <a:p>
            <a:pPr marL="91059">
              <a:buFont typeface="Wingdings,Sans-Serif" panose="05000000000000000000" pitchFamily="2" charset="2"/>
              <a:buChar char="§"/>
            </a:pPr>
            <a:r>
              <a:rPr lang="nl-BE"/>
              <a:t>Autonomie van centra</a:t>
            </a:r>
          </a:p>
          <a:p>
            <a:pPr marL="264795" lvl="1">
              <a:buFont typeface="Wingdings" panose="05000000000000000000" pitchFamily="2" charset="2"/>
              <a:buChar char="§"/>
            </a:pPr>
            <a:r>
              <a:rPr lang="nl-BE"/>
              <a:t>Organisatie</a:t>
            </a:r>
          </a:p>
          <a:p>
            <a:pPr marL="264795" lvl="1">
              <a:buFont typeface="Wingdings" panose="05000000000000000000" pitchFamily="2" charset="2"/>
              <a:buChar char="§"/>
            </a:pPr>
            <a:r>
              <a:rPr lang="nl-BE"/>
              <a:t>Afname</a:t>
            </a:r>
          </a:p>
          <a:p>
            <a:pPr marL="264795" lvl="1">
              <a:buFont typeface="Wingdings" panose="05000000000000000000" pitchFamily="2" charset="2"/>
              <a:buChar char="§"/>
            </a:pPr>
            <a:r>
              <a:rPr lang="nl-BE"/>
              <a:t>Correctie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Ondersteuning door AHOVOKS</a:t>
            </a:r>
          </a:p>
          <a:p>
            <a:pPr marL="264795" lvl="1">
              <a:buFont typeface="Wingdings" panose="05000000000000000000" pitchFamily="2" charset="2"/>
              <a:buChar char="§"/>
            </a:pPr>
            <a:r>
              <a:rPr lang="nl-BE"/>
              <a:t>ICT-software </a:t>
            </a:r>
            <a:r>
              <a:rPr lang="nl-BE" err="1"/>
              <a:t>ifv</a:t>
            </a:r>
            <a:r>
              <a:rPr lang="nl-BE"/>
              <a:t> afname, correctie en inzage</a:t>
            </a:r>
          </a:p>
          <a:p>
            <a:pPr marL="264795" lvl="1">
              <a:buFont typeface="Wingdings" panose="05000000000000000000" pitchFamily="2" charset="2"/>
              <a:buChar char="§"/>
            </a:pPr>
            <a:r>
              <a:rPr lang="nl-BE"/>
              <a:t>Digitale helpdesk</a:t>
            </a:r>
          </a:p>
          <a:p>
            <a:pPr>
              <a:buFont typeface="Wingdings" panose="05000000000000000000" pitchFamily="2" charset="2"/>
              <a:buChar char="§"/>
            </a:pP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D9DF38-78F2-9B8F-B8A4-6300F977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16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50445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72A67-7D86-4F47-4505-24CB0CF4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Vaste afnamemomenten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EFEEEB-1591-0A89-11D2-FEACDE3CC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377" y="1743959"/>
            <a:ext cx="7290055" cy="4813859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r>
              <a:rPr lang="nl-BE" dirty="0"/>
              <a:t>Afnameweken met telkens mogelijkheid om 6 afnamemomenten te organiseren</a:t>
            </a:r>
          </a:p>
          <a:p>
            <a:pPr marL="447675" lvl="2">
              <a:buFont typeface="Wingdings" panose="05000000000000000000" pitchFamily="2" charset="2"/>
              <a:buChar char="§"/>
            </a:pPr>
            <a:r>
              <a:rPr lang="nl-BE" sz="1900" dirty="0"/>
              <a:t>Week van 06/11/2023</a:t>
            </a:r>
          </a:p>
          <a:p>
            <a:pPr marL="447675" lvl="2">
              <a:buFont typeface="Wingdings" panose="05000000000000000000" pitchFamily="2" charset="2"/>
              <a:buChar char="§"/>
            </a:pPr>
            <a:r>
              <a:rPr lang="nl-BE" sz="1900" dirty="0"/>
              <a:t>Week van 18/12/2023</a:t>
            </a:r>
          </a:p>
          <a:p>
            <a:pPr marL="447675" lvl="2">
              <a:buFont typeface="Wingdings" panose="05000000000000000000" pitchFamily="2" charset="2"/>
              <a:buChar char="§"/>
            </a:pPr>
            <a:r>
              <a:rPr lang="nl-BE" sz="1900" dirty="0"/>
              <a:t>Week van 22/01/2024</a:t>
            </a:r>
          </a:p>
          <a:p>
            <a:pPr marL="447675" lvl="2">
              <a:buFont typeface="Wingdings" panose="05000000000000000000" pitchFamily="2" charset="2"/>
              <a:buChar char="§"/>
            </a:pPr>
            <a:r>
              <a:rPr lang="nl-BE" sz="1900" dirty="0"/>
              <a:t>Week van 15/04/2024</a:t>
            </a:r>
          </a:p>
          <a:p>
            <a:pPr marL="447675" lvl="2">
              <a:buFont typeface="Wingdings" panose="05000000000000000000" pitchFamily="2" charset="2"/>
              <a:buChar char="§"/>
            </a:pPr>
            <a:r>
              <a:rPr lang="nl-BE" sz="1900" dirty="0"/>
              <a:t>Week van 17/06/2024</a:t>
            </a:r>
          </a:p>
          <a:p>
            <a:pPr marL="447675" lvl="2">
              <a:buFont typeface="Wingdings" panose="05000000000000000000" pitchFamily="2" charset="2"/>
              <a:buChar char="§"/>
            </a:pPr>
            <a:r>
              <a:rPr lang="nl-BE" sz="1900" dirty="0"/>
              <a:t>Week van 02/09/2024</a:t>
            </a:r>
          </a:p>
          <a:p>
            <a:pPr marL="264795" lvl="1">
              <a:buFont typeface="Wingdings" panose="05000000000000000000" pitchFamily="2" charset="2"/>
              <a:buChar char="§"/>
            </a:pPr>
            <a:endParaRPr lang="nl-BE"/>
          </a:p>
          <a:p>
            <a:pPr marL="447675" lvl="2">
              <a:buFont typeface="Wingdings" panose="05000000000000000000" pitchFamily="2" charset="2"/>
              <a:buChar char="§"/>
            </a:pPr>
            <a:r>
              <a:rPr lang="nl-BE" sz="2000" dirty="0"/>
              <a:t>Dinsdag: VM &amp; AV</a:t>
            </a:r>
          </a:p>
          <a:p>
            <a:pPr marL="447675" lvl="2">
              <a:buFont typeface="Wingdings" panose="05000000000000000000" pitchFamily="2" charset="2"/>
              <a:buChar char="§"/>
            </a:pPr>
            <a:r>
              <a:rPr lang="nl-BE" sz="2000" dirty="0"/>
              <a:t>Donderdag: VM, NM &amp; AV</a:t>
            </a:r>
          </a:p>
          <a:p>
            <a:pPr marL="447675" lvl="2">
              <a:buFont typeface="Wingdings" panose="05000000000000000000" pitchFamily="2" charset="2"/>
              <a:buChar char="§"/>
            </a:pPr>
            <a:r>
              <a:rPr lang="nl-BE" sz="2000" dirty="0"/>
              <a:t>Zaterdag: VM</a:t>
            </a:r>
          </a:p>
          <a:p>
            <a:pPr marL="447675" lvl="2">
              <a:buFont typeface="Wingdings" panose="05000000000000000000" pitchFamily="2" charset="2"/>
              <a:buChar char="§"/>
            </a:pPr>
            <a:endParaRPr lang="nl-BE" sz="2000"/>
          </a:p>
          <a:p>
            <a:pPr marL="310515" lvl="2" indent="0">
              <a:buNone/>
            </a:pPr>
            <a:r>
              <a:rPr lang="nl-BE" sz="2000" b="1" dirty="0"/>
              <a:t>Vaste uurregeling</a:t>
            </a:r>
            <a:r>
              <a:rPr lang="nl-BE" sz="2000" dirty="0"/>
              <a:t> =&gt; zie afsprakenkader en kalender in MO</a:t>
            </a:r>
          </a:p>
          <a:p>
            <a:pPr marL="310515" lvl="2" indent="0">
              <a:buNone/>
            </a:pPr>
            <a:endParaRPr lang="nl-BE" sz="2000"/>
          </a:p>
          <a:p>
            <a:pPr marL="127635" lvl="1" indent="0">
              <a:buNone/>
            </a:pPr>
            <a:endParaRPr lang="nl-BE"/>
          </a:p>
          <a:p>
            <a:pPr marL="127635" lvl="1" indent="0">
              <a:buNone/>
            </a:pP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E8A337-7F61-7A02-A23F-E378A8AF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17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89247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C30F2-7FA9-2DDE-5CC9-4EB0625D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Vaste afnamemomenten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F9D892-5F8E-F0A7-1AE7-520F825A2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998921"/>
            <a:ext cx="7290055" cy="43104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BE" i="1"/>
              <a:t>Geen verplichting </a:t>
            </a:r>
            <a:r>
              <a:rPr lang="nl-BE"/>
              <a:t>om op al deze afnamemomenten in je centrum een testmoment te organiseren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Keuzevrijheid om een test te organiseren op één of meer van deze momenten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/>
              <a:t>Registratie van de ingerichte testmomenten in DAVINCI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/>
              <a:t>Cursisten moeten binnen 3 maanden na de opleiding de test kunnen afleggen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Keuzevrijheid van locatie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/>
              <a:t>Test inrichten mogelijk op</a:t>
            </a:r>
            <a:r>
              <a:rPr lang="nl-BE" i="1"/>
              <a:t> alle </a:t>
            </a:r>
            <a:r>
              <a:rPr lang="nl-BE"/>
              <a:t>lesplaatsen (niet enkel NT2)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/>
              <a:t>Via mail melding voor toevoeging van een nieuwe lesplaats (indien nog geen onderwijsbevoegdheid)</a:t>
            </a:r>
          </a:p>
          <a:p>
            <a:pPr marL="128016" lvl="1" indent="0">
              <a:buNone/>
            </a:pP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F4479FF-D0E1-DD99-4203-14E58D72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18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39175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65410-53BD-417B-02C8-5DFB0310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Van inschrijving tot inzage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17658A-8CBB-ED41-990D-866799287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107"/>
            <a:ext cx="7290055" cy="4576253"/>
          </a:xfrm>
        </p:spPr>
        <p:txBody>
          <a:bodyPr/>
          <a:lstStyle/>
          <a:p>
            <a:r>
              <a:rPr lang="nl-BE" b="1"/>
              <a:t>Cursisten inschrijven voor de NT2-test</a:t>
            </a:r>
          </a:p>
          <a:p>
            <a:endParaRPr lang="nl-BE"/>
          </a:p>
          <a:p>
            <a:pPr lvl="1">
              <a:buFont typeface="Wingdings" panose="05000000000000000000" pitchFamily="2" charset="2"/>
              <a:buChar char="§"/>
            </a:pPr>
            <a:r>
              <a:rPr lang="nl-BE"/>
              <a:t>Via DAVINCI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/>
              <a:t>Inschrijving per onderdeel van de test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/>
              <a:t>Lezen + testmoment kiezen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/>
              <a:t>Schrijven + testmoment kiezen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/>
              <a:t>Luisteren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/>
              <a:t>Spreken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/>
              <a:t>Deadline inschrijvingen: 14 dagen voor 1</a:t>
            </a:r>
            <a:r>
              <a:rPr lang="nl-BE" baseline="30000"/>
              <a:t>e</a:t>
            </a:r>
            <a:r>
              <a:rPr lang="nl-BE"/>
              <a:t> testmoment volgende afnamereeks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/>
              <a:t>5 dagen voor testmoment: inlogcodes ter beschikking voor elke ingeschreven cursist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0E651F-9BC1-80A6-4D9A-008B6AD1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19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83682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EF65C-64F0-4466-9B60-25EDA31DF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Agenda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57DF18-2766-4EAD-A0CF-091B0E8CB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</a:t>
            </a:fld>
            <a:endParaRPr lang="nl-NL" altLang="en-US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711FCAE5-252A-9FE1-F6CA-A24E5AA26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690194"/>
              </p:ext>
            </p:extLst>
          </p:nvPr>
        </p:nvGraphicFramePr>
        <p:xfrm>
          <a:off x="768096" y="2020625"/>
          <a:ext cx="6913115" cy="2225039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890263">
                  <a:extLst>
                    <a:ext uri="{9D8B030D-6E8A-4147-A177-3AD203B41FA5}">
                      <a16:colId xmlns:a16="http://schemas.microsoft.com/office/drawing/2014/main" val="1822869933"/>
                    </a:ext>
                  </a:extLst>
                </a:gridCol>
                <a:gridCol w="5022852">
                  <a:extLst>
                    <a:ext uri="{9D8B030D-6E8A-4147-A177-3AD203B41FA5}">
                      <a16:colId xmlns:a16="http://schemas.microsoft.com/office/drawing/2014/main" val="2670977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13.15u-13.40u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Regelgeving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506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i="0" dirty="0"/>
                        <a:t>13.40u-14u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i="0" dirty="0"/>
                        <a:t>Toelichting vertegenwoordiger minister </a:t>
                      </a:r>
                      <a:r>
                        <a:rPr lang="nl-BE" i="0" err="1"/>
                        <a:t>Weyts</a:t>
                      </a:r>
                      <a:r>
                        <a:rPr lang="nl-BE" i="0" dirty="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240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14u-14.45u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Praktische uitvoering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665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14.45u-15u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Pauze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12517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dirty="0"/>
                        <a:t>15u-15.30u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dirty="0"/>
                        <a:t>Piloot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17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15.30u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Slot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261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74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FEE427-1E07-7DBA-D7FC-24A529E9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Van inschrijving tot inzage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732691-D99B-F844-33DF-2089A88D1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01209"/>
            <a:ext cx="7290055" cy="4608151"/>
          </a:xfrm>
        </p:spPr>
        <p:txBody>
          <a:bodyPr>
            <a:normAutofit lnSpcReduction="10000"/>
          </a:bodyPr>
          <a:lstStyle/>
          <a:p>
            <a:r>
              <a:rPr lang="nl-BE" b="1"/>
              <a:t>Testafname</a:t>
            </a:r>
          </a:p>
          <a:p>
            <a:endParaRPr lang="nl-BE" b="1"/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Cursist legt de test digitaal af in het centrum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Testplatform Assessment Q gratis ter beschikking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ICT-verantwoordelijke beschikbaar voor lokale technische ondersteuning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Helpdesk AHOVOKS beschikbaar voor ondersteuning testplatform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Testafnemer deelt de inlogcodes uit en houdt toezicht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Cursist logt in met een unieke inlogcode en legt de test af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/>
              <a:t>Niet deelgenomen (bvb. wegens ziekte)? Cursist kan opnieuw gratis inschrijven voor een testmoment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6AECDA-1596-AF7A-55B5-CCCBD2A8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57832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8AC49-E7DC-858B-CCA3-1D194AD7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Van inschrijving tot inzage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6632D0-D491-AE01-E09E-B3B0B35C0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43741"/>
            <a:ext cx="7290055" cy="4565620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r>
              <a:rPr lang="nl-BE" b="1" dirty="0"/>
              <a:t>Correctie en trajectevaluatie: NT2-platform</a:t>
            </a:r>
          </a:p>
          <a:p>
            <a:endParaRPr lang="nl-BE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nl-BE" dirty="0"/>
              <a:t>Automatische correctie gesloten vragen (lezen)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/>
              <a:t>Correctie open vragen via ingebouwde beoordelingswijzer</a:t>
            </a:r>
          </a:p>
          <a:p>
            <a:pPr marL="264795" lvl="1">
              <a:buFont typeface="Wingdings" panose="05000000000000000000" pitchFamily="2" charset="2"/>
              <a:buChar char="§"/>
            </a:pPr>
            <a:r>
              <a:rPr lang="nl-BE" dirty="0"/>
              <a:t>Maximale correctietijd = 6 weken –1dag </a:t>
            </a:r>
          </a:p>
          <a:p>
            <a:pPr marL="264795" lvl="1">
              <a:buFont typeface="Wingdings" panose="05000000000000000000" pitchFamily="2" charset="2"/>
              <a:buChar char="§"/>
            </a:pPr>
            <a:r>
              <a:rPr lang="nl-BE" dirty="0"/>
              <a:t>Na afwerking correctiewerk in je centrum, kunnen scores meteen gepubliceerd worden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/>
              <a:t>Registratie scores trajectevaluatie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/>
              <a:t>Berekening totaalscore per onderdeel (trajectevaluatie + score gestandaardiseerde test)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/>
              <a:t>Totaalscore pas zichtbaar als correctie is afgewerkt en trajectevaluatie is ingevuld</a:t>
            </a:r>
          </a:p>
          <a:p>
            <a:pPr marL="127635" lvl="1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DCC2254-3845-16CB-C5ED-03DE5872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980766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B11AB-8C85-E54B-DC2D-3418EDBDC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Van Inschrijving tot inzage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87AFE5-B088-9018-52DD-304FCD553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/>
              <a:t>Trajectevaluatie spreken en luisteren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2023-2024 &amp; 2024-2025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Registratie evaluatieresultaat in DAVINCI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Voorlopig nog geen score nodig, evaluatieresultaat voldoende</a:t>
            </a:r>
          </a:p>
          <a:p>
            <a:pPr>
              <a:buFont typeface="Wingdings" panose="05000000000000000000" pitchFamily="2" charset="2"/>
              <a:buChar char="§"/>
            </a:pP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D0D2E7-F7C6-0213-DD43-7E4E6089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19583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D4834-08F2-20A1-86C1-5D272E208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Van Inschrijving tot inzage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DD29BD-E856-3D22-3A05-699E45A85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lnSpcReduction="10000"/>
          </a:bodyPr>
          <a:lstStyle/>
          <a:p>
            <a:r>
              <a:rPr lang="nl-BE" b="1" dirty="0"/>
              <a:t>Resultaten NT2-test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/>
              <a:t>Resultaten van het onderdeel 'lezen' beschikbaar maximaal 7 dagen na afname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/>
              <a:t>Resultaten van het onderdeel 'schrijven' beschikbaar als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dirty="0"/>
              <a:t>al het correctiewerk in je centrum is afgewerkt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dirty="0"/>
              <a:t>de trajectevaluatiescores werden geregistreerd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/>
              <a:t>Centra bevoegd voor bekendmaking resultaten aan cursisten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/>
              <a:t>Vanuit NT2-platform signaal naar DAVINCI indien een cursist geslaagd is voor een onderdelen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/>
              <a:t>Registratie certificaat in DAVINCI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4930D6-7DC6-18BD-FF48-BD49DCB6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55231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D7FDF-3BB9-F234-A715-7182859AF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Van inschrijving tot inzage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09ADF2-089B-E750-026E-CFDACD37C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nl-BE" b="1" dirty="0"/>
              <a:t>Inzage en beroep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/>
              <a:t>Via NT2-platform inzage van de test mogelijk</a:t>
            </a:r>
          </a:p>
          <a:p>
            <a:pPr marL="264795" lvl="1">
              <a:buFont typeface="Wingdings" panose="05000000000000000000" pitchFamily="2" charset="2"/>
              <a:buChar char="§"/>
            </a:pPr>
            <a:r>
              <a:rPr lang="nl-BE" dirty="0"/>
              <a:t>Aanvraag van inzage in NT2-platform niet meer nodig (</a:t>
            </a:r>
            <a:r>
              <a:rPr lang="nl-BE" dirty="0" err="1"/>
              <a:t>cfr</a:t>
            </a:r>
            <a:r>
              <a:rPr lang="nl-BE" dirty="0"/>
              <a:t>. Afsprakenkader)</a:t>
            </a:r>
          </a:p>
          <a:p>
            <a:pPr marL="264795" lvl="1">
              <a:buFont typeface="Wingdings" panose="05000000000000000000" pitchFamily="2" charset="2"/>
              <a:buChar char="§"/>
            </a:pPr>
            <a:r>
              <a:rPr lang="nl-BE" dirty="0"/>
              <a:t>Inzage moet binnen de 30 kalenderdagen na de bekendmaking van de resultaten op het NT2-platform gebeuren</a:t>
            </a:r>
          </a:p>
          <a:p>
            <a:pPr marL="264795" lvl="1">
              <a:buFont typeface="Wingdings" panose="05000000000000000000" pitchFamily="2" charset="2"/>
              <a:buChar char="§"/>
            </a:pPr>
            <a:r>
              <a:rPr lang="nl-BE" dirty="0"/>
              <a:t>Nadien zijn de scores finaal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/>
              <a:t>Inzagebehandelaar kan de scores van de open vragen aanpassen bij inzage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/>
              <a:t>Beroepsprocedure van het centrum geldig indien de cursist niet akkoord gaat met feedback bij inzage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dirty="0"/>
          </a:p>
          <a:p>
            <a:pPr>
              <a:buFont typeface="Wingdings" panose="05000000000000000000" pitchFamily="2" charset="2"/>
              <a:buChar char="§"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720D2F-6255-1CB9-C772-C89EDA89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82308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72A67-7D86-4F47-4505-24CB0CF4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Ondersteuning door AHOVOKS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EFEEEB-1591-0A89-11D2-FEACDE3CC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377" y="1743959"/>
            <a:ext cx="7290055" cy="4813859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470535" lvl="1" indent="-342900"/>
            <a:r>
              <a:rPr lang="nl-BE"/>
              <a:t>Ondersteuning via een helpdesk/ticketsysteem:</a:t>
            </a:r>
          </a:p>
          <a:p>
            <a:pPr marL="652463" lvl="2" indent="-209550"/>
            <a:r>
              <a:rPr lang="nl-BE"/>
              <a:t>Vóór, tijdens en na een afname</a:t>
            </a:r>
          </a:p>
          <a:p>
            <a:pPr marL="652463" lvl="2" indent="-209550"/>
            <a:r>
              <a:rPr lang="nl-BE"/>
              <a:t>Ondersteuning voor DAVINCI - NT2-platform – </a:t>
            </a:r>
            <a:r>
              <a:rPr lang="nl-BE" err="1"/>
              <a:t>AssessmentQ</a:t>
            </a:r>
            <a:br>
              <a:rPr lang="nl-BE"/>
            </a:br>
            <a:endParaRPr lang="nl-BE"/>
          </a:p>
          <a:p>
            <a:pPr marL="470535" lvl="1" indent="-342900"/>
            <a:r>
              <a:rPr lang="nl-BE" err="1"/>
              <a:t>AssessmentQ</a:t>
            </a:r>
            <a:endParaRPr lang="nl-BE"/>
          </a:p>
          <a:p>
            <a:pPr marL="653415" lvl="2" indent="-342900"/>
            <a:r>
              <a:rPr lang="nl-BE"/>
              <a:t>Een online testplatform waarin de examens worden afgenomen</a:t>
            </a:r>
          </a:p>
          <a:p>
            <a:pPr marL="653415" lvl="2" indent="-342900"/>
            <a:r>
              <a:rPr lang="nl-BE"/>
              <a:t>Voorbeeldtest beschikbaar</a:t>
            </a:r>
            <a:br>
              <a:rPr lang="nl-BE"/>
            </a:br>
            <a:endParaRPr lang="nl-BE"/>
          </a:p>
          <a:p>
            <a:pPr marL="470535" lvl="1" indent="-342900"/>
            <a:r>
              <a:rPr lang="nl-BE"/>
              <a:t>NT2-platform</a:t>
            </a:r>
          </a:p>
          <a:p>
            <a:pPr marL="653415" lvl="2" indent="-342900"/>
            <a:r>
              <a:rPr lang="nl-BE"/>
              <a:t>Hierin worden medewerkers geregistreerd</a:t>
            </a:r>
          </a:p>
          <a:p>
            <a:pPr marL="653415" lvl="2" indent="-342900"/>
            <a:r>
              <a:rPr lang="nl-BE"/>
              <a:t>trajectevaluaties ingegeven</a:t>
            </a:r>
          </a:p>
          <a:p>
            <a:pPr marL="653415" lvl="2" indent="-342900"/>
            <a:r>
              <a:rPr lang="nl-BE"/>
              <a:t>correctiewerk via beoordelingswijzers</a:t>
            </a:r>
          </a:p>
          <a:p>
            <a:pPr marL="653415" lvl="2" indent="-342900"/>
            <a:r>
              <a:rPr lang="nl-BE"/>
              <a:t>kunnen resultaten geraadpleegd worden</a:t>
            </a:r>
          </a:p>
          <a:p>
            <a:pPr marL="653415" lvl="2" indent="-342900"/>
            <a:r>
              <a:rPr lang="nl-BE"/>
              <a:t>Fraude registreren</a:t>
            </a:r>
          </a:p>
          <a:p>
            <a:pPr marL="653415" lvl="2" indent="-342900"/>
            <a:r>
              <a:rPr lang="nl-BE" err="1"/>
              <a:t>inzages</a:t>
            </a:r>
            <a:r>
              <a:rPr lang="nl-BE"/>
              <a:t> organiseren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E8A337-7F61-7A02-A23F-E378A8AF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dirty="0" smtClean="0"/>
              <a:pPr>
                <a:defRPr/>
              </a:pPr>
              <a:t>25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3608778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0316C-E3D8-7A2E-E354-174C4401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090154" cy="1499616"/>
          </a:xfrm>
        </p:spPr>
        <p:txBody>
          <a:bodyPr>
            <a:noAutofit/>
          </a:bodyPr>
          <a:lstStyle/>
          <a:p>
            <a:r>
              <a:rPr lang="nl-BE"/>
              <a:t>Ondersteuning door AHOVOKS</a:t>
            </a:r>
            <a:br>
              <a:rPr lang="nl-BE"/>
            </a:br>
            <a:r>
              <a:rPr lang="nl-BE"/>
              <a:t>Infobundel – handleiding – opleiding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E958E4-5314-DF42-CCC8-01A9D8C83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75" y="3164086"/>
            <a:ext cx="4658844" cy="3443778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176213" indent="-176213">
              <a:buFont typeface="Wingdings" panose="05000000000000000000" pitchFamily="2" charset="2"/>
              <a:buChar char="§"/>
            </a:pPr>
            <a:r>
              <a:rPr lang="nl-BE" sz="1900"/>
              <a:t>Informatie bruikbaar voor cursisten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nl-BE" sz="1900"/>
              <a:t>Voorbeeldtest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nl-BE" sz="1900"/>
              <a:t>Informatiebundel toetsproces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nl-BE" sz="1900"/>
              <a:t>Handleidingen en (online) opleidingen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nl-BE" sz="1900"/>
              <a:t>Digitale helpdesk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nl-BE" sz="1900"/>
              <a:t>Kalender “Mijn onderwijs”</a:t>
            </a:r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D4AEA3-4DDC-9B86-5470-D0230D7D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26</a:t>
            </a:fld>
            <a:endParaRPr lang="nl-NL" altLang="en-US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7E79DD0-99C5-CF2E-6B74-80AEFC774FFB}"/>
              </a:ext>
            </a:extLst>
          </p:cNvPr>
          <p:cNvSpPr txBox="1">
            <a:spLocks/>
          </p:cNvSpPr>
          <p:nvPr/>
        </p:nvSpPr>
        <p:spPr>
          <a:xfrm>
            <a:off x="2831396" y="2084832"/>
            <a:ext cx="3481207" cy="975068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nl-BE" sz="1900" b="0"/>
              <a:t>Alle info op de website</a:t>
            </a:r>
          </a:p>
          <a:p>
            <a:pPr marL="0" indent="0" algn="ctr" fontAlgn="auto">
              <a:buNone/>
            </a:pPr>
            <a:r>
              <a:rPr lang="nl-BE" sz="1900" b="0">
                <a:hlinkClick r:id="rId3"/>
              </a:rPr>
              <a:t>NT2-test praktische informatie</a:t>
            </a:r>
            <a:endParaRPr lang="nl-BE" sz="1900" b="0"/>
          </a:p>
          <a:p>
            <a:pPr fontAlgn="auto"/>
            <a:endParaRPr lang="nl-BE" b="0"/>
          </a:p>
        </p:txBody>
      </p:sp>
    </p:spTree>
    <p:extLst>
      <p:ext uri="{BB962C8B-B14F-4D97-AF65-F5344CB8AC3E}">
        <p14:creationId xmlns:p14="http://schemas.microsoft.com/office/powerpoint/2010/main" val="658175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097E99-D3C2-8B15-5A6A-18908F12E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Planning infosessies NT2-test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0C9BB6-5ED0-0AF2-992D-FA7ED063C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Digitale opleiding toetsproces en toetsafname voor directies en NT2-centrumverantwoordelijken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Digitale opleiding administratie van inschrijvingen en certificaten in DAVINCI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Digitale opleiding </a:t>
            </a:r>
            <a:r>
              <a:rPr lang="nl-BE" err="1"/>
              <a:t>AssessmentQ</a:t>
            </a:r>
            <a:r>
              <a:rPr lang="nl-BE"/>
              <a:t> ICT-verantwoordelijken &amp; testafnemers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Digitale opleiding NT2-platform voor correctoren en inzagebehandelaars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70C344-A026-018C-96C0-D19F8FCD2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03680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7709A-2F71-11CA-7926-8C039E03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Contactpersonen voor AHOVOKS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3AC6B0-F2B4-36C0-2588-09C585C8B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nl-BE"/>
            </a:br>
            <a:r>
              <a:rPr lang="nl-BE"/>
              <a:t>Per centrum aan te duiden: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1900"/>
              <a:t>Centrumverantwoordelijke voor NT2-test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1900"/>
              <a:t>ICT-verantwoordelijke voor NT2-test </a:t>
            </a:r>
            <a:br>
              <a:rPr lang="nl-BE" sz="1900"/>
            </a:br>
            <a:endParaRPr lang="nl-BE" sz="190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6BD000-AF8F-EAEE-CBCD-28BE274B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1139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7709A-2F71-11CA-7926-8C039E03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Centrumverantwoordelijke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3AC6B0-F2B4-36C0-2588-09C585C8B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BE"/>
              <a:t>Je bent de contactpersoon voor AHOVOKS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Je bent aanspreekpunt binnen je centrum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Je bent verantwoordelijk voor het vlotte verloop van de afname binnen het centrum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Je coördineert de organisatie van de NT2-test binnen je centrum en hebt een totaaloverzicht van het proces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/>
              <a:t>Je zorgt voor de taakverdeling van alle betrokken medewerkers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sz="2800"/>
          </a:p>
          <a:p>
            <a:pPr marL="173736" lvl="1" indent="0">
              <a:buNone/>
            </a:pPr>
            <a:endParaRPr lang="nl-NL" sz="160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6BD000-AF8F-EAEE-CBCD-28BE274B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999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E0460-4C19-F8D2-CAD7-69DE005B9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2885" y="2520000"/>
            <a:ext cx="5545721" cy="1579711"/>
          </a:xfrm>
        </p:spPr>
        <p:txBody>
          <a:bodyPr/>
          <a:lstStyle/>
          <a:p>
            <a:r>
              <a:rPr lang="nl-BE"/>
              <a:t>welkom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D88AFD-2BC6-3D22-D6B2-671C08A1D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/>
              <a:t>Evi Verduyckt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7CE099-3C44-0DCE-458E-04CBF4660AB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29 augustus 2023</a:t>
            </a:r>
          </a:p>
        </p:txBody>
      </p:sp>
    </p:spTree>
    <p:extLst>
      <p:ext uri="{BB962C8B-B14F-4D97-AF65-F5344CB8AC3E}">
        <p14:creationId xmlns:p14="http://schemas.microsoft.com/office/powerpoint/2010/main" val="3484994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7709A-2F71-11CA-7926-8C039E03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ICT-verantwoordelijke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3AC6B0-F2B4-36C0-2588-09C585C8B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/>
              <a:t>Je test het voorbeeldexamen op functionaliteiten.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/>
              <a:t>Je zorgt ervoor dat de examencomputers </a:t>
            </a:r>
            <a:r>
              <a:rPr lang="nl-NL" err="1"/>
              <a:t>testklaar</a:t>
            </a:r>
            <a:r>
              <a:rPr lang="nl-NL"/>
              <a:t> zijn.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/>
              <a:t>Je brengt de IT-infrastructuur (bv netwerk) en het IT-materiaal (bv koptelefoon) in orde.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/>
              <a:t>Je maakt afspraken met de centrum- en/of locatieverantwoordelijke en/of de </a:t>
            </a:r>
            <a:r>
              <a:rPr lang="nl-NL" err="1"/>
              <a:t>toetsafnemers</a:t>
            </a:r>
            <a:r>
              <a:rPr lang="nl-NL"/>
              <a:t>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/>
              <a:t>Je begeleidt de opstart van de examens en bent aanspreekpunt bij IT-problemen.</a:t>
            </a: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6BD000-AF8F-EAEE-CBCD-28BE274B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2CE5E5D-1AF0-4E0B-AB88-26567C571179}" type="slidenum">
              <a:rPr lang="nl-NL" altLang="en-US" b="1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nl-NL" altLang="en-US" b="1">
              <a:solidFill>
                <a:prstClr val="black">
                  <a:lumMod val="95000"/>
                  <a:lumOff val="5000"/>
                </a:prstClr>
              </a:solidFill>
              <a:latin typeface="Tw Cen MT Condensed" panose="020B060602010402020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68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7709A-2F71-11CA-7926-8C039E03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Een digitaal online examen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3AC6B0-F2B4-36C0-2588-09C585C8B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/>
              <a:t>1 pc, </a:t>
            </a:r>
            <a:r>
              <a:rPr lang="nl-NL" err="1"/>
              <a:t>chromebook</a:t>
            </a:r>
            <a:r>
              <a:rPr lang="nl-NL"/>
              <a:t>, laptop of tablet per cursist noodzakelijk (geen smartphone)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/>
              <a:t>Aanbeveling: minimum schermgrootte 11,6 inch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/>
              <a:t>Hoofdtelefoon of oortjes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/>
              <a:t>Enkele reserve toestellen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/>
              <a:t>Verbinding met internet</a:t>
            </a: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6BD000-AF8F-EAEE-CBCD-28BE274B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2CE5E5D-1AF0-4E0B-AB88-26567C571179}" type="slidenum">
              <a:rPr lang="nl-NL" altLang="en-US" b="1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nl-NL" altLang="en-US" b="1">
              <a:solidFill>
                <a:prstClr val="black">
                  <a:lumMod val="95000"/>
                  <a:lumOff val="5000"/>
                </a:prstClr>
              </a:solidFill>
              <a:latin typeface="Tw Cen MT Condensed" panose="020B060602010402020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431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7709A-2F71-11CA-7926-8C039E03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netwerk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3AC6B0-F2B4-36C0-2588-09C585C8B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/>
              <a:t>Stabiele breedband internetverbinding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/>
              <a:t>Online </a:t>
            </a:r>
            <a:r>
              <a:rPr lang="nl-NL" err="1"/>
              <a:t>toetsplatform</a:t>
            </a:r>
            <a:r>
              <a:rPr lang="nl-NL"/>
              <a:t> </a:t>
            </a:r>
            <a:r>
              <a:rPr lang="nl-NL" err="1"/>
              <a:t>assessmentQ</a:t>
            </a:r>
            <a:r>
              <a:rPr lang="nl-NL"/>
              <a:t>: geen installatie software nodig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/>
              <a:t>Up-to-date browser: voorkeur Google Chrome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/>
              <a:t>Geen blokkering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/>
              <a:t>Firewall instellingen</a:t>
            </a: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6BD000-AF8F-EAEE-CBCD-28BE274B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2CE5E5D-1AF0-4E0B-AB88-26567C571179}" type="slidenum">
              <a:rPr lang="nl-NL" altLang="en-US" b="1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nl-NL" altLang="en-US" b="1">
              <a:solidFill>
                <a:prstClr val="black">
                  <a:lumMod val="95000"/>
                  <a:lumOff val="5000"/>
                </a:prstClr>
              </a:solidFill>
              <a:latin typeface="Tw Cen MT Condensed" panose="020B060602010402020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64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E0460-4C19-F8D2-CAD7-69DE005B97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vragen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D88AFD-2BC6-3D22-D6B2-671C08A1D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7CE099-3C44-0DCE-458E-04CBF4660AB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29 augustus 2023</a:t>
            </a:r>
          </a:p>
        </p:txBody>
      </p:sp>
    </p:spTree>
    <p:extLst>
      <p:ext uri="{BB962C8B-B14F-4D97-AF65-F5344CB8AC3E}">
        <p14:creationId xmlns:p14="http://schemas.microsoft.com/office/powerpoint/2010/main" val="571042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E0460-4C19-F8D2-CAD7-69DE005B97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PAUZE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D88AFD-2BC6-3D22-D6B2-671C08A1D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7CE099-3C44-0DCE-458E-04CBF4660AB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29 augustus 2023</a:t>
            </a:r>
          </a:p>
        </p:txBody>
      </p:sp>
    </p:spTree>
    <p:extLst>
      <p:ext uri="{BB962C8B-B14F-4D97-AF65-F5344CB8AC3E}">
        <p14:creationId xmlns:p14="http://schemas.microsoft.com/office/powerpoint/2010/main" val="4173560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E0460-4C19-F8D2-CAD7-69DE005B97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Piloot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D88AFD-2BC6-3D22-D6B2-671C08A1D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/>
              <a:t>Deirdre Seeldrayers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7CE099-3C44-0DCE-458E-04CBF4660AB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29 augustus 2023</a:t>
            </a:r>
          </a:p>
        </p:txBody>
      </p:sp>
    </p:spTree>
    <p:extLst>
      <p:ext uri="{BB962C8B-B14F-4D97-AF65-F5344CB8AC3E}">
        <p14:creationId xmlns:p14="http://schemas.microsoft.com/office/powerpoint/2010/main" val="2678080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BEB69-3F75-EC7A-DD24-4765A69AA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Uitrol gestand. Test fase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744212-9297-1DB7-C5F7-CD3D92DE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- Vanaf september 23 worden LEZEN en SCHRIJVEN gestandaardiseerd getest.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/>
              <a:t>Het ontwikkelteam (Examencommissie) stelt de vragen op.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>
                <a:sym typeface="Wingdings" panose="05000000000000000000" pitchFamily="2" charset="2"/>
              </a:rPr>
              <a:t>Het CTO ondersteunt met wetenschappelijke expertise.</a:t>
            </a:r>
          </a:p>
          <a:p>
            <a:pPr marL="0" indent="0">
              <a:buNone/>
            </a:pPr>
            <a:endParaRPr lang="nl-BE">
              <a:sym typeface="Wingdings" panose="05000000000000000000" pitchFamily="2" charset="2"/>
            </a:endParaRPr>
          </a:p>
          <a:p>
            <a:r>
              <a:rPr lang="nl-BE">
                <a:sym typeface="Wingdings" panose="05000000000000000000" pitchFamily="2" charset="2"/>
              </a:rPr>
              <a:t>- Aan de uitrol gingen een aantal fases vooraf, en er volgen nog een aantal fases.</a:t>
            </a: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9D490B-AF90-F429-B03D-B5ED0C1D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36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16637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BEB69-3F75-EC7A-DD24-4765A69AA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Eerste Piloot a2 maart ‘23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744212-9297-1DB7-C5F7-CD3D92DE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- In maart ‘23 eerste piloot A2</a:t>
            </a:r>
          </a:p>
          <a:p>
            <a:r>
              <a:rPr lang="nl-BE"/>
              <a:t>- Verschillende doelgroepen, regionaal gespreid</a:t>
            </a:r>
          </a:p>
          <a:p>
            <a:r>
              <a:rPr lang="nl-BE"/>
              <a:t>- Conclusies</a:t>
            </a:r>
          </a:p>
          <a:p>
            <a:r>
              <a:rPr lang="nl-BE">
                <a:sym typeface="Wingdings" panose="05000000000000000000" pitchFamily="2" charset="2"/>
              </a:rPr>
              <a:t></a:t>
            </a:r>
            <a:r>
              <a:rPr lang="nl-BE"/>
              <a:t> Lezen: oké</a:t>
            </a:r>
          </a:p>
          <a:p>
            <a:r>
              <a:rPr lang="nl-BE">
                <a:sym typeface="Wingdings" panose="05000000000000000000" pitchFamily="2" charset="2"/>
              </a:rPr>
              <a:t> Schrijven: nog aanpassingen nodig</a:t>
            </a:r>
          </a:p>
          <a:p>
            <a:pPr marL="128016" lvl="1" indent="0">
              <a:buNone/>
            </a:pPr>
            <a:r>
              <a:rPr lang="nl-BE">
                <a:sym typeface="Wingdings" panose="05000000000000000000" pitchFamily="2" charset="2"/>
              </a:rPr>
              <a:t>		* instructies verfijnen</a:t>
            </a:r>
          </a:p>
          <a:p>
            <a:pPr marL="128016" lvl="1" indent="0">
              <a:buNone/>
            </a:pPr>
            <a:r>
              <a:rPr lang="nl-BE">
                <a:sym typeface="Wingdings" panose="05000000000000000000" pitchFamily="2" charset="2"/>
              </a:rPr>
              <a:t>		* beoordelingswijzers herwerken</a:t>
            </a:r>
          </a:p>
          <a:p>
            <a:pPr marL="128016" lvl="1" indent="0">
              <a:buNone/>
            </a:pPr>
            <a:r>
              <a:rPr lang="nl-BE">
                <a:sym typeface="Wingdings" panose="05000000000000000000" pitchFamily="2" charset="2"/>
              </a:rPr>
              <a:t>		* </a:t>
            </a:r>
            <a:r>
              <a:rPr lang="nl-BE" err="1">
                <a:sym typeface="Wingdings" panose="05000000000000000000" pitchFamily="2" charset="2"/>
              </a:rPr>
              <a:t>Ligo</a:t>
            </a:r>
            <a:r>
              <a:rPr lang="nl-BE">
                <a:sym typeface="Wingdings" panose="05000000000000000000" pitchFamily="2" charset="2"/>
              </a:rPr>
              <a:t> – CVO</a:t>
            </a:r>
          </a:p>
          <a:p>
            <a:pPr marL="128016" lvl="1" indent="0">
              <a:buNone/>
            </a:pPr>
            <a:r>
              <a:rPr lang="nl-BE">
                <a:sym typeface="Wingdings" panose="05000000000000000000" pitchFamily="2" charset="2"/>
              </a:rPr>
              <a:t>   </a:t>
            </a:r>
            <a:r>
              <a:rPr lang="nl-BE"/>
              <a:t> Digitale afname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9D490B-AF90-F429-B03D-B5ED0C1D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37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18190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BEB69-3F75-EC7A-DD24-4765A69AA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Tweede Piloot a2 sept – okt 23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744212-9297-1DB7-C5F7-CD3D92DE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/>
              <a:t>- Dus tweede piloot A2 nodig (eind sept, begin okt)</a:t>
            </a:r>
          </a:p>
          <a:p>
            <a:r>
              <a:rPr lang="nl-BE"/>
              <a:t>- Daarin testen we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/>
              <a:t> herwerkte schrijftaken en beoordelingswijzers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>
                <a:sym typeface="Wingdings" panose="05000000000000000000" pitchFamily="2" charset="2"/>
              </a:rPr>
              <a:t> oefenexamen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>
                <a:sym typeface="Wingdings" panose="05000000000000000000" pitchFamily="2" charset="2"/>
              </a:rPr>
              <a:t> handleiding </a:t>
            </a:r>
            <a:r>
              <a:rPr lang="nl-BE" err="1">
                <a:sym typeface="Wingdings" panose="05000000000000000000" pitchFamily="2" charset="2"/>
              </a:rPr>
              <a:t>toetsafnemers</a:t>
            </a:r>
            <a:r>
              <a:rPr lang="nl-BE">
                <a:sym typeface="Wingdings" panose="05000000000000000000" pitchFamily="2" charset="2"/>
              </a:rPr>
              <a:t> en online opleiding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>
                <a:sym typeface="Wingdings" panose="05000000000000000000" pitchFamily="2" charset="2"/>
              </a:rPr>
              <a:t> handleiding correctoren en online opleiding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>
                <a:sym typeface="Wingdings" panose="05000000000000000000" pitchFamily="2" charset="2"/>
              </a:rPr>
              <a:t> praktische aspecten in functie van implementatie</a:t>
            </a:r>
          </a:p>
          <a:p>
            <a:pPr marL="0" indent="0">
              <a:buNone/>
            </a:pPr>
            <a:r>
              <a:rPr lang="nl-BE">
                <a:sym typeface="Wingdings" panose="05000000000000000000" pitchFamily="2" charset="2"/>
              </a:rPr>
              <a:t> - Leerkrachten uit de centra zijn </a:t>
            </a:r>
            <a:r>
              <a:rPr lang="nl-BE" err="1">
                <a:sym typeface="Wingdings" panose="05000000000000000000" pitchFamily="2" charset="2"/>
              </a:rPr>
              <a:t>toetsafnemers</a:t>
            </a:r>
            <a:r>
              <a:rPr lang="nl-BE">
                <a:sym typeface="Wingdings" panose="05000000000000000000" pitchFamily="2" charset="2"/>
              </a:rPr>
              <a:t> en correctoren; hun feedback is belangrijk.</a:t>
            </a:r>
          </a:p>
          <a:p>
            <a:pPr marL="0" indent="0">
              <a:buNone/>
            </a:pPr>
            <a:endParaRPr lang="nl-BE">
              <a:sym typeface="Wingdings" panose="05000000000000000000" pitchFamily="2" charset="2"/>
            </a:endParaRPr>
          </a:p>
          <a:p>
            <a:pPr marL="128016" lvl="1" indent="0">
              <a:buNone/>
            </a:pPr>
            <a:endParaRPr lang="nl-BE">
              <a:sym typeface="Wingdings" panose="05000000000000000000" pitchFamily="2" charset="2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9D490B-AF90-F429-B03D-B5ED0C1D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38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889794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BEB69-3F75-EC7A-DD24-4765A69AA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Andere wetenschappelijke fases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744212-9297-1DB7-C5F7-CD3D92DE3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084832"/>
            <a:ext cx="7290055" cy="4551638"/>
          </a:xfrm>
        </p:spPr>
        <p:txBody>
          <a:bodyPr/>
          <a:lstStyle/>
          <a:p>
            <a:r>
              <a:rPr lang="nl-BE"/>
              <a:t>ERK-RELATERING</a:t>
            </a:r>
          </a:p>
          <a:p>
            <a:r>
              <a:rPr lang="nl-BE"/>
              <a:t>- Is na de eerste piloot de volgende wetenschappelijke fase</a:t>
            </a:r>
          </a:p>
          <a:p>
            <a:r>
              <a:rPr lang="nl-BE"/>
              <a:t>- Een commissie van experten buigt zich over het niveau van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/>
              <a:t> onze taken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>
                <a:sym typeface="Wingdings" panose="05000000000000000000" pitchFamily="2" charset="2"/>
              </a:rPr>
              <a:t> onze beoordelingswijzers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>
                <a:sym typeface="Wingdings" panose="05000000000000000000" pitchFamily="2" charset="2"/>
              </a:rPr>
              <a:t> ons testconstruct (visietekst) en </a:t>
            </a:r>
            <a:r>
              <a:rPr lang="nl-BE" err="1">
                <a:sym typeface="Wingdings" panose="05000000000000000000" pitchFamily="2" charset="2"/>
              </a:rPr>
              <a:t>toetsmatrijs</a:t>
            </a:r>
            <a:endParaRPr lang="nl-BE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>
                <a:sym typeface="Wingdings" panose="05000000000000000000" pitchFamily="2" charset="2"/>
              </a:rPr>
              <a:t> - Deze fase liep voor A2 over de zomer en sluiten we af op 30 augustus.</a:t>
            </a:r>
          </a:p>
          <a:p>
            <a:pPr marL="0" indent="0">
              <a:buNone/>
            </a:pPr>
            <a:r>
              <a:rPr lang="nl-BE">
                <a:sym typeface="Wingdings" panose="05000000000000000000" pitchFamily="2" charset="2"/>
              </a:rPr>
              <a:t> - Na de ERK-relatering passen we aan waar nodig voor de tweede piloot A2</a:t>
            </a:r>
          </a:p>
          <a:p>
            <a:pPr marL="0" indent="0">
              <a:buNone/>
            </a:pPr>
            <a:endParaRPr lang="nl-BE">
              <a:sym typeface="Wingdings" panose="05000000000000000000" pitchFamily="2" charset="2"/>
            </a:endParaRPr>
          </a:p>
          <a:p>
            <a:pPr marL="128016" lvl="1" indent="0">
              <a:buNone/>
            </a:pPr>
            <a:endParaRPr lang="nl-BE">
              <a:sym typeface="Wingdings" panose="05000000000000000000" pitchFamily="2" charset="2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9D490B-AF90-F429-B03D-B5ED0C1D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39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92933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E0460-4C19-F8D2-CAD7-69DE005B97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regelgeving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D88AFD-2BC6-3D22-D6B2-671C08A1D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45720" tIns="45720" rIns="45720" bIns="0" rtlCol="0" anchor="t">
            <a:noAutofit/>
          </a:bodyPr>
          <a:lstStyle/>
          <a:p>
            <a:r>
              <a:rPr lang="nl-BE" sz="1550"/>
              <a:t>Vicky Vanruysseveldt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7CE099-3C44-0DCE-458E-04CBF4660AB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29 augustus 2023</a:t>
            </a:r>
          </a:p>
        </p:txBody>
      </p:sp>
    </p:spTree>
    <p:extLst>
      <p:ext uri="{BB962C8B-B14F-4D97-AF65-F5344CB8AC3E}">
        <p14:creationId xmlns:p14="http://schemas.microsoft.com/office/powerpoint/2010/main" val="13727029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BEB69-3F75-EC7A-DD24-4765A69AA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Andere wetenschappelijke fases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744212-9297-1DB7-C5F7-CD3D92DE3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084832"/>
            <a:ext cx="7290055" cy="4551638"/>
          </a:xfrm>
        </p:spPr>
        <p:txBody>
          <a:bodyPr>
            <a:normAutofit lnSpcReduction="10000"/>
          </a:bodyPr>
          <a:lstStyle/>
          <a:p>
            <a:r>
              <a:rPr lang="nl-BE"/>
              <a:t>KALIBRATIE</a:t>
            </a:r>
          </a:p>
          <a:p>
            <a:r>
              <a:rPr lang="nl-BE"/>
              <a:t>- Is na de tweede piloot de volgende wetenschappelijke fase</a:t>
            </a:r>
          </a:p>
          <a:p>
            <a:r>
              <a:rPr lang="nl-BE"/>
              <a:t>- De schaal van de toets wordt bepaald, vragen krijgen labels  </a:t>
            </a:r>
          </a:p>
          <a:p>
            <a:pPr marL="0" indent="0">
              <a:buNone/>
            </a:pPr>
            <a:r>
              <a:rPr lang="nl-BE">
                <a:sym typeface="Wingdings" panose="05000000000000000000" pitchFamily="2" charset="2"/>
              </a:rPr>
              <a:t> - Grote groep cursisten nodig, dus kalibratie gebeurt tijdens de testreeksen in november, december en januari</a:t>
            </a:r>
          </a:p>
          <a:p>
            <a:pPr marL="0" indent="0">
              <a:buNone/>
            </a:pPr>
            <a:r>
              <a:rPr lang="nl-BE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nl-BE">
                <a:sym typeface="Wingdings" panose="05000000000000000000" pitchFamily="2" charset="2"/>
              </a:rPr>
              <a:t> CESUURBEPALING</a:t>
            </a:r>
          </a:p>
          <a:p>
            <a:pPr marL="0" indent="0">
              <a:buNone/>
            </a:pPr>
            <a:r>
              <a:rPr lang="nl-BE">
                <a:sym typeface="Wingdings" panose="05000000000000000000" pitchFamily="2" charset="2"/>
              </a:rPr>
              <a:t> - Volgt na de kalibratie, dus na de testreeks in januari</a:t>
            </a:r>
          </a:p>
          <a:p>
            <a:pPr marL="0" indent="0">
              <a:buNone/>
            </a:pPr>
            <a:r>
              <a:rPr lang="nl-BE">
                <a:sym typeface="Wingdings" panose="05000000000000000000" pitchFamily="2" charset="2"/>
              </a:rPr>
              <a:t> - De grens tussen geslaagd en niet-geslaagd wordt bepaald</a:t>
            </a:r>
          </a:p>
          <a:p>
            <a:pPr marL="0" indent="0">
              <a:buNone/>
            </a:pPr>
            <a:r>
              <a:rPr lang="nl-BE">
                <a:sym typeface="Wingdings" panose="05000000000000000000" pitchFamily="2" charset="2"/>
              </a:rPr>
              <a:t> </a:t>
            </a:r>
          </a:p>
          <a:p>
            <a:pPr marL="128016" lvl="1" indent="0">
              <a:buNone/>
            </a:pPr>
            <a:endParaRPr lang="nl-BE">
              <a:sym typeface="Wingdings" panose="05000000000000000000" pitchFamily="2" charset="2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9D490B-AF90-F429-B03D-B5ED0C1D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40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31802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BEB69-3F75-EC7A-DD24-4765A69AA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Nt2-test a1 (schriftelijk)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744212-9297-1DB7-C5F7-CD3D92DE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- Piloottesten</a:t>
            </a:r>
          </a:p>
          <a:p>
            <a:r>
              <a:rPr lang="nl-BE"/>
              <a:t>- Ook wetenschappelijke fases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/>
              <a:t> Timing volgt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9D490B-AF90-F429-B03D-B5ED0C1D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41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5004529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BEB69-3F75-EC7A-DD24-4765A69AA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Ontwikkelteam nt2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744212-9297-1DB7-C5F7-CD3D92DE3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337846"/>
            <a:ext cx="7290055" cy="42986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/>
              <a:t> - Vanaf 01/09 uitbreiding met 2 collega’s van </a:t>
            </a:r>
            <a:r>
              <a:rPr lang="nl-BE" err="1"/>
              <a:t>Ligo</a:t>
            </a:r>
            <a:endParaRPr lang="nl-BE"/>
          </a:p>
          <a:p>
            <a:r>
              <a:rPr lang="nl-BE"/>
              <a:t>- Taken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>
                <a:sym typeface="Wingdings" panose="05000000000000000000" pitchFamily="2" charset="2"/>
              </a:rPr>
              <a:t> Lezen en schrijven: testen klaarzetten, analyses, nieuwe vragen ontwikkelen of vragen aanpassen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>
                <a:sym typeface="Wingdings" panose="05000000000000000000" pitchFamily="2" charset="2"/>
              </a:rPr>
              <a:t> Spreken en luisteren: opstart nieuwe fase dit najaar, implementatie voor schooljaar ’25-’26</a:t>
            </a:r>
          </a:p>
          <a:p>
            <a:pPr marL="0" indent="0">
              <a:buNone/>
            </a:pPr>
            <a:r>
              <a:rPr lang="nl-BE">
                <a:sym typeface="Wingdings" panose="05000000000000000000" pitchFamily="2" charset="2"/>
              </a:rPr>
              <a:t> - CTO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>
                <a:sym typeface="Wingdings" panose="05000000000000000000" pitchFamily="2" charset="2"/>
              </a:rPr>
              <a:t> </a:t>
            </a:r>
            <a:r>
              <a:rPr lang="nl-BE"/>
              <a:t>Afspraken rond samenwerking voor ’23-’24</a:t>
            </a:r>
            <a:endParaRPr lang="nl-BE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nl-BE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nl-BE">
                <a:sym typeface="Wingdings" panose="05000000000000000000" pitchFamily="2" charset="2"/>
              </a:rPr>
              <a:t>  </a:t>
            </a:r>
          </a:p>
          <a:p>
            <a:pPr marL="128016" lvl="1" indent="0">
              <a:buNone/>
            </a:pPr>
            <a:endParaRPr lang="nl-BE">
              <a:sym typeface="Wingdings" panose="05000000000000000000" pitchFamily="2" charset="2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9D490B-AF90-F429-B03D-B5ED0C1D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42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57016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E0460-4C19-F8D2-CAD7-69DE005B97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vragen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D88AFD-2BC6-3D22-D6B2-671C08A1D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7CE099-3C44-0DCE-458E-04CBF4660AB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29 augustus 2023</a:t>
            </a:r>
          </a:p>
        </p:txBody>
      </p:sp>
    </p:spTree>
    <p:extLst>
      <p:ext uri="{BB962C8B-B14F-4D97-AF65-F5344CB8AC3E}">
        <p14:creationId xmlns:p14="http://schemas.microsoft.com/office/powerpoint/2010/main" val="34339960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E0460-4C19-F8D2-CAD7-69DE005B9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593" y="2520000"/>
            <a:ext cx="6691489" cy="1579711"/>
          </a:xfrm>
        </p:spPr>
        <p:txBody>
          <a:bodyPr/>
          <a:lstStyle/>
          <a:p>
            <a:r>
              <a:rPr lang="nl-BE"/>
              <a:t>Contact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D88AFD-2BC6-3D22-D6B2-671C08A1D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7CE099-3C44-0DCE-458E-04CBF4660AB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29 augustus 2023</a:t>
            </a:r>
          </a:p>
        </p:txBody>
      </p:sp>
    </p:spTree>
    <p:extLst>
      <p:ext uri="{BB962C8B-B14F-4D97-AF65-F5344CB8AC3E}">
        <p14:creationId xmlns:p14="http://schemas.microsoft.com/office/powerpoint/2010/main" val="4105305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A9AC7-3AA1-D1CF-8DFD-038293DAC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E43251-5FB5-6FE4-6050-16F41E7BF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2400"/>
              <a:t>Website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18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www.onderwijs.vlaanderen.be/nederlands-tweede-taal</a:t>
            </a:r>
            <a:endParaRPr lang="nl-BE" sz="1800"/>
          </a:p>
          <a:p>
            <a:pPr>
              <a:buFont typeface="Wingdings" panose="05000000000000000000" pitchFamily="2" charset="2"/>
              <a:buChar char="§"/>
            </a:pPr>
            <a:r>
              <a:rPr lang="nl-BE" sz="2400"/>
              <a:t>E-mail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8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organisatie.nt2test@vlaanderen.be</a:t>
            </a:r>
            <a:endParaRPr lang="nl-BE"/>
          </a:p>
          <a:p>
            <a:pPr>
              <a:buFont typeface="Wingdings" panose="05000000000000000000" pitchFamily="2" charset="2"/>
              <a:buChar char="§"/>
            </a:pPr>
            <a:r>
              <a:rPr lang="nl-BE" sz="2400"/>
              <a:t>Nieuwsbrief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18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www.onderwijs.vlaanderen.be/nl/directies-administraties-en-besturen/volwassenenonderwijs/nederlands-als-tweede-taal-nt2/nieuwsbrief-nt2-test</a:t>
            </a:r>
            <a:r>
              <a:rPr lang="nl-BE" sz="1800"/>
              <a:t>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C9DE54-BED8-ED5B-5A50-5D6A7F09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45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471337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E0460-4C19-F8D2-CAD7-69DE005B9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1" y="2520000"/>
            <a:ext cx="7142081" cy="1579711"/>
          </a:xfrm>
        </p:spPr>
        <p:txBody>
          <a:bodyPr/>
          <a:lstStyle/>
          <a:p>
            <a:pPr algn="ctr"/>
            <a:r>
              <a:rPr lang="nl-BE"/>
              <a:t>Bedankt </a:t>
            </a:r>
            <a:br>
              <a:rPr lang="nl-BE"/>
            </a:br>
            <a:r>
              <a:rPr lang="nl-BE"/>
              <a:t>voor uw aandacht!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D88AFD-2BC6-3D22-D6B2-671C08A1D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7CE099-3C44-0DCE-458E-04CBF4660AB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29 augustus 2023</a:t>
            </a:r>
          </a:p>
        </p:txBody>
      </p:sp>
    </p:spTree>
    <p:extLst>
      <p:ext uri="{BB962C8B-B14F-4D97-AF65-F5344CB8AC3E}">
        <p14:creationId xmlns:p14="http://schemas.microsoft.com/office/powerpoint/2010/main" val="4177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76085F-E0CE-54B3-3A0C-0AC97137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5</a:t>
            </a:fld>
            <a:endParaRPr lang="nl-NL" alt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88CFCEE-3474-5BDB-7495-9DB78B18E2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9545631"/>
              </p:ext>
            </p:extLst>
          </p:nvPr>
        </p:nvGraphicFramePr>
        <p:xfrm>
          <a:off x="543808" y="1"/>
          <a:ext cx="8314442" cy="5676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25B19DF3-5FE5-3247-E8ED-5E6B4A86D39F}"/>
              </a:ext>
            </a:extLst>
          </p:cNvPr>
          <p:cNvCxnSpPr>
            <a:cxnSpLocks/>
          </p:cNvCxnSpPr>
          <p:nvPr/>
        </p:nvCxnSpPr>
        <p:spPr>
          <a:xfrm>
            <a:off x="1690642" y="4864231"/>
            <a:ext cx="0" cy="348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B4CE3D01-C713-70E3-B7B4-868EF22F67F2}"/>
              </a:ext>
            </a:extLst>
          </p:cNvPr>
          <p:cNvCxnSpPr>
            <a:cxnSpLocks/>
          </p:cNvCxnSpPr>
          <p:nvPr/>
        </p:nvCxnSpPr>
        <p:spPr>
          <a:xfrm>
            <a:off x="3855108" y="4864231"/>
            <a:ext cx="0" cy="339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929CBB15-406F-33F9-113C-C33FC7F44792}"/>
              </a:ext>
            </a:extLst>
          </p:cNvPr>
          <p:cNvCxnSpPr>
            <a:cxnSpLocks/>
          </p:cNvCxnSpPr>
          <p:nvPr/>
        </p:nvCxnSpPr>
        <p:spPr>
          <a:xfrm>
            <a:off x="6005248" y="3949830"/>
            <a:ext cx="0" cy="1197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0F9A9168-3B2B-0079-51E4-10C253CF56C5}"/>
              </a:ext>
            </a:extLst>
          </p:cNvPr>
          <p:cNvCxnSpPr>
            <a:cxnSpLocks/>
          </p:cNvCxnSpPr>
          <p:nvPr/>
        </p:nvCxnSpPr>
        <p:spPr>
          <a:xfrm flipH="1">
            <a:off x="8160774" y="3949832"/>
            <a:ext cx="8888" cy="1212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68E5DEFF-B4B0-4E21-FD3B-FEE18AE67EF1}"/>
              </a:ext>
            </a:extLst>
          </p:cNvPr>
          <p:cNvSpPr txBox="1"/>
          <p:nvPr/>
        </p:nvSpPr>
        <p:spPr>
          <a:xfrm>
            <a:off x="684050" y="5249612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/>
              <a:t>50% = geslaagd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572C0147-388A-E390-2592-A34E2BBBA75F}"/>
              </a:ext>
            </a:extLst>
          </p:cNvPr>
          <p:cNvSpPr txBox="1"/>
          <p:nvPr/>
        </p:nvSpPr>
        <p:spPr>
          <a:xfrm>
            <a:off x="2965471" y="5282230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/>
              <a:t>50% = geslaagd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EEBD0825-B52A-AD31-EDD5-5FF4C67720DB}"/>
              </a:ext>
            </a:extLst>
          </p:cNvPr>
          <p:cNvSpPr txBox="1"/>
          <p:nvPr/>
        </p:nvSpPr>
        <p:spPr>
          <a:xfrm>
            <a:off x="5178355" y="5273694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/>
              <a:t>50% = geslaagd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C57D63B6-16A9-A8AF-B81B-4A87186558F6}"/>
              </a:ext>
            </a:extLst>
          </p:cNvPr>
          <p:cNvSpPr txBox="1"/>
          <p:nvPr/>
        </p:nvSpPr>
        <p:spPr>
          <a:xfrm>
            <a:off x="7365641" y="5273693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/>
              <a:t>50% = geslaagd</a:t>
            </a:r>
          </a:p>
        </p:txBody>
      </p:sp>
      <p:cxnSp>
        <p:nvCxnSpPr>
          <p:cNvPr id="49" name="Rechte verbindingslijn met pijl 48">
            <a:extLst>
              <a:ext uri="{FF2B5EF4-FFF2-40B4-BE49-F238E27FC236}">
                <a16:creationId xmlns:a16="http://schemas.microsoft.com/office/drawing/2014/main" id="{E467E77A-ABD6-BA41-E6BF-EB0D4158DFA0}"/>
              </a:ext>
            </a:extLst>
          </p:cNvPr>
          <p:cNvCxnSpPr/>
          <p:nvPr/>
        </p:nvCxnSpPr>
        <p:spPr>
          <a:xfrm flipH="1">
            <a:off x="5712542" y="5676588"/>
            <a:ext cx="2442844" cy="629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2C44CEA4-7EF2-BB60-BBD1-1CF66209A9E5}"/>
              </a:ext>
            </a:extLst>
          </p:cNvPr>
          <p:cNvCxnSpPr/>
          <p:nvPr/>
        </p:nvCxnSpPr>
        <p:spPr>
          <a:xfrm>
            <a:off x="1690642" y="5593979"/>
            <a:ext cx="1966958" cy="712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ep 51">
            <a:extLst>
              <a:ext uri="{FF2B5EF4-FFF2-40B4-BE49-F238E27FC236}">
                <a16:creationId xmlns:a16="http://schemas.microsoft.com/office/drawing/2014/main" id="{032BD1E3-1A86-E67F-6B81-6147FD15B4D7}"/>
              </a:ext>
            </a:extLst>
          </p:cNvPr>
          <p:cNvGrpSpPr/>
          <p:nvPr/>
        </p:nvGrpSpPr>
        <p:grpSpPr>
          <a:xfrm>
            <a:off x="3823100" y="5729936"/>
            <a:ext cx="1755857" cy="877928"/>
            <a:chOff x="3192140" y="811972"/>
            <a:chExt cx="1755857" cy="877928"/>
          </a:xfrm>
        </p:grpSpPr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C5F62784-5593-F7CA-1B69-D2B0E9F92E72}"/>
                </a:ext>
              </a:extLst>
            </p:cNvPr>
            <p:cNvSpPr/>
            <p:nvPr/>
          </p:nvSpPr>
          <p:spPr>
            <a:xfrm>
              <a:off x="3192140" y="811972"/>
              <a:ext cx="1755857" cy="87792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EE7FFC8F-CCEA-696D-46FD-1D22B48D104E}"/>
                </a:ext>
              </a:extLst>
            </p:cNvPr>
            <p:cNvSpPr txBox="1"/>
            <p:nvPr/>
          </p:nvSpPr>
          <p:spPr>
            <a:xfrm>
              <a:off x="3192140" y="811972"/>
              <a:ext cx="1755857" cy="877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2400" b="1" kern="1200" cap="none" spc="0">
                  <a:ln w="0"/>
                  <a:solidFill>
                    <a:schemeClr val="bg1"/>
                  </a:solidFill>
                  <a:effectLst/>
                </a:rPr>
                <a:t>Certificaat</a:t>
              </a:r>
            </a:p>
          </p:txBody>
        </p:sp>
      </p:grp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0E70CE8E-B5DD-6D9C-FD9D-9DC6D106B0C1}"/>
              </a:ext>
            </a:extLst>
          </p:cNvPr>
          <p:cNvCxnSpPr/>
          <p:nvPr/>
        </p:nvCxnSpPr>
        <p:spPr>
          <a:xfrm flipH="1">
            <a:off x="5578957" y="5593979"/>
            <a:ext cx="426291" cy="356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met pijl 57">
            <a:extLst>
              <a:ext uri="{FF2B5EF4-FFF2-40B4-BE49-F238E27FC236}">
                <a16:creationId xmlns:a16="http://schemas.microsoft.com/office/drawing/2014/main" id="{272DAE78-16E2-8932-4416-6F7C29899746}"/>
              </a:ext>
            </a:extLst>
          </p:cNvPr>
          <p:cNvCxnSpPr/>
          <p:nvPr/>
        </p:nvCxnSpPr>
        <p:spPr>
          <a:xfrm>
            <a:off x="3372465" y="5593979"/>
            <a:ext cx="373625" cy="356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54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E594D-86D0-1642-9594-A037EA00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Regelgevend kader NT2-test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000118-629A-8C89-9B02-BD9C9F98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084832"/>
            <a:ext cx="7290055" cy="4224528"/>
          </a:xfrm>
        </p:spPr>
        <p:txBody>
          <a:bodyPr>
            <a:normAutofit lnSpcReduction="10000"/>
          </a:bodyPr>
          <a:lstStyle/>
          <a:p>
            <a:r>
              <a:rPr lang="nl-BE" b="1"/>
              <a:t>NT2-test bestaat uit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/>
              <a:t>4 onderdelen: lezen, schrijven, spreken en luisteren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/>
              <a:t>Gestandaardiseerde test en trajectevaluatie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nl-BE"/>
              <a:t>Trajectevaluatie = centrum bepaalt de score autonoom </a:t>
            </a:r>
            <a:r>
              <a:rPr lang="nl-BE" err="1"/>
              <a:t>obv</a:t>
            </a:r>
            <a:r>
              <a:rPr lang="nl-BE"/>
              <a:t> de hele opleiding NT2 RG1</a:t>
            </a:r>
          </a:p>
          <a:p>
            <a:r>
              <a:rPr lang="nl-BE" b="1"/>
              <a:t>Een onderdeel omvat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/>
              <a:t>Score gestandaardiseerde test (60%)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/>
              <a:t>Score trajectevaluatie (40%)</a:t>
            </a:r>
          </a:p>
          <a:p>
            <a:r>
              <a:rPr lang="nl-BE" b="1"/>
              <a:t>Slagen voor de NT2-test =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/>
              <a:t>Slagen op elk onderdeel (lezen, schrijven, spreken en luisteren)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/>
              <a:t>Per onderdeel een totaalscore van 50%</a:t>
            </a:r>
          </a:p>
          <a:p>
            <a:pPr marL="310896" lvl="2" indent="0">
              <a:buNone/>
            </a:pPr>
            <a:r>
              <a:rPr lang="nl-BE"/>
              <a:t>! Elk onderdeel waarvoor een cursist in totaal geen 50% behaalt, dient te worden hernomen.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A173AD-C468-F1B5-A997-4F60286C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3836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E594D-86D0-1642-9594-A037EA00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Regelgevend kader NT2-test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000118-629A-8C89-9B02-BD9C9F982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nl-BE" b="1"/>
              <a:t>Overgangsmaatregel 2023-2024 &amp; 2024-2025</a:t>
            </a:r>
          </a:p>
          <a:p>
            <a:pPr marL="447675" lvl="2">
              <a:buFont typeface="Wingdings" panose="05000000000000000000" pitchFamily="2" charset="2"/>
              <a:buChar char="§"/>
            </a:pPr>
            <a:r>
              <a:rPr lang="nl-BE"/>
              <a:t>Onderdelen spreken en luisteren enkel gebaseerd op trajectevaluatie</a:t>
            </a:r>
          </a:p>
          <a:p>
            <a:r>
              <a:rPr lang="nl-BE" b="1"/>
              <a:t>Certificaat</a:t>
            </a:r>
            <a:r>
              <a:rPr lang="nl-BE"/>
              <a:t> wordt uitgereikt als de cursist voor alle onderdelen afzonderlijk 50% heeft behaald</a:t>
            </a:r>
          </a:p>
          <a:p>
            <a:pPr marL="447675" lvl="2">
              <a:buFont typeface="Wingdings" panose="05000000000000000000" pitchFamily="2" charset="2"/>
              <a:buChar char="§"/>
            </a:pPr>
            <a:r>
              <a:rPr lang="nl-BE"/>
              <a:t>Lezen</a:t>
            </a:r>
          </a:p>
          <a:p>
            <a:pPr marL="447675" lvl="2">
              <a:buFont typeface="Wingdings" panose="05000000000000000000" pitchFamily="2" charset="2"/>
              <a:buChar char="§"/>
            </a:pPr>
            <a:r>
              <a:rPr lang="nl-BE"/>
              <a:t>Schrijven</a:t>
            </a:r>
            <a:endParaRPr lang="nl-BE">
              <a:latin typeface="TW Cen MT"/>
            </a:endParaRPr>
          </a:p>
          <a:p>
            <a:pPr marL="447675" lvl="2">
              <a:buFont typeface="Wingdings" panose="05000000000000000000" pitchFamily="2" charset="2"/>
              <a:buChar char="§"/>
            </a:pPr>
            <a:r>
              <a:rPr lang="nl-BE"/>
              <a:t>Spreken (voorlopig enkel trajectevaluatie)</a:t>
            </a:r>
          </a:p>
          <a:p>
            <a:pPr marL="447675" lvl="2">
              <a:buFont typeface="Wingdings" panose="05000000000000000000" pitchFamily="2" charset="2"/>
              <a:buChar char="§"/>
            </a:pPr>
            <a:r>
              <a:rPr lang="nl-BE"/>
              <a:t>Luisteren (voorlopig enkel trajectevaluatie)</a:t>
            </a:r>
          </a:p>
          <a:p>
            <a:endParaRPr lang="nl-BE" b="1">
              <a:highlight>
                <a:srgbClr val="FFFF00"/>
              </a:highlight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A173AD-C468-F1B5-A997-4F60286C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4773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4D9237-82FA-96B5-482B-22C9B796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Regelgevend kader NT2-test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DA08BE-1986-078C-9413-EC3B6CDA5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/>
              <a:t>Wanneer moet de cursist de NT2-test afleggen?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/>
              <a:t>Cursist moet de mogelijkheid hebben om </a:t>
            </a:r>
            <a:r>
              <a:rPr lang="nl-BE" b="1"/>
              <a:t>binnen de 3 maanden</a:t>
            </a:r>
            <a:r>
              <a:rPr lang="nl-BE"/>
              <a:t> na het einde van de opleiding de test af te leggen, dat is geen verplichting.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/>
              <a:t>Cursist </a:t>
            </a:r>
            <a:r>
              <a:rPr lang="nl-BE" b="1"/>
              <a:t>kiest zelf wanneer </a:t>
            </a:r>
            <a:r>
              <a:rPr lang="nl-BE"/>
              <a:t>hij inschrijft, al dan niet op advies van het centrum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/>
              <a:t>Cursist dient </a:t>
            </a:r>
            <a:r>
              <a:rPr lang="nl-BE" b="1"/>
              <a:t>minimaal 1 module </a:t>
            </a:r>
            <a:r>
              <a:rPr lang="nl-BE"/>
              <a:t>gevolgd te hebben binnen het centrum waar hij inschrijft voor de NT2-test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/>
              <a:t>Geen andere</a:t>
            </a:r>
            <a:r>
              <a:rPr lang="nl-BE" b="1"/>
              <a:t> toelatingsvoorwaarden </a:t>
            </a:r>
            <a:r>
              <a:rPr lang="nl-BE"/>
              <a:t>voor de NT2-test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BE"/>
          </a:p>
          <a:p>
            <a:pPr lvl="1">
              <a:buFont typeface="Wingdings" panose="05000000000000000000" pitchFamily="2" charset="2"/>
              <a:buChar char="§"/>
            </a:pPr>
            <a:r>
              <a:rPr lang="nl-BE"/>
              <a:t>Een inschrijving voor een onderdeel van de NT2-test omvat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/>
              <a:t>Afname en correctie van de gestandaardiseerde test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/>
              <a:t>Registratie van de trajectevaluatie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BE"/>
          </a:p>
          <a:p>
            <a:pPr marL="128016" lvl="1" indent="0">
              <a:buNone/>
            </a:pP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DB54C44-7B33-0742-8232-4FEB9387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84047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09509-1BDD-A2E4-320F-834B519A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Regelgevend kader NT2-test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77FB23-2B9F-1D0F-5BF6-0D4CA1F83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970202"/>
            <a:ext cx="7290055" cy="4339158"/>
          </a:xfrm>
        </p:spPr>
        <p:txBody>
          <a:bodyPr/>
          <a:lstStyle/>
          <a:p>
            <a:r>
              <a:rPr lang="nl-BE" b="1" dirty="0"/>
              <a:t>Na het afleggen van de NT2-test?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dirty="0"/>
              <a:t>Centra zijn bevoegd voor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dirty="0"/>
              <a:t>toetsafname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dirty="0"/>
              <a:t>Beoordeling (correctie en trajectevaluatie)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dirty="0"/>
              <a:t>bekendmaking resultaten</a:t>
            </a:r>
          </a:p>
          <a:p>
            <a:pPr marL="310896" lvl="2" indent="0">
              <a:buNone/>
            </a:pPr>
            <a:endParaRPr lang="nl-B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BE" dirty="0"/>
              <a:t>Cursist krijgt </a:t>
            </a:r>
            <a:r>
              <a:rPr lang="nl-BE" b="1" dirty="0"/>
              <a:t>uiterlijk 6 weken </a:t>
            </a:r>
            <a:r>
              <a:rPr lang="nl-BE" dirty="0"/>
              <a:t>na het afleggen van de test zijn resultaten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dirty="0"/>
              <a:t>Op basis van </a:t>
            </a:r>
            <a:r>
              <a:rPr lang="nl-BE" b="1" dirty="0"/>
              <a:t>deelcertificaten</a:t>
            </a:r>
            <a:r>
              <a:rPr lang="nl-BE" dirty="0"/>
              <a:t> behaald na afzonderlijke modules, kan een cursist wel al </a:t>
            </a:r>
            <a:r>
              <a:rPr lang="nl-BE" b="1" dirty="0"/>
              <a:t>doorstromen</a:t>
            </a:r>
            <a:r>
              <a:rPr lang="nl-BE" dirty="0"/>
              <a:t> naar modules in RG2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dirty="0"/>
              <a:t>Indien een cursist </a:t>
            </a:r>
            <a:r>
              <a:rPr lang="nl-BE" b="1" dirty="0"/>
              <a:t>niet geslaagd </a:t>
            </a:r>
            <a:r>
              <a:rPr lang="nl-BE" dirty="0"/>
              <a:t>is, dient hij </a:t>
            </a:r>
            <a:r>
              <a:rPr lang="nl-BE" b="1" dirty="0"/>
              <a:t>opnieuw opleiding </a:t>
            </a:r>
            <a:r>
              <a:rPr lang="nl-BE" dirty="0"/>
              <a:t>te volgen in NT2 RG1, vooraleer de test te hernemen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28D629-8641-98D8-AF38-88F24A40C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64065803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Powerpoint_DEPARTEMENT_Model_FlandersArt_metTypologo_OK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1_Powerpoint_DEPARTEMENT_Model_FlandersArt_metTypologo_OK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DEPARTEMENT_FlandersArt" id="{0032A72B-578F-4362-962F-182243B23225}" vid="{B220D3FE-1162-4CDB-91C9-67674A0CE5B2}"/>
    </a:ext>
  </a:extLst>
</a:theme>
</file>

<file path=ppt/theme/theme3.xml><?xml version="1.0" encoding="utf-8"?>
<a:theme xmlns:a="http://schemas.openxmlformats.org/drawingml/2006/main" name="2_Powerpoint_DEPARTEMENT_Model_FlandersArt_metTypologo_OK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DEPARTEMENT_FlandersArt" id="{0032A72B-578F-4362-962F-182243B23225}" vid="{B220D3FE-1162-4CDB-91C9-67674A0CE5B2}"/>
    </a:ext>
  </a:extLst>
</a:theme>
</file>

<file path=ppt/theme/theme4.xml><?xml version="1.0" encoding="utf-8"?>
<a:theme xmlns:a="http://schemas.openxmlformats.org/drawingml/2006/main" name="Aangepast ontwerp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AHOVOKS_Model_FlandersArt" id="{2A38DCDD-BAC3-4504-9B74-23E86E4FCD6B}" vid="{00809BCD-6986-4E98-89E2-3B90EB6F2A2B}"/>
    </a:ext>
  </a:extLst>
</a:theme>
</file>

<file path=ppt/theme/theme5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6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9ec0f0-7796-43d0-ac1f-4c8c46ee0bd1" xsi:nil="true"/>
    <SharedWithUsers xmlns="31c2273f-9748-47ff-a686-f41c63f72695">
      <UserInfo>
        <DisplayName>De Decker Sarah</DisplayName>
        <AccountId>168</AccountId>
        <AccountType/>
      </UserInfo>
      <UserInfo>
        <DisplayName>Jacquemyn Goele</DisplayName>
        <AccountId>217</AccountId>
        <AccountType/>
      </UserInfo>
      <UserInfo>
        <DisplayName>Seeldrayers Deirdre</DisplayName>
        <AccountId>240</AccountId>
        <AccountType/>
      </UserInfo>
      <UserInfo>
        <DisplayName>De Saeger Els</DisplayName>
        <AccountId>199</AccountId>
        <AccountType/>
      </UserInfo>
      <UserInfo>
        <DisplayName>Diericx Manu</DisplayName>
        <AccountId>303</AccountId>
        <AccountType/>
      </UserInfo>
    </SharedWithUsers>
    <lcf76f155ced4ddcb4097134ff3c332f xmlns="71798787-330c-4c30-9808-1d0218931b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EA588C394EBC4FB8D962C26C0B9CF2" ma:contentTypeVersion="19" ma:contentTypeDescription="Een nieuw document maken." ma:contentTypeScope="" ma:versionID="f09d96cca4779fc16a5ab8ddbec5ab8b">
  <xsd:schema xmlns:xsd="http://www.w3.org/2001/XMLSchema" xmlns:xs="http://www.w3.org/2001/XMLSchema" xmlns:p="http://schemas.microsoft.com/office/2006/metadata/properties" xmlns:ns2="71798787-330c-4c30-9808-1d0218931be5" xmlns:ns3="31c2273f-9748-47ff-a686-f41c63f72695" xmlns:ns4="9a9ec0f0-7796-43d0-ac1f-4c8c46ee0bd1" targetNamespace="http://schemas.microsoft.com/office/2006/metadata/properties" ma:root="true" ma:fieldsID="5c2e9cee8246b366c234482d18a9523a" ns2:_="" ns3:_="" ns4:_="">
    <xsd:import namespace="71798787-330c-4c30-9808-1d0218931be5"/>
    <xsd:import namespace="31c2273f-9748-47ff-a686-f41c63f72695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98787-330c-4c30-9808-1d0218931b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2273f-9748-47ff-a686-f41c63f7269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7a57b08-7cba-4d4b-8557-312e16f2504c}" ma:internalName="TaxCatchAll" ma:showField="CatchAllData" ma:web="0e209c18-1af9-4bd8-9d98-92fb4771c0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56960A-2C98-4361-AB7A-7A2C43FEAB0E}">
  <ds:schemaRefs>
    <ds:schemaRef ds:uri="31c2273f-9748-47ff-a686-f41c63f72695"/>
    <ds:schemaRef ds:uri="http://purl.org/dc/terms/"/>
    <ds:schemaRef ds:uri="9a9ec0f0-7796-43d0-ac1f-4c8c46ee0bd1"/>
    <ds:schemaRef ds:uri="http://schemas.microsoft.com/office/2006/documentManagement/types"/>
    <ds:schemaRef ds:uri="http://schemas.microsoft.com/office/infopath/2007/PartnerControls"/>
    <ds:schemaRef ds:uri="71798787-330c-4c30-9808-1d0218931be5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5531FB4-9407-4852-BEA0-CBF3A8E0CF1C}">
  <ds:schemaRefs>
    <ds:schemaRef ds:uri="31c2273f-9748-47ff-a686-f41c63f72695"/>
    <ds:schemaRef ds:uri="71798787-330c-4c30-9808-1d0218931be5"/>
    <ds:schemaRef ds:uri="9a9ec0f0-7796-43d0-ac1f-4c8c46ee0b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DB276C7-E017-43F7-B0BD-0F49D62E51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powerpointsjabloon_AHOVOS</Template>
  <TotalTime>361</TotalTime>
  <Words>1976</Words>
  <Application>Microsoft Office PowerPoint</Application>
  <PresentationFormat>Diavoorstelling (4:3)</PresentationFormat>
  <Paragraphs>404</Paragraphs>
  <Slides>46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5</vt:i4>
      </vt:variant>
      <vt:variant>
        <vt:lpstr>Diatitels</vt:lpstr>
      </vt:variant>
      <vt:variant>
        <vt:i4>46</vt:i4>
      </vt:variant>
    </vt:vector>
  </HeadingPairs>
  <TitlesOfParts>
    <vt:vector size="51" baseType="lpstr">
      <vt:lpstr>Powerpoint_DEPARTEMENT_Model_FlandersArt_metTypologo_OK</vt:lpstr>
      <vt:lpstr>1_Powerpoint_DEPARTEMENT_Model_FlandersArt_metTypologo_OK</vt:lpstr>
      <vt:lpstr>2_Powerpoint_DEPARTEMENT_Model_FlandersArt_metTypologo_OK</vt:lpstr>
      <vt:lpstr>Aangepast ontwerp</vt:lpstr>
      <vt:lpstr>Integraal</vt:lpstr>
      <vt:lpstr>INFOSESSIE NT2-test   </vt:lpstr>
      <vt:lpstr>Agenda</vt:lpstr>
      <vt:lpstr>welkom</vt:lpstr>
      <vt:lpstr>regelgeving</vt:lpstr>
      <vt:lpstr>PowerPoint-presentatie</vt:lpstr>
      <vt:lpstr>Regelgevend kader NT2-test</vt:lpstr>
      <vt:lpstr>Regelgevend kader NT2-test</vt:lpstr>
      <vt:lpstr>Regelgevend kader NT2-test</vt:lpstr>
      <vt:lpstr>Regelgevend kader NT2-test</vt:lpstr>
      <vt:lpstr>Afsprakenkader implementatie NT2-test</vt:lpstr>
      <vt:lpstr>Toelichting vertegenwoordiger minister Weyts </vt:lpstr>
      <vt:lpstr>Naar een werkbare implementatie NT2-test (1)</vt:lpstr>
      <vt:lpstr>Naar een werkbare implementatie NT2-test (2)</vt:lpstr>
      <vt:lpstr>Naar een werkbare implementatie NT2-test (3)</vt:lpstr>
      <vt:lpstr>Praktische uitvoering</vt:lpstr>
      <vt:lpstr>Principes</vt:lpstr>
      <vt:lpstr>Vaste afnamemomenten</vt:lpstr>
      <vt:lpstr>Vaste afnamemomenten</vt:lpstr>
      <vt:lpstr>Van inschrijving tot inzage</vt:lpstr>
      <vt:lpstr>Van inschrijving tot inzage</vt:lpstr>
      <vt:lpstr>Van inschrijving tot inzage</vt:lpstr>
      <vt:lpstr>Van Inschrijving tot inzage</vt:lpstr>
      <vt:lpstr>Van Inschrijving tot inzage</vt:lpstr>
      <vt:lpstr>Van inschrijving tot inzage</vt:lpstr>
      <vt:lpstr>Ondersteuning door AHOVOKS</vt:lpstr>
      <vt:lpstr>Ondersteuning door AHOVOKS Infobundel – handleiding – opleiding</vt:lpstr>
      <vt:lpstr>Planning infosessies NT2-test</vt:lpstr>
      <vt:lpstr>Contactpersonen voor AHOVOKS </vt:lpstr>
      <vt:lpstr>Centrumverantwoordelijke</vt:lpstr>
      <vt:lpstr>ICT-verantwoordelijke</vt:lpstr>
      <vt:lpstr>Een digitaal online examen</vt:lpstr>
      <vt:lpstr>netwerk</vt:lpstr>
      <vt:lpstr>vragen</vt:lpstr>
      <vt:lpstr>PAUZE</vt:lpstr>
      <vt:lpstr>Piloot</vt:lpstr>
      <vt:lpstr>Uitrol gestand. Test fase 1</vt:lpstr>
      <vt:lpstr>Eerste Piloot a2 maart ‘23</vt:lpstr>
      <vt:lpstr>Tweede Piloot a2 sept – okt 23</vt:lpstr>
      <vt:lpstr>Andere wetenschappelijke fases</vt:lpstr>
      <vt:lpstr>Andere wetenschappelijke fases</vt:lpstr>
      <vt:lpstr>Nt2-test a1 (schriftelijk)</vt:lpstr>
      <vt:lpstr>Ontwikkelteam nt2</vt:lpstr>
      <vt:lpstr>vragen</vt:lpstr>
      <vt:lpstr>Contact</vt:lpstr>
      <vt:lpstr>PowerPoint-presentatie</vt:lpstr>
      <vt:lpstr>Bedankt  voor uw aandacht!</vt:lpstr>
    </vt:vector>
  </TitlesOfParts>
  <Company>MVG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Infosessie VWO start schooljaar 2019-2020</dc:title>
  <dc:creator>ackaerca</dc:creator>
  <cp:lastModifiedBy>Vanruysseveldt Vicky</cp:lastModifiedBy>
  <cp:revision>72</cp:revision>
  <cp:lastPrinted>2023-08-29T10:25:18Z</cp:lastPrinted>
  <dcterms:created xsi:type="dcterms:W3CDTF">2011-02-11T12:38:41Z</dcterms:created>
  <dcterms:modified xsi:type="dcterms:W3CDTF">2023-08-31T06:50:18Z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0x01010074EA588C394EBC4FB8D962C26C0B9CF2</vt:lpwstr>
  </property>
  <property fmtid="{D5CDD505-2E9C-101B-9397-08002B2CF9AE}" pid="3" name="MediaServiceImageTags">
    <vt:lpwstr/>
  </property>
</Properties>
</file>