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56" r:id="rId5"/>
    <p:sldId id="257" r:id="rId6"/>
    <p:sldId id="259" r:id="rId7"/>
    <p:sldId id="280" r:id="rId8"/>
    <p:sldId id="277" r:id="rId9"/>
    <p:sldId id="279" r:id="rId10"/>
    <p:sldId id="284" r:id="rId11"/>
    <p:sldId id="285" r:id="rId12"/>
    <p:sldId id="278" r:id="rId13"/>
    <p:sldId id="282" r:id="rId14"/>
    <p:sldId id="281" r:id="rId15"/>
    <p:sldId id="269" r:id="rId16"/>
    <p:sldId id="274" r:id="rId17"/>
    <p:sldId id="283" r:id="rId18"/>
  </p:sldIdLst>
  <p:sldSz cx="12192000" cy="6858000"/>
  <p:notesSz cx="9928225" cy="6797675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1A69FC-A84C-4B7D-951E-C4A32402894E}" v="6" dt="2022-12-05T13:08:16.3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rtels Els" userId="41fdf233-a44d-4606-805a-fb5013c9d60d" providerId="ADAL" clId="{7D17915F-7102-40AA-A60D-09F59E1E3257}"/>
    <pc:docChg chg="undo custSel addSld delSld modSld sldOrd">
      <pc:chgData name="Bertels Els" userId="41fdf233-a44d-4606-805a-fb5013c9d60d" providerId="ADAL" clId="{7D17915F-7102-40AA-A60D-09F59E1E3257}" dt="2022-01-03T15:18:52.251" v="1598" actId="20577"/>
      <pc:docMkLst>
        <pc:docMk/>
      </pc:docMkLst>
      <pc:sldChg chg="modSp mod">
        <pc:chgData name="Bertels Els" userId="41fdf233-a44d-4606-805a-fb5013c9d60d" providerId="ADAL" clId="{7D17915F-7102-40AA-A60D-09F59E1E3257}" dt="2022-01-03T13:36:46.701" v="33" actId="20577"/>
        <pc:sldMkLst>
          <pc:docMk/>
          <pc:sldMk cId="1115164289" sldId="256"/>
        </pc:sldMkLst>
        <pc:spChg chg="mod">
          <ac:chgData name="Bertels Els" userId="41fdf233-a44d-4606-805a-fb5013c9d60d" providerId="ADAL" clId="{7D17915F-7102-40AA-A60D-09F59E1E3257}" dt="2022-01-03T13:36:22.536" v="1" actId="20577"/>
          <ac:spMkLst>
            <pc:docMk/>
            <pc:sldMk cId="1115164289" sldId="256"/>
            <ac:spMk id="2" creationId="{00000000-0000-0000-0000-000000000000}"/>
          </ac:spMkLst>
        </pc:spChg>
        <pc:spChg chg="mod">
          <ac:chgData name="Bertels Els" userId="41fdf233-a44d-4606-805a-fb5013c9d60d" providerId="ADAL" clId="{7D17915F-7102-40AA-A60D-09F59E1E3257}" dt="2022-01-03T13:36:36.968" v="11" actId="20577"/>
          <ac:spMkLst>
            <pc:docMk/>
            <pc:sldMk cId="1115164289" sldId="256"/>
            <ac:spMk id="3" creationId="{00000000-0000-0000-0000-000000000000}"/>
          </ac:spMkLst>
        </pc:spChg>
        <pc:spChg chg="mod">
          <ac:chgData name="Bertels Els" userId="41fdf233-a44d-4606-805a-fb5013c9d60d" providerId="ADAL" clId="{7D17915F-7102-40AA-A60D-09F59E1E3257}" dt="2022-01-03T13:36:46.701" v="33" actId="20577"/>
          <ac:spMkLst>
            <pc:docMk/>
            <pc:sldMk cId="1115164289" sldId="256"/>
            <ac:spMk id="5" creationId="{00000000-0000-0000-0000-000000000000}"/>
          </ac:spMkLst>
        </pc:spChg>
      </pc:sldChg>
      <pc:sldChg chg="modSp mod">
        <pc:chgData name="Bertels Els" userId="41fdf233-a44d-4606-805a-fb5013c9d60d" providerId="ADAL" clId="{7D17915F-7102-40AA-A60D-09F59E1E3257}" dt="2022-01-03T14:52:27.915" v="548" actId="20577"/>
        <pc:sldMkLst>
          <pc:docMk/>
          <pc:sldMk cId="1136353034" sldId="257"/>
        </pc:sldMkLst>
        <pc:spChg chg="mod">
          <ac:chgData name="Bertels Els" userId="41fdf233-a44d-4606-805a-fb5013c9d60d" providerId="ADAL" clId="{7D17915F-7102-40AA-A60D-09F59E1E3257}" dt="2022-01-03T14:52:27.915" v="548" actId="20577"/>
          <ac:spMkLst>
            <pc:docMk/>
            <pc:sldMk cId="1136353034" sldId="257"/>
            <ac:spMk id="3" creationId="{00000000-0000-0000-0000-000000000000}"/>
          </ac:spMkLst>
        </pc:spChg>
      </pc:sldChg>
      <pc:sldChg chg="modSp mod">
        <pc:chgData name="Bertels Els" userId="41fdf233-a44d-4606-805a-fb5013c9d60d" providerId="ADAL" clId="{7D17915F-7102-40AA-A60D-09F59E1E3257}" dt="2022-01-03T15:00:35.385" v="744" actId="20577"/>
        <pc:sldMkLst>
          <pc:docMk/>
          <pc:sldMk cId="839067972" sldId="258"/>
        </pc:sldMkLst>
        <pc:spChg chg="mod">
          <ac:chgData name="Bertels Els" userId="41fdf233-a44d-4606-805a-fb5013c9d60d" providerId="ADAL" clId="{7D17915F-7102-40AA-A60D-09F59E1E3257}" dt="2022-01-03T14:59:59.780" v="738" actId="207"/>
          <ac:spMkLst>
            <pc:docMk/>
            <pc:sldMk cId="839067972" sldId="258"/>
            <ac:spMk id="2" creationId="{00000000-0000-0000-0000-000000000000}"/>
          </ac:spMkLst>
        </pc:spChg>
        <pc:spChg chg="mod">
          <ac:chgData name="Bertels Els" userId="41fdf233-a44d-4606-805a-fb5013c9d60d" providerId="ADAL" clId="{7D17915F-7102-40AA-A60D-09F59E1E3257}" dt="2022-01-03T15:00:35.385" v="744" actId="20577"/>
          <ac:spMkLst>
            <pc:docMk/>
            <pc:sldMk cId="839067972" sldId="258"/>
            <ac:spMk id="3" creationId="{00000000-0000-0000-0000-000000000000}"/>
          </ac:spMkLst>
        </pc:spChg>
      </pc:sldChg>
      <pc:sldChg chg="modSp mod">
        <pc:chgData name="Bertels Els" userId="41fdf233-a44d-4606-805a-fb5013c9d60d" providerId="ADAL" clId="{7D17915F-7102-40AA-A60D-09F59E1E3257}" dt="2022-01-03T14:56:53.555" v="721" actId="1076"/>
        <pc:sldMkLst>
          <pc:docMk/>
          <pc:sldMk cId="1601467076" sldId="259"/>
        </pc:sldMkLst>
        <pc:spChg chg="mod">
          <ac:chgData name="Bertels Els" userId="41fdf233-a44d-4606-805a-fb5013c9d60d" providerId="ADAL" clId="{7D17915F-7102-40AA-A60D-09F59E1E3257}" dt="2022-01-03T14:52:59.321" v="588" actId="20577"/>
          <ac:spMkLst>
            <pc:docMk/>
            <pc:sldMk cId="1601467076" sldId="259"/>
            <ac:spMk id="2" creationId="{00000000-0000-0000-0000-000000000000}"/>
          </ac:spMkLst>
        </pc:spChg>
        <pc:spChg chg="mod">
          <ac:chgData name="Bertels Els" userId="41fdf233-a44d-4606-805a-fb5013c9d60d" providerId="ADAL" clId="{7D17915F-7102-40AA-A60D-09F59E1E3257}" dt="2022-01-03T14:56:49.799" v="720" actId="1076"/>
          <ac:spMkLst>
            <pc:docMk/>
            <pc:sldMk cId="1601467076" sldId="259"/>
            <ac:spMk id="3" creationId="{00000000-0000-0000-0000-000000000000}"/>
          </ac:spMkLst>
        </pc:spChg>
        <pc:picChg chg="mod">
          <ac:chgData name="Bertels Els" userId="41fdf233-a44d-4606-805a-fb5013c9d60d" providerId="ADAL" clId="{7D17915F-7102-40AA-A60D-09F59E1E3257}" dt="2022-01-03T14:56:53.555" v="721" actId="1076"/>
          <ac:picMkLst>
            <pc:docMk/>
            <pc:sldMk cId="1601467076" sldId="259"/>
            <ac:picMk id="4" creationId="{00000000-0000-0000-0000-000000000000}"/>
          </ac:picMkLst>
        </pc:picChg>
      </pc:sldChg>
      <pc:sldChg chg="del">
        <pc:chgData name="Bertels Els" userId="41fdf233-a44d-4606-805a-fb5013c9d60d" providerId="ADAL" clId="{7D17915F-7102-40AA-A60D-09F59E1E3257}" dt="2022-01-03T15:07:17.373" v="1157" actId="2696"/>
        <pc:sldMkLst>
          <pc:docMk/>
          <pc:sldMk cId="3683345451" sldId="264"/>
        </pc:sldMkLst>
      </pc:sldChg>
      <pc:sldChg chg="modSp mod">
        <pc:chgData name="Bertels Els" userId="41fdf233-a44d-4606-805a-fb5013c9d60d" providerId="ADAL" clId="{7D17915F-7102-40AA-A60D-09F59E1E3257}" dt="2022-01-03T15:08:55.878" v="1231" actId="20577"/>
        <pc:sldMkLst>
          <pc:docMk/>
          <pc:sldMk cId="38265552" sldId="269"/>
        </pc:sldMkLst>
        <pc:spChg chg="mod">
          <ac:chgData name="Bertels Els" userId="41fdf233-a44d-4606-805a-fb5013c9d60d" providerId="ADAL" clId="{7D17915F-7102-40AA-A60D-09F59E1E3257}" dt="2022-01-03T15:08:55.878" v="1231" actId="20577"/>
          <ac:spMkLst>
            <pc:docMk/>
            <pc:sldMk cId="38265552" sldId="269"/>
            <ac:spMk id="3" creationId="{00000000-0000-0000-0000-000000000000}"/>
          </ac:spMkLst>
        </pc:spChg>
      </pc:sldChg>
      <pc:sldChg chg="modSp mod">
        <pc:chgData name="Bertels Els" userId="41fdf233-a44d-4606-805a-fb5013c9d60d" providerId="ADAL" clId="{7D17915F-7102-40AA-A60D-09F59E1E3257}" dt="2022-01-03T15:15:17.126" v="1460" actId="20577"/>
        <pc:sldMkLst>
          <pc:docMk/>
          <pc:sldMk cId="1989778770" sldId="274"/>
        </pc:sldMkLst>
        <pc:spChg chg="mod">
          <ac:chgData name="Bertels Els" userId="41fdf233-a44d-4606-805a-fb5013c9d60d" providerId="ADAL" clId="{7D17915F-7102-40AA-A60D-09F59E1E3257}" dt="2022-01-03T15:09:26.010" v="1273" actId="20577"/>
          <ac:spMkLst>
            <pc:docMk/>
            <pc:sldMk cId="1989778770" sldId="274"/>
            <ac:spMk id="2" creationId="{00000000-0000-0000-0000-000000000000}"/>
          </ac:spMkLst>
        </pc:spChg>
        <pc:spChg chg="mod">
          <ac:chgData name="Bertels Els" userId="41fdf233-a44d-4606-805a-fb5013c9d60d" providerId="ADAL" clId="{7D17915F-7102-40AA-A60D-09F59E1E3257}" dt="2022-01-03T15:15:17.126" v="1460" actId="20577"/>
          <ac:spMkLst>
            <pc:docMk/>
            <pc:sldMk cId="1989778770" sldId="274"/>
            <ac:spMk id="3" creationId="{00000000-0000-0000-0000-000000000000}"/>
          </ac:spMkLst>
        </pc:spChg>
      </pc:sldChg>
      <pc:sldChg chg="modSp mod ord">
        <pc:chgData name="Bertels Els" userId="41fdf233-a44d-4606-805a-fb5013c9d60d" providerId="ADAL" clId="{7D17915F-7102-40AA-A60D-09F59E1E3257}" dt="2022-01-03T14:54:40.421" v="671"/>
        <pc:sldMkLst>
          <pc:docMk/>
          <pc:sldMk cId="4150159307" sldId="277"/>
        </pc:sldMkLst>
        <pc:spChg chg="mod">
          <ac:chgData name="Bertels Els" userId="41fdf233-a44d-4606-805a-fb5013c9d60d" providerId="ADAL" clId="{7D17915F-7102-40AA-A60D-09F59E1E3257}" dt="2022-01-03T14:50:01.894" v="452" actId="5793"/>
          <ac:spMkLst>
            <pc:docMk/>
            <pc:sldMk cId="4150159307" sldId="277"/>
            <ac:spMk id="3" creationId="{00000000-0000-0000-0000-000000000000}"/>
          </ac:spMkLst>
        </pc:spChg>
      </pc:sldChg>
      <pc:sldChg chg="modSp mod">
        <pc:chgData name="Bertels Els" userId="41fdf233-a44d-4606-805a-fb5013c9d60d" providerId="ADAL" clId="{7D17915F-7102-40AA-A60D-09F59E1E3257}" dt="2022-01-03T15:06:10.465" v="1128" actId="6549"/>
        <pc:sldMkLst>
          <pc:docMk/>
          <pc:sldMk cId="429651603" sldId="278"/>
        </pc:sldMkLst>
        <pc:spChg chg="mod">
          <ac:chgData name="Bertels Els" userId="41fdf233-a44d-4606-805a-fb5013c9d60d" providerId="ADAL" clId="{7D17915F-7102-40AA-A60D-09F59E1E3257}" dt="2022-01-03T15:06:10.465" v="1128" actId="6549"/>
          <ac:spMkLst>
            <pc:docMk/>
            <pc:sldMk cId="429651603" sldId="278"/>
            <ac:spMk id="3" creationId="{00000000-0000-0000-0000-000000000000}"/>
          </ac:spMkLst>
        </pc:spChg>
      </pc:sldChg>
      <pc:sldChg chg="modSp mod">
        <pc:chgData name="Bertels Els" userId="41fdf233-a44d-4606-805a-fb5013c9d60d" providerId="ADAL" clId="{7D17915F-7102-40AA-A60D-09F59E1E3257}" dt="2022-01-03T15:06:49.632" v="1155" actId="20577"/>
        <pc:sldMkLst>
          <pc:docMk/>
          <pc:sldMk cId="3068322302" sldId="279"/>
        </pc:sldMkLst>
        <pc:spChg chg="mod">
          <ac:chgData name="Bertels Els" userId="41fdf233-a44d-4606-805a-fb5013c9d60d" providerId="ADAL" clId="{7D17915F-7102-40AA-A60D-09F59E1E3257}" dt="2022-01-03T15:06:49.632" v="1155" actId="20577"/>
          <ac:spMkLst>
            <pc:docMk/>
            <pc:sldMk cId="3068322302" sldId="279"/>
            <ac:spMk id="3" creationId="{00000000-0000-0000-0000-000000000000}"/>
          </ac:spMkLst>
        </pc:spChg>
      </pc:sldChg>
      <pc:sldChg chg="modSp mod">
        <pc:chgData name="Bertels Els" userId="41fdf233-a44d-4606-805a-fb5013c9d60d" providerId="ADAL" clId="{7D17915F-7102-40AA-A60D-09F59E1E3257}" dt="2022-01-03T14:59:25.604" v="722" actId="6549"/>
        <pc:sldMkLst>
          <pc:docMk/>
          <pc:sldMk cId="146643948" sldId="280"/>
        </pc:sldMkLst>
        <pc:spChg chg="mod">
          <ac:chgData name="Bertels Els" userId="41fdf233-a44d-4606-805a-fb5013c9d60d" providerId="ADAL" clId="{7D17915F-7102-40AA-A60D-09F59E1E3257}" dt="2022-01-03T14:53:15.083" v="637" actId="6549"/>
          <ac:spMkLst>
            <pc:docMk/>
            <pc:sldMk cId="146643948" sldId="280"/>
            <ac:spMk id="2" creationId="{00000000-0000-0000-0000-000000000000}"/>
          </ac:spMkLst>
        </pc:spChg>
        <pc:spChg chg="mod">
          <ac:chgData name="Bertels Els" userId="41fdf233-a44d-4606-805a-fb5013c9d60d" providerId="ADAL" clId="{7D17915F-7102-40AA-A60D-09F59E1E3257}" dt="2022-01-03T14:59:25.604" v="722" actId="6549"/>
          <ac:spMkLst>
            <pc:docMk/>
            <pc:sldMk cId="146643948" sldId="280"/>
            <ac:spMk id="3" creationId="{00000000-0000-0000-0000-000000000000}"/>
          </ac:spMkLst>
        </pc:spChg>
      </pc:sldChg>
      <pc:sldChg chg="modSp mod">
        <pc:chgData name="Bertels Els" userId="41fdf233-a44d-4606-805a-fb5013c9d60d" providerId="ADAL" clId="{7D17915F-7102-40AA-A60D-09F59E1E3257}" dt="2022-01-03T15:15:51.019" v="1506" actId="20577"/>
        <pc:sldMkLst>
          <pc:docMk/>
          <pc:sldMk cId="3521886086" sldId="281"/>
        </pc:sldMkLst>
        <pc:spChg chg="mod">
          <ac:chgData name="Bertels Els" userId="41fdf233-a44d-4606-805a-fb5013c9d60d" providerId="ADAL" clId="{7D17915F-7102-40AA-A60D-09F59E1E3257}" dt="2022-01-03T15:15:51.019" v="1506" actId="20577"/>
          <ac:spMkLst>
            <pc:docMk/>
            <pc:sldMk cId="3521886086" sldId="281"/>
            <ac:spMk id="3" creationId="{00000000-0000-0000-0000-000000000000}"/>
          </ac:spMkLst>
        </pc:spChg>
      </pc:sldChg>
      <pc:sldChg chg="modSp mod">
        <pc:chgData name="Bertels Els" userId="41fdf233-a44d-4606-805a-fb5013c9d60d" providerId="ADAL" clId="{7D17915F-7102-40AA-A60D-09F59E1E3257}" dt="2022-01-03T15:03:55.982" v="906" actId="113"/>
        <pc:sldMkLst>
          <pc:docMk/>
          <pc:sldMk cId="4104030517" sldId="282"/>
        </pc:sldMkLst>
        <pc:spChg chg="mod">
          <ac:chgData name="Bertels Els" userId="41fdf233-a44d-4606-805a-fb5013c9d60d" providerId="ADAL" clId="{7D17915F-7102-40AA-A60D-09F59E1E3257}" dt="2022-01-03T15:03:55.982" v="906" actId="113"/>
          <ac:spMkLst>
            <pc:docMk/>
            <pc:sldMk cId="4104030517" sldId="282"/>
            <ac:spMk id="3" creationId="{00000000-0000-0000-0000-000000000000}"/>
          </ac:spMkLst>
        </pc:spChg>
      </pc:sldChg>
      <pc:sldChg chg="modSp del mod">
        <pc:chgData name="Bertels Els" userId="41fdf233-a44d-4606-805a-fb5013c9d60d" providerId="ADAL" clId="{7D17915F-7102-40AA-A60D-09F59E1E3257}" dt="2022-01-03T15:06:55.230" v="1156" actId="2696"/>
        <pc:sldMkLst>
          <pc:docMk/>
          <pc:sldMk cId="1557593703" sldId="283"/>
        </pc:sldMkLst>
        <pc:spChg chg="mod">
          <ac:chgData name="Bertels Els" userId="41fdf233-a44d-4606-805a-fb5013c9d60d" providerId="ADAL" clId="{7D17915F-7102-40AA-A60D-09F59E1E3257}" dt="2022-01-03T15:03:07.259" v="870" actId="20577"/>
          <ac:spMkLst>
            <pc:docMk/>
            <pc:sldMk cId="1557593703" sldId="283"/>
            <ac:spMk id="2" creationId="{00000000-0000-0000-0000-000000000000}"/>
          </ac:spMkLst>
        </pc:spChg>
        <pc:spChg chg="mod">
          <ac:chgData name="Bertels Els" userId="41fdf233-a44d-4606-805a-fb5013c9d60d" providerId="ADAL" clId="{7D17915F-7102-40AA-A60D-09F59E1E3257}" dt="2022-01-03T15:06:32.837" v="1148" actId="21"/>
          <ac:spMkLst>
            <pc:docMk/>
            <pc:sldMk cId="1557593703" sldId="283"/>
            <ac:spMk id="3" creationId="{00000000-0000-0000-0000-000000000000}"/>
          </ac:spMkLst>
        </pc:spChg>
      </pc:sldChg>
      <pc:sldChg chg="modSp new mod">
        <pc:chgData name="Bertels Els" userId="41fdf233-a44d-4606-805a-fb5013c9d60d" providerId="ADAL" clId="{7D17915F-7102-40AA-A60D-09F59E1E3257}" dt="2022-01-03T15:18:52.251" v="1598" actId="20577"/>
        <pc:sldMkLst>
          <pc:docMk/>
          <pc:sldMk cId="2455173738" sldId="283"/>
        </pc:sldMkLst>
        <pc:spChg chg="mod">
          <ac:chgData name="Bertels Els" userId="41fdf233-a44d-4606-805a-fb5013c9d60d" providerId="ADAL" clId="{7D17915F-7102-40AA-A60D-09F59E1E3257}" dt="2022-01-03T15:16:24.301" v="1524" actId="20577"/>
          <ac:spMkLst>
            <pc:docMk/>
            <pc:sldMk cId="2455173738" sldId="283"/>
            <ac:spMk id="2" creationId="{F376B8D8-C216-4766-8DE7-BEA82EA814D0}"/>
          </ac:spMkLst>
        </pc:spChg>
        <pc:spChg chg="mod">
          <ac:chgData name="Bertels Els" userId="41fdf233-a44d-4606-805a-fb5013c9d60d" providerId="ADAL" clId="{7D17915F-7102-40AA-A60D-09F59E1E3257}" dt="2022-01-03T15:18:52.251" v="1598" actId="20577"/>
          <ac:spMkLst>
            <pc:docMk/>
            <pc:sldMk cId="2455173738" sldId="283"/>
            <ac:spMk id="3" creationId="{D7C0E007-99EF-4506-9CC1-53B38AC60717}"/>
          </ac:spMkLst>
        </pc:spChg>
      </pc:sldChg>
    </pc:docChg>
  </pc:docChgLst>
  <pc:docChgLst>
    <pc:chgData name="Bertels Els" userId="41fdf233-a44d-4606-805a-fb5013c9d60d" providerId="ADAL" clId="{121A69FC-A84C-4B7D-951E-C4A32402894E}"/>
    <pc:docChg chg="custSel addSld modSld">
      <pc:chgData name="Bertels Els" userId="41fdf233-a44d-4606-805a-fb5013c9d60d" providerId="ADAL" clId="{121A69FC-A84C-4B7D-951E-C4A32402894E}" dt="2022-12-07T13:57:19.856" v="2572" actId="27636"/>
      <pc:docMkLst>
        <pc:docMk/>
      </pc:docMkLst>
      <pc:sldChg chg="addSp modSp mod setBg">
        <pc:chgData name="Bertels Els" userId="41fdf233-a44d-4606-805a-fb5013c9d60d" providerId="ADAL" clId="{121A69FC-A84C-4B7D-951E-C4A32402894E}" dt="2022-12-05T13:13:07.567" v="2033" actId="20577"/>
        <pc:sldMkLst>
          <pc:docMk/>
          <pc:sldMk cId="1115164289" sldId="256"/>
        </pc:sldMkLst>
        <pc:spChg chg="mod">
          <ac:chgData name="Bertels Els" userId="41fdf233-a44d-4606-805a-fb5013c9d60d" providerId="ADAL" clId="{121A69FC-A84C-4B7D-951E-C4A32402894E}" dt="2022-12-05T13:10:10.145" v="2024" actId="26606"/>
          <ac:spMkLst>
            <pc:docMk/>
            <pc:sldMk cId="1115164289" sldId="256"/>
            <ac:spMk id="2" creationId="{00000000-0000-0000-0000-000000000000}"/>
          </ac:spMkLst>
        </pc:spChg>
        <pc:spChg chg="mod">
          <ac:chgData name="Bertels Els" userId="41fdf233-a44d-4606-805a-fb5013c9d60d" providerId="ADAL" clId="{121A69FC-A84C-4B7D-951E-C4A32402894E}" dt="2022-12-05T13:13:07.567" v="2033" actId="20577"/>
          <ac:spMkLst>
            <pc:docMk/>
            <pc:sldMk cId="1115164289" sldId="256"/>
            <ac:spMk id="3" creationId="{00000000-0000-0000-0000-000000000000}"/>
          </ac:spMkLst>
        </pc:spChg>
        <pc:spChg chg="mod">
          <ac:chgData name="Bertels Els" userId="41fdf233-a44d-4606-805a-fb5013c9d60d" providerId="ADAL" clId="{121A69FC-A84C-4B7D-951E-C4A32402894E}" dt="2022-12-05T13:10:10.145" v="2024" actId="26606"/>
          <ac:spMkLst>
            <pc:docMk/>
            <pc:sldMk cId="1115164289" sldId="256"/>
            <ac:spMk id="5" creationId="{00000000-0000-0000-0000-000000000000}"/>
          </ac:spMkLst>
        </pc:spChg>
        <pc:spChg chg="add">
          <ac:chgData name="Bertels Els" userId="41fdf233-a44d-4606-805a-fb5013c9d60d" providerId="ADAL" clId="{121A69FC-A84C-4B7D-951E-C4A32402894E}" dt="2022-12-05T13:10:10.145" v="2024" actId="26606"/>
          <ac:spMkLst>
            <pc:docMk/>
            <pc:sldMk cId="1115164289" sldId="256"/>
            <ac:spMk id="1031" creationId="{3E443FD7-A66B-4AA0-872D-B088B9BC5F17}"/>
          </ac:spMkLst>
        </pc:spChg>
        <pc:spChg chg="add">
          <ac:chgData name="Bertels Els" userId="41fdf233-a44d-4606-805a-fb5013c9d60d" providerId="ADAL" clId="{121A69FC-A84C-4B7D-951E-C4A32402894E}" dt="2022-12-05T13:10:10.145" v="2024" actId="26606"/>
          <ac:spMkLst>
            <pc:docMk/>
            <pc:sldMk cId="1115164289" sldId="256"/>
            <ac:spMk id="1033" creationId="{C04BE0EF-3561-49B4-9A29-F283168A91C7}"/>
          </ac:spMkLst>
        </pc:spChg>
        <pc:picChg chg="mod ord">
          <ac:chgData name="Bertels Els" userId="41fdf233-a44d-4606-805a-fb5013c9d60d" providerId="ADAL" clId="{121A69FC-A84C-4B7D-951E-C4A32402894E}" dt="2022-12-05T13:10:10.145" v="2024" actId="26606"/>
          <ac:picMkLst>
            <pc:docMk/>
            <pc:sldMk cId="1115164289" sldId="256"/>
            <ac:picMk id="1026" creationId="{00000000-0000-0000-0000-000000000000}"/>
          </ac:picMkLst>
        </pc:picChg>
      </pc:sldChg>
      <pc:sldChg chg="modSp mod">
        <pc:chgData name="Bertels Els" userId="41fdf233-a44d-4606-805a-fb5013c9d60d" providerId="ADAL" clId="{121A69FC-A84C-4B7D-951E-C4A32402894E}" dt="2022-12-05T12:36:05.046" v="76" actId="13926"/>
        <pc:sldMkLst>
          <pc:docMk/>
          <pc:sldMk cId="1136353034" sldId="257"/>
        </pc:sldMkLst>
        <pc:spChg chg="mod">
          <ac:chgData name="Bertels Els" userId="41fdf233-a44d-4606-805a-fb5013c9d60d" providerId="ADAL" clId="{121A69FC-A84C-4B7D-951E-C4A32402894E}" dt="2022-12-05T12:36:05.046" v="76" actId="13926"/>
          <ac:spMkLst>
            <pc:docMk/>
            <pc:sldMk cId="1136353034" sldId="257"/>
            <ac:spMk id="3" creationId="{00000000-0000-0000-0000-000000000000}"/>
          </ac:spMkLst>
        </pc:spChg>
      </pc:sldChg>
      <pc:sldChg chg="modSp mod">
        <pc:chgData name="Bertels Els" userId="41fdf233-a44d-4606-805a-fb5013c9d60d" providerId="ADAL" clId="{121A69FC-A84C-4B7D-951E-C4A32402894E}" dt="2022-12-07T13:55:44.676" v="2540" actId="20577"/>
        <pc:sldMkLst>
          <pc:docMk/>
          <pc:sldMk cId="1601467076" sldId="259"/>
        </pc:sldMkLst>
        <pc:spChg chg="mod">
          <ac:chgData name="Bertels Els" userId="41fdf233-a44d-4606-805a-fb5013c9d60d" providerId="ADAL" clId="{121A69FC-A84C-4B7D-951E-C4A32402894E}" dt="2022-12-07T13:55:44.676" v="2540" actId="20577"/>
          <ac:spMkLst>
            <pc:docMk/>
            <pc:sldMk cId="1601467076" sldId="259"/>
            <ac:spMk id="3" creationId="{00000000-0000-0000-0000-000000000000}"/>
          </ac:spMkLst>
        </pc:spChg>
      </pc:sldChg>
      <pc:sldChg chg="modSp mod">
        <pc:chgData name="Bertels Els" userId="41fdf233-a44d-4606-805a-fb5013c9d60d" providerId="ADAL" clId="{121A69FC-A84C-4B7D-951E-C4A32402894E}" dt="2022-12-05T12:48:26.421" v="846" actId="20577"/>
        <pc:sldMkLst>
          <pc:docMk/>
          <pc:sldMk cId="38265552" sldId="269"/>
        </pc:sldMkLst>
        <pc:spChg chg="mod">
          <ac:chgData name="Bertels Els" userId="41fdf233-a44d-4606-805a-fb5013c9d60d" providerId="ADAL" clId="{121A69FC-A84C-4B7D-951E-C4A32402894E}" dt="2022-12-05T12:48:26.421" v="846" actId="20577"/>
          <ac:spMkLst>
            <pc:docMk/>
            <pc:sldMk cId="38265552" sldId="269"/>
            <ac:spMk id="3" creationId="{00000000-0000-0000-0000-000000000000}"/>
          </ac:spMkLst>
        </pc:spChg>
      </pc:sldChg>
      <pc:sldChg chg="modSp mod">
        <pc:chgData name="Bertels Els" userId="41fdf233-a44d-4606-805a-fb5013c9d60d" providerId="ADAL" clId="{121A69FC-A84C-4B7D-951E-C4A32402894E}" dt="2022-12-05T12:50:50.156" v="892" actId="20577"/>
        <pc:sldMkLst>
          <pc:docMk/>
          <pc:sldMk cId="1989778770" sldId="274"/>
        </pc:sldMkLst>
        <pc:spChg chg="mod">
          <ac:chgData name="Bertels Els" userId="41fdf233-a44d-4606-805a-fb5013c9d60d" providerId="ADAL" clId="{121A69FC-A84C-4B7D-951E-C4A32402894E}" dt="2022-12-05T12:50:50.156" v="892" actId="20577"/>
          <ac:spMkLst>
            <pc:docMk/>
            <pc:sldMk cId="1989778770" sldId="274"/>
            <ac:spMk id="3" creationId="{00000000-0000-0000-0000-000000000000}"/>
          </ac:spMkLst>
        </pc:spChg>
      </pc:sldChg>
      <pc:sldChg chg="modSp mod">
        <pc:chgData name="Bertels Els" userId="41fdf233-a44d-4606-805a-fb5013c9d60d" providerId="ADAL" clId="{121A69FC-A84C-4B7D-951E-C4A32402894E}" dt="2022-12-05T13:14:31.088" v="2101" actId="6549"/>
        <pc:sldMkLst>
          <pc:docMk/>
          <pc:sldMk cId="4150159307" sldId="277"/>
        </pc:sldMkLst>
        <pc:spChg chg="mod">
          <ac:chgData name="Bertels Els" userId="41fdf233-a44d-4606-805a-fb5013c9d60d" providerId="ADAL" clId="{121A69FC-A84C-4B7D-951E-C4A32402894E}" dt="2022-12-05T13:14:31.088" v="2101" actId="6549"/>
          <ac:spMkLst>
            <pc:docMk/>
            <pc:sldMk cId="4150159307" sldId="277"/>
            <ac:spMk id="3" creationId="{00000000-0000-0000-0000-000000000000}"/>
          </ac:spMkLst>
        </pc:spChg>
      </pc:sldChg>
      <pc:sldChg chg="modSp mod">
        <pc:chgData name="Bertels Els" userId="41fdf233-a44d-4606-805a-fb5013c9d60d" providerId="ADAL" clId="{121A69FC-A84C-4B7D-951E-C4A32402894E}" dt="2022-12-07T13:57:19.856" v="2572" actId="27636"/>
        <pc:sldMkLst>
          <pc:docMk/>
          <pc:sldMk cId="429651603" sldId="278"/>
        </pc:sldMkLst>
        <pc:spChg chg="mod">
          <ac:chgData name="Bertels Els" userId="41fdf233-a44d-4606-805a-fb5013c9d60d" providerId="ADAL" clId="{121A69FC-A84C-4B7D-951E-C4A32402894E}" dt="2022-12-07T13:57:19.856" v="2572" actId="27636"/>
          <ac:spMkLst>
            <pc:docMk/>
            <pc:sldMk cId="429651603" sldId="278"/>
            <ac:spMk id="3" creationId="{00000000-0000-0000-0000-000000000000}"/>
          </ac:spMkLst>
        </pc:spChg>
      </pc:sldChg>
      <pc:sldChg chg="modSp mod">
        <pc:chgData name="Bertels Els" userId="41fdf233-a44d-4606-805a-fb5013c9d60d" providerId="ADAL" clId="{121A69FC-A84C-4B7D-951E-C4A32402894E}" dt="2022-12-05T13:14:57.745" v="2102" actId="207"/>
        <pc:sldMkLst>
          <pc:docMk/>
          <pc:sldMk cId="3068322302" sldId="279"/>
        </pc:sldMkLst>
        <pc:spChg chg="mod">
          <ac:chgData name="Bertels Els" userId="41fdf233-a44d-4606-805a-fb5013c9d60d" providerId="ADAL" clId="{121A69FC-A84C-4B7D-951E-C4A32402894E}" dt="2022-12-05T13:14:57.745" v="2102" actId="207"/>
          <ac:spMkLst>
            <pc:docMk/>
            <pc:sldMk cId="3068322302" sldId="279"/>
            <ac:spMk id="3" creationId="{00000000-0000-0000-0000-000000000000}"/>
          </ac:spMkLst>
        </pc:spChg>
      </pc:sldChg>
      <pc:sldChg chg="modSp mod">
        <pc:chgData name="Bertels Els" userId="41fdf233-a44d-4606-805a-fb5013c9d60d" providerId="ADAL" clId="{121A69FC-A84C-4B7D-951E-C4A32402894E}" dt="2022-12-07T13:56:24.729" v="2564" actId="114"/>
        <pc:sldMkLst>
          <pc:docMk/>
          <pc:sldMk cId="146643948" sldId="280"/>
        </pc:sldMkLst>
        <pc:spChg chg="mod">
          <ac:chgData name="Bertels Els" userId="41fdf233-a44d-4606-805a-fb5013c9d60d" providerId="ADAL" clId="{121A69FC-A84C-4B7D-951E-C4A32402894E}" dt="2022-12-05T12:59:24.138" v="1055" actId="14100"/>
          <ac:spMkLst>
            <pc:docMk/>
            <pc:sldMk cId="146643948" sldId="280"/>
            <ac:spMk id="2" creationId="{00000000-0000-0000-0000-000000000000}"/>
          </ac:spMkLst>
        </pc:spChg>
        <pc:spChg chg="mod">
          <ac:chgData name="Bertels Els" userId="41fdf233-a44d-4606-805a-fb5013c9d60d" providerId="ADAL" clId="{121A69FC-A84C-4B7D-951E-C4A32402894E}" dt="2022-12-07T13:56:24.729" v="2564" actId="114"/>
          <ac:spMkLst>
            <pc:docMk/>
            <pc:sldMk cId="146643948" sldId="280"/>
            <ac:spMk id="3" creationId="{00000000-0000-0000-0000-000000000000}"/>
          </ac:spMkLst>
        </pc:spChg>
      </pc:sldChg>
      <pc:sldChg chg="modSp mod">
        <pc:chgData name="Bertels Els" userId="41fdf233-a44d-4606-805a-fb5013c9d60d" providerId="ADAL" clId="{121A69FC-A84C-4B7D-951E-C4A32402894E}" dt="2022-12-05T12:45:05.691" v="679" actId="20577"/>
        <pc:sldMkLst>
          <pc:docMk/>
          <pc:sldMk cId="3521886086" sldId="281"/>
        </pc:sldMkLst>
        <pc:spChg chg="mod">
          <ac:chgData name="Bertels Els" userId="41fdf233-a44d-4606-805a-fb5013c9d60d" providerId="ADAL" clId="{121A69FC-A84C-4B7D-951E-C4A32402894E}" dt="2022-12-05T12:45:05.691" v="679" actId="20577"/>
          <ac:spMkLst>
            <pc:docMk/>
            <pc:sldMk cId="3521886086" sldId="281"/>
            <ac:spMk id="3" creationId="{00000000-0000-0000-0000-000000000000}"/>
          </ac:spMkLst>
        </pc:spChg>
      </pc:sldChg>
      <pc:sldChg chg="modSp mod">
        <pc:chgData name="Bertels Els" userId="41fdf233-a44d-4606-805a-fb5013c9d60d" providerId="ADAL" clId="{121A69FC-A84C-4B7D-951E-C4A32402894E}" dt="2022-12-05T13:20:19.288" v="2448" actId="20577"/>
        <pc:sldMkLst>
          <pc:docMk/>
          <pc:sldMk cId="4104030517" sldId="282"/>
        </pc:sldMkLst>
        <pc:spChg chg="mod">
          <ac:chgData name="Bertels Els" userId="41fdf233-a44d-4606-805a-fb5013c9d60d" providerId="ADAL" clId="{121A69FC-A84C-4B7D-951E-C4A32402894E}" dt="2022-12-05T13:20:19.288" v="2448" actId="20577"/>
          <ac:spMkLst>
            <pc:docMk/>
            <pc:sldMk cId="4104030517" sldId="282"/>
            <ac:spMk id="3" creationId="{00000000-0000-0000-0000-000000000000}"/>
          </ac:spMkLst>
        </pc:spChg>
      </pc:sldChg>
      <pc:sldChg chg="modSp mod">
        <pc:chgData name="Bertels Els" userId="41fdf233-a44d-4606-805a-fb5013c9d60d" providerId="ADAL" clId="{121A69FC-A84C-4B7D-951E-C4A32402894E}" dt="2022-12-07T13:56:49.517" v="2568" actId="5793"/>
        <pc:sldMkLst>
          <pc:docMk/>
          <pc:sldMk cId="697505810" sldId="284"/>
        </pc:sldMkLst>
        <pc:spChg chg="mod">
          <ac:chgData name="Bertels Els" userId="41fdf233-a44d-4606-805a-fb5013c9d60d" providerId="ADAL" clId="{121A69FC-A84C-4B7D-951E-C4A32402894E}" dt="2022-12-05T12:43:38.061" v="647" actId="20577"/>
          <ac:spMkLst>
            <pc:docMk/>
            <pc:sldMk cId="697505810" sldId="284"/>
            <ac:spMk id="2" creationId="{00000000-0000-0000-0000-000000000000}"/>
          </ac:spMkLst>
        </pc:spChg>
        <pc:spChg chg="mod">
          <ac:chgData name="Bertels Els" userId="41fdf233-a44d-4606-805a-fb5013c9d60d" providerId="ADAL" clId="{121A69FC-A84C-4B7D-951E-C4A32402894E}" dt="2022-12-07T13:56:49.517" v="2568" actId="5793"/>
          <ac:spMkLst>
            <pc:docMk/>
            <pc:sldMk cId="697505810" sldId="284"/>
            <ac:spMk id="3" creationId="{00000000-0000-0000-0000-000000000000}"/>
          </ac:spMkLst>
        </pc:spChg>
      </pc:sldChg>
      <pc:sldChg chg="addSp modSp add mod">
        <pc:chgData name="Bertels Els" userId="41fdf233-a44d-4606-805a-fb5013c9d60d" providerId="ADAL" clId="{121A69FC-A84C-4B7D-951E-C4A32402894E}" dt="2022-12-07T13:57:06.094" v="2570" actId="14100"/>
        <pc:sldMkLst>
          <pc:docMk/>
          <pc:sldMk cId="3614086" sldId="285"/>
        </pc:sldMkLst>
        <pc:spChg chg="mod">
          <ac:chgData name="Bertels Els" userId="41fdf233-a44d-4606-805a-fb5013c9d60d" providerId="ADAL" clId="{121A69FC-A84C-4B7D-951E-C4A32402894E}" dt="2022-12-07T13:57:02.167" v="2569" actId="1076"/>
          <ac:spMkLst>
            <pc:docMk/>
            <pc:sldMk cId="3614086" sldId="285"/>
            <ac:spMk id="3" creationId="{00000000-0000-0000-0000-000000000000}"/>
          </ac:spMkLst>
        </pc:spChg>
        <pc:picChg chg="add mod">
          <ac:chgData name="Bertels Els" userId="41fdf233-a44d-4606-805a-fb5013c9d60d" providerId="ADAL" clId="{121A69FC-A84C-4B7D-951E-C4A32402894E}" dt="2022-12-07T13:57:06.094" v="2570" actId="14100"/>
          <ac:picMkLst>
            <pc:docMk/>
            <pc:sldMk cId="3614086" sldId="285"/>
            <ac:picMk id="5" creationId="{BD2D4BBE-96AE-425F-BD24-686FCE83DBB1}"/>
          </ac:picMkLst>
        </pc:picChg>
      </pc:sldChg>
    </pc:docChg>
  </pc:docChgLst>
  <pc:docChgLst>
    <pc:chgData name="Bertels Els" userId="41fdf233-a44d-4606-805a-fb5013c9d60d" providerId="ADAL" clId="{B8BF0FE9-4AAC-4F88-A4EC-77A200C150AF}"/>
    <pc:docChg chg="undo custSel modSld">
      <pc:chgData name="Bertels Els" userId="41fdf233-a44d-4606-805a-fb5013c9d60d" providerId="ADAL" clId="{B8BF0FE9-4AAC-4F88-A4EC-77A200C150AF}" dt="2020-12-09T15:57:18.998" v="643" actId="20577"/>
      <pc:docMkLst>
        <pc:docMk/>
      </pc:docMkLst>
      <pc:sldChg chg="modSp">
        <pc:chgData name="Bertels Els" userId="41fdf233-a44d-4606-805a-fb5013c9d60d" providerId="ADAL" clId="{B8BF0FE9-4AAC-4F88-A4EC-77A200C150AF}" dt="2020-12-09T15:43:41.870" v="16" actId="20577"/>
        <pc:sldMkLst>
          <pc:docMk/>
          <pc:sldMk cId="1115164289" sldId="256"/>
        </pc:sldMkLst>
        <pc:spChg chg="mod">
          <ac:chgData name="Bertels Els" userId="41fdf233-a44d-4606-805a-fb5013c9d60d" providerId="ADAL" clId="{B8BF0FE9-4AAC-4F88-A4EC-77A200C150AF}" dt="2020-12-09T15:43:24.656" v="1" actId="20577"/>
          <ac:spMkLst>
            <pc:docMk/>
            <pc:sldMk cId="1115164289" sldId="256"/>
            <ac:spMk id="2" creationId="{00000000-0000-0000-0000-000000000000}"/>
          </ac:spMkLst>
        </pc:spChg>
        <pc:spChg chg="mod">
          <ac:chgData name="Bertels Els" userId="41fdf233-a44d-4606-805a-fb5013c9d60d" providerId="ADAL" clId="{B8BF0FE9-4AAC-4F88-A4EC-77A200C150AF}" dt="2020-12-09T15:43:41.870" v="16" actId="20577"/>
          <ac:spMkLst>
            <pc:docMk/>
            <pc:sldMk cId="1115164289" sldId="256"/>
            <ac:spMk id="3" creationId="{00000000-0000-0000-0000-000000000000}"/>
          </ac:spMkLst>
        </pc:spChg>
      </pc:sldChg>
      <pc:sldChg chg="modSp">
        <pc:chgData name="Bertels Els" userId="41fdf233-a44d-4606-805a-fb5013c9d60d" providerId="ADAL" clId="{B8BF0FE9-4AAC-4F88-A4EC-77A200C150AF}" dt="2020-12-09T15:50:45.478" v="309" actId="20577"/>
        <pc:sldMkLst>
          <pc:docMk/>
          <pc:sldMk cId="839067972" sldId="258"/>
        </pc:sldMkLst>
        <pc:spChg chg="mod">
          <ac:chgData name="Bertels Els" userId="41fdf233-a44d-4606-805a-fb5013c9d60d" providerId="ADAL" clId="{B8BF0FE9-4AAC-4F88-A4EC-77A200C150AF}" dt="2020-12-09T15:50:45.478" v="309" actId="20577"/>
          <ac:spMkLst>
            <pc:docMk/>
            <pc:sldMk cId="839067972" sldId="258"/>
            <ac:spMk id="3" creationId="{00000000-0000-0000-0000-000000000000}"/>
          </ac:spMkLst>
        </pc:spChg>
      </pc:sldChg>
      <pc:sldChg chg="modSp">
        <pc:chgData name="Bertels Els" userId="41fdf233-a44d-4606-805a-fb5013c9d60d" providerId="ADAL" clId="{B8BF0FE9-4AAC-4F88-A4EC-77A200C150AF}" dt="2020-12-09T15:44:52.312" v="56" actId="27636"/>
        <pc:sldMkLst>
          <pc:docMk/>
          <pc:sldMk cId="1601467076" sldId="259"/>
        </pc:sldMkLst>
        <pc:spChg chg="mod">
          <ac:chgData name="Bertels Els" userId="41fdf233-a44d-4606-805a-fb5013c9d60d" providerId="ADAL" clId="{B8BF0FE9-4AAC-4F88-A4EC-77A200C150AF}" dt="2020-12-09T15:44:52.312" v="56" actId="27636"/>
          <ac:spMkLst>
            <pc:docMk/>
            <pc:sldMk cId="1601467076" sldId="259"/>
            <ac:spMk id="3" creationId="{00000000-0000-0000-0000-000000000000}"/>
          </ac:spMkLst>
        </pc:spChg>
      </pc:sldChg>
      <pc:sldChg chg="modSp">
        <pc:chgData name="Bertels Els" userId="41fdf233-a44d-4606-805a-fb5013c9d60d" providerId="ADAL" clId="{B8BF0FE9-4AAC-4F88-A4EC-77A200C150AF}" dt="2020-12-09T15:54:34.420" v="494" actId="6549"/>
        <pc:sldMkLst>
          <pc:docMk/>
          <pc:sldMk cId="3683345451" sldId="264"/>
        </pc:sldMkLst>
        <pc:spChg chg="mod">
          <ac:chgData name="Bertels Els" userId="41fdf233-a44d-4606-805a-fb5013c9d60d" providerId="ADAL" clId="{B8BF0FE9-4AAC-4F88-A4EC-77A200C150AF}" dt="2020-12-09T15:54:34.420" v="494" actId="6549"/>
          <ac:spMkLst>
            <pc:docMk/>
            <pc:sldMk cId="3683345451" sldId="264"/>
            <ac:spMk id="3" creationId="{00000000-0000-0000-0000-000000000000}"/>
          </ac:spMkLst>
        </pc:spChg>
      </pc:sldChg>
      <pc:sldChg chg="modSp">
        <pc:chgData name="Bertels Els" userId="41fdf233-a44d-4606-805a-fb5013c9d60d" providerId="ADAL" clId="{B8BF0FE9-4AAC-4F88-A4EC-77A200C150AF}" dt="2020-12-09T15:56:04.439" v="558" actId="6549"/>
        <pc:sldMkLst>
          <pc:docMk/>
          <pc:sldMk cId="38265552" sldId="269"/>
        </pc:sldMkLst>
        <pc:spChg chg="mod">
          <ac:chgData name="Bertels Els" userId="41fdf233-a44d-4606-805a-fb5013c9d60d" providerId="ADAL" clId="{B8BF0FE9-4AAC-4F88-A4EC-77A200C150AF}" dt="2020-12-09T15:56:04.439" v="558" actId="6549"/>
          <ac:spMkLst>
            <pc:docMk/>
            <pc:sldMk cId="38265552" sldId="269"/>
            <ac:spMk id="3" creationId="{00000000-0000-0000-0000-000000000000}"/>
          </ac:spMkLst>
        </pc:spChg>
      </pc:sldChg>
      <pc:sldChg chg="modSp">
        <pc:chgData name="Bertels Els" userId="41fdf233-a44d-4606-805a-fb5013c9d60d" providerId="ADAL" clId="{B8BF0FE9-4AAC-4F88-A4EC-77A200C150AF}" dt="2020-12-09T15:57:18.998" v="643" actId="20577"/>
        <pc:sldMkLst>
          <pc:docMk/>
          <pc:sldMk cId="1989778770" sldId="274"/>
        </pc:sldMkLst>
        <pc:spChg chg="mod">
          <ac:chgData name="Bertels Els" userId="41fdf233-a44d-4606-805a-fb5013c9d60d" providerId="ADAL" clId="{B8BF0FE9-4AAC-4F88-A4EC-77A200C150AF}" dt="2020-12-09T15:57:18.998" v="643" actId="20577"/>
          <ac:spMkLst>
            <pc:docMk/>
            <pc:sldMk cId="1989778770" sldId="274"/>
            <ac:spMk id="3" creationId="{00000000-0000-0000-0000-000000000000}"/>
          </ac:spMkLst>
        </pc:spChg>
      </pc:sldChg>
      <pc:sldChg chg="modSp">
        <pc:chgData name="Bertels Els" userId="41fdf233-a44d-4606-805a-fb5013c9d60d" providerId="ADAL" clId="{B8BF0FE9-4AAC-4F88-A4EC-77A200C150AF}" dt="2020-12-09T15:50:53.991" v="314" actId="6549"/>
        <pc:sldMkLst>
          <pc:docMk/>
          <pc:sldMk cId="4150159307" sldId="277"/>
        </pc:sldMkLst>
        <pc:spChg chg="mod">
          <ac:chgData name="Bertels Els" userId="41fdf233-a44d-4606-805a-fb5013c9d60d" providerId="ADAL" clId="{B8BF0FE9-4AAC-4F88-A4EC-77A200C150AF}" dt="2020-12-09T15:50:53.991" v="314" actId="6549"/>
          <ac:spMkLst>
            <pc:docMk/>
            <pc:sldMk cId="4150159307" sldId="277"/>
            <ac:spMk id="2" creationId="{00000000-0000-0000-0000-000000000000}"/>
          </ac:spMkLst>
        </pc:spChg>
        <pc:spChg chg="mod">
          <ac:chgData name="Bertels Els" userId="41fdf233-a44d-4606-805a-fb5013c9d60d" providerId="ADAL" clId="{B8BF0FE9-4AAC-4F88-A4EC-77A200C150AF}" dt="2020-12-09T15:50:51.553" v="311" actId="20577"/>
          <ac:spMkLst>
            <pc:docMk/>
            <pc:sldMk cId="4150159307" sldId="277"/>
            <ac:spMk id="3" creationId="{00000000-0000-0000-0000-000000000000}"/>
          </ac:spMkLst>
        </pc:spChg>
      </pc:sldChg>
      <pc:sldChg chg="modSp">
        <pc:chgData name="Bertels Els" userId="41fdf233-a44d-4606-805a-fb5013c9d60d" providerId="ADAL" clId="{B8BF0FE9-4AAC-4F88-A4EC-77A200C150AF}" dt="2020-12-09T15:51:17.378" v="333" actId="20577"/>
        <pc:sldMkLst>
          <pc:docMk/>
          <pc:sldMk cId="3068322302" sldId="279"/>
        </pc:sldMkLst>
        <pc:spChg chg="mod">
          <ac:chgData name="Bertels Els" userId="41fdf233-a44d-4606-805a-fb5013c9d60d" providerId="ADAL" clId="{B8BF0FE9-4AAC-4F88-A4EC-77A200C150AF}" dt="2020-12-09T15:51:17.378" v="333" actId="20577"/>
          <ac:spMkLst>
            <pc:docMk/>
            <pc:sldMk cId="3068322302" sldId="279"/>
            <ac:spMk id="3" creationId="{00000000-0000-0000-0000-000000000000}"/>
          </ac:spMkLst>
        </pc:spChg>
      </pc:sldChg>
      <pc:sldChg chg="modSp">
        <pc:chgData name="Bertels Els" userId="41fdf233-a44d-4606-805a-fb5013c9d60d" providerId="ADAL" clId="{B8BF0FE9-4AAC-4F88-A4EC-77A200C150AF}" dt="2020-12-09T15:47:50.154" v="297" actId="20577"/>
        <pc:sldMkLst>
          <pc:docMk/>
          <pc:sldMk cId="146643948" sldId="280"/>
        </pc:sldMkLst>
        <pc:spChg chg="mod">
          <ac:chgData name="Bertels Els" userId="41fdf233-a44d-4606-805a-fb5013c9d60d" providerId="ADAL" clId="{B8BF0FE9-4AAC-4F88-A4EC-77A200C150AF}" dt="2020-12-09T15:47:50.154" v="297" actId="20577"/>
          <ac:spMkLst>
            <pc:docMk/>
            <pc:sldMk cId="146643948" sldId="280"/>
            <ac:spMk id="3" creationId="{00000000-0000-0000-0000-000000000000}"/>
          </ac:spMkLst>
        </pc:spChg>
      </pc:sldChg>
      <pc:sldChg chg="modSp">
        <pc:chgData name="Bertels Els" userId="41fdf233-a44d-4606-805a-fb5013c9d60d" providerId="ADAL" clId="{B8BF0FE9-4AAC-4F88-A4EC-77A200C150AF}" dt="2020-12-09T15:54:22.922" v="493" actId="20577"/>
        <pc:sldMkLst>
          <pc:docMk/>
          <pc:sldMk cId="3521886086" sldId="281"/>
        </pc:sldMkLst>
        <pc:spChg chg="mod">
          <ac:chgData name="Bertels Els" userId="41fdf233-a44d-4606-805a-fb5013c9d60d" providerId="ADAL" clId="{B8BF0FE9-4AAC-4F88-A4EC-77A200C150AF}" dt="2020-12-09T15:54:22.922" v="493" actId="20577"/>
          <ac:spMkLst>
            <pc:docMk/>
            <pc:sldMk cId="3521886086" sldId="281"/>
            <ac:spMk id="3" creationId="{00000000-0000-0000-0000-000000000000}"/>
          </ac:spMkLst>
        </pc:spChg>
      </pc:sldChg>
      <pc:sldChg chg="modSp">
        <pc:chgData name="Bertels Els" userId="41fdf233-a44d-4606-805a-fb5013c9d60d" providerId="ADAL" clId="{B8BF0FE9-4AAC-4F88-A4EC-77A200C150AF}" dt="2020-12-09T15:53:05.177" v="483" actId="20577"/>
        <pc:sldMkLst>
          <pc:docMk/>
          <pc:sldMk cId="4104030517" sldId="282"/>
        </pc:sldMkLst>
        <pc:spChg chg="mod">
          <ac:chgData name="Bertels Els" userId="41fdf233-a44d-4606-805a-fb5013c9d60d" providerId="ADAL" clId="{B8BF0FE9-4AAC-4F88-A4EC-77A200C150AF}" dt="2020-12-09T15:53:05.177" v="483" actId="20577"/>
          <ac:spMkLst>
            <pc:docMk/>
            <pc:sldMk cId="4104030517" sldId="282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5623697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164ED0-148D-4DBC-87A7-26087461516C}" type="datetimeFigureOut">
              <a:rPr lang="nl-BE" smtClean="0"/>
              <a:t>7/12/2022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5623697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C06D69-13CD-41AC-B390-F421DCBD9C5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34308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5623697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B291BD-6467-4520-A63A-D1D4C71C39FF}" type="datetimeFigureOut">
              <a:rPr lang="nl-BE" smtClean="0"/>
              <a:t>7/12/2022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2925763" y="849313"/>
            <a:ext cx="4076700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992823" y="3271381"/>
            <a:ext cx="794258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5623697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1E4E78-FF73-4A2B-8347-6BC52A11100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73551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1E4E78-FF73-4A2B-8347-6BC52A111008}" type="slidenum">
              <a:rPr lang="nl-BE" smtClean="0"/>
              <a:t>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63441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AB0B6-F485-4DB9-B534-BA2EB88C1E50}" type="datetimeFigureOut">
              <a:rPr lang="nl-BE" smtClean="0"/>
              <a:t>7/12/2022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DA552-2A34-41DC-9391-CF2885688C6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79914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AB0B6-F485-4DB9-B534-BA2EB88C1E50}" type="datetimeFigureOut">
              <a:rPr lang="nl-BE" smtClean="0"/>
              <a:t>7/12/2022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DA552-2A34-41DC-9391-CF2885688C6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86490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AB0B6-F485-4DB9-B534-BA2EB88C1E50}" type="datetimeFigureOut">
              <a:rPr lang="nl-BE" smtClean="0"/>
              <a:t>7/12/2022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DA552-2A34-41DC-9391-CF2885688C6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88410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AB0B6-F485-4DB9-B534-BA2EB88C1E50}" type="datetimeFigureOut">
              <a:rPr lang="nl-BE" smtClean="0"/>
              <a:t>7/12/2022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DA552-2A34-41DC-9391-CF2885688C6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80635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AB0B6-F485-4DB9-B534-BA2EB88C1E50}" type="datetimeFigureOut">
              <a:rPr lang="nl-BE" smtClean="0"/>
              <a:t>7/12/2022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DA552-2A34-41DC-9391-CF2885688C6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37386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AB0B6-F485-4DB9-B534-BA2EB88C1E50}" type="datetimeFigureOut">
              <a:rPr lang="nl-BE" smtClean="0"/>
              <a:t>7/12/2022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DA552-2A34-41DC-9391-CF2885688C6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59348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AB0B6-F485-4DB9-B534-BA2EB88C1E50}" type="datetimeFigureOut">
              <a:rPr lang="nl-BE" smtClean="0"/>
              <a:t>7/12/2022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DA552-2A34-41DC-9391-CF2885688C6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72497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AB0B6-F485-4DB9-B534-BA2EB88C1E50}" type="datetimeFigureOut">
              <a:rPr lang="nl-BE" smtClean="0"/>
              <a:t>7/12/2022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DA552-2A34-41DC-9391-CF2885688C6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6931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AB0B6-F485-4DB9-B534-BA2EB88C1E50}" type="datetimeFigureOut">
              <a:rPr lang="nl-BE" smtClean="0"/>
              <a:t>7/12/2022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DA552-2A34-41DC-9391-CF2885688C6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7433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AB0B6-F485-4DB9-B534-BA2EB88C1E50}" type="datetimeFigureOut">
              <a:rPr lang="nl-BE" smtClean="0"/>
              <a:t>7/12/2022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DA552-2A34-41DC-9391-CF2885688C6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99501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AB0B6-F485-4DB9-B534-BA2EB88C1E50}" type="datetimeFigureOut">
              <a:rPr lang="nl-BE" smtClean="0"/>
              <a:t>7/12/2022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DA552-2A34-41DC-9391-CF2885688C6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79178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AB0B6-F485-4DB9-B534-BA2EB88C1E50}" type="datetimeFigureOut">
              <a:rPr lang="nl-BE" smtClean="0"/>
              <a:t>7/12/2022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DA552-2A34-41DC-9391-CF2885688C6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2434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gent-bao.lokaaloverlegplatform.be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Meldjeaanbasis.gent@ond.vlaanderen.b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ldjeaanbasis.stad.gent/" TargetMode="External"/><Relationship Id="rId2" Type="http://schemas.openxmlformats.org/officeDocument/2006/relationships/hyperlink" Target="https://meldjeaan.stad.gent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meldjeaansecundair.stad.gent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ldjeaanbasis.stad.gent/hulp" TargetMode="External"/><Relationship Id="rId2" Type="http://schemas.openxmlformats.org/officeDocument/2006/relationships/hyperlink" Target="https://schoolinjebuurt.gent.be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3E443FD7-A66B-4AA0-872D-B088B9BC5F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94095" y="851517"/>
            <a:ext cx="5238466" cy="2991416"/>
          </a:xfrm>
        </p:spPr>
        <p:txBody>
          <a:bodyPr anchor="b">
            <a:normAutofit/>
          </a:bodyPr>
          <a:lstStyle/>
          <a:p>
            <a:pPr algn="l"/>
            <a:r>
              <a:rPr lang="nl-BE" dirty="0"/>
              <a:t>Infosessie MJA2023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496824" y="3842932"/>
            <a:ext cx="4764387" cy="2163551"/>
          </a:xfrm>
        </p:spPr>
        <p:txBody>
          <a:bodyPr anchor="t">
            <a:normAutofit/>
          </a:bodyPr>
          <a:lstStyle/>
          <a:p>
            <a:pPr algn="l"/>
            <a:r>
              <a:rPr lang="nl-BE" dirty="0"/>
              <a:t>Aanmelden februari-maart 2023 </a:t>
            </a:r>
          </a:p>
          <a:p>
            <a:pPr algn="l"/>
            <a:endParaRPr lang="nl-BE" dirty="0"/>
          </a:p>
          <a:p>
            <a:r>
              <a:rPr lang="nl-BE" dirty="0"/>
              <a:t> Inschrijven voor het schooljaar 2023-2024</a:t>
            </a:r>
          </a:p>
          <a:p>
            <a:pPr algn="l"/>
            <a:endParaRPr lang="nl-BE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7872984" y="384048"/>
            <a:ext cx="3877056" cy="365125"/>
          </a:xfrm>
        </p:spPr>
        <p:txBody>
          <a:bodyPr>
            <a:normAutofit/>
          </a:bodyPr>
          <a:lstStyle/>
          <a:p>
            <a:pPr algn="r">
              <a:spcAft>
                <a:spcPts val="600"/>
              </a:spcAft>
            </a:pPr>
            <a:r>
              <a:rPr lang="nl-BE" sz="1100">
                <a:solidFill>
                  <a:schemeClr val="tx1">
                    <a:alpha val="80000"/>
                  </a:schemeClr>
                </a:solidFill>
              </a:rPr>
              <a:t>LOP Gent Basisonderwijs – december 2022</a:t>
            </a:r>
          </a:p>
        </p:txBody>
      </p:sp>
      <p:sp>
        <p:nvSpPr>
          <p:cNvPr id="1033" name="Freeform: Shape 1032">
            <a:extLst>
              <a:ext uri="{FF2B5EF4-FFF2-40B4-BE49-F238E27FC236}">
                <a16:creationId xmlns:a16="http://schemas.microsoft.com/office/drawing/2014/main" id="{C04BE0EF-3561-49B4-9A29-F283168A9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10370" y="851518"/>
            <a:ext cx="6184806" cy="5154967"/>
          </a:xfrm>
          <a:custGeom>
            <a:avLst/>
            <a:gdLst>
              <a:gd name="connsiteX0" fmla="*/ 363179 w 6184806"/>
              <a:gd name="connsiteY0" fmla="*/ 3125191 h 5154967"/>
              <a:gd name="connsiteX1" fmla="*/ 898270 w 6184806"/>
              <a:gd name="connsiteY1" fmla="*/ 3125191 h 5154967"/>
              <a:gd name="connsiteX2" fmla="*/ 980326 w 6184806"/>
              <a:gd name="connsiteY2" fmla="*/ 3173551 h 5154967"/>
              <a:gd name="connsiteX3" fmla="*/ 1248448 w 6184806"/>
              <a:gd name="connsiteY3" fmla="*/ 3635277 h 5154967"/>
              <a:gd name="connsiteX4" fmla="*/ 1248448 w 6184806"/>
              <a:gd name="connsiteY4" fmla="*/ 3729695 h 5154967"/>
              <a:gd name="connsiteX5" fmla="*/ 980326 w 6184806"/>
              <a:gd name="connsiteY5" fmla="*/ 4191421 h 5154967"/>
              <a:gd name="connsiteX6" fmla="*/ 898270 w 6184806"/>
              <a:gd name="connsiteY6" fmla="*/ 4239781 h 5154967"/>
              <a:gd name="connsiteX7" fmla="*/ 363179 w 6184806"/>
              <a:gd name="connsiteY7" fmla="*/ 4239781 h 5154967"/>
              <a:gd name="connsiteX8" fmla="*/ 279969 w 6184806"/>
              <a:gd name="connsiteY8" fmla="*/ 4191421 h 5154967"/>
              <a:gd name="connsiteX9" fmla="*/ 13002 w 6184806"/>
              <a:gd name="connsiteY9" fmla="*/ 3729695 h 5154967"/>
              <a:gd name="connsiteX10" fmla="*/ 13002 w 6184806"/>
              <a:gd name="connsiteY10" fmla="*/ 3635277 h 5154967"/>
              <a:gd name="connsiteX11" fmla="*/ 279969 w 6184806"/>
              <a:gd name="connsiteY11" fmla="*/ 3173551 h 5154967"/>
              <a:gd name="connsiteX12" fmla="*/ 363179 w 6184806"/>
              <a:gd name="connsiteY12" fmla="*/ 3125191 h 5154967"/>
              <a:gd name="connsiteX13" fmla="*/ 2489721 w 6184806"/>
              <a:gd name="connsiteY13" fmla="*/ 570035 h 5154967"/>
              <a:gd name="connsiteX14" fmla="*/ 2764862 w 6184806"/>
              <a:gd name="connsiteY14" fmla="*/ 570035 h 5154967"/>
              <a:gd name="connsiteX15" fmla="*/ 2796959 w 6184806"/>
              <a:gd name="connsiteY15" fmla="*/ 570035 h 5154967"/>
              <a:gd name="connsiteX16" fmla="*/ 2827587 w 6184806"/>
              <a:gd name="connsiteY16" fmla="*/ 622777 h 5154967"/>
              <a:gd name="connsiteX17" fmla="*/ 2977604 w 6184806"/>
              <a:gd name="connsiteY17" fmla="*/ 881117 h 5154967"/>
              <a:gd name="connsiteX18" fmla="*/ 2977604 w 6184806"/>
              <a:gd name="connsiteY18" fmla="*/ 1025720 h 5154967"/>
              <a:gd name="connsiteX19" fmla="*/ 2566968 w 6184806"/>
              <a:gd name="connsiteY19" fmla="*/ 1732863 h 5154967"/>
              <a:gd name="connsiteX20" fmla="*/ 2441299 w 6184806"/>
              <a:gd name="connsiteY20" fmla="*/ 1806927 h 5154967"/>
              <a:gd name="connsiteX21" fmla="*/ 1621798 w 6184806"/>
              <a:gd name="connsiteY21" fmla="*/ 1806927 h 5154967"/>
              <a:gd name="connsiteX22" fmla="*/ 1583218 w 6184806"/>
              <a:gd name="connsiteY22" fmla="*/ 1801802 h 5154967"/>
              <a:gd name="connsiteX23" fmla="*/ 1556683 w 6184806"/>
              <a:gd name="connsiteY23" fmla="*/ 1790677 h 5154967"/>
              <a:gd name="connsiteX24" fmla="*/ 1572899 w 6184806"/>
              <a:gd name="connsiteY24" fmla="*/ 1762630 h 5154967"/>
              <a:gd name="connsiteX25" fmla="*/ 2147429 w 6184806"/>
              <a:gd name="connsiteY25" fmla="*/ 768968 h 5154967"/>
              <a:gd name="connsiteX26" fmla="*/ 2489721 w 6184806"/>
              <a:gd name="connsiteY26" fmla="*/ 570035 h 5154967"/>
              <a:gd name="connsiteX27" fmla="*/ 1573268 w 6184806"/>
              <a:gd name="connsiteY27" fmla="*/ 0 h 5154967"/>
              <a:gd name="connsiteX28" fmla="*/ 2497662 w 6184806"/>
              <a:gd name="connsiteY28" fmla="*/ 0 h 5154967"/>
              <a:gd name="connsiteX29" fmla="*/ 2639415 w 6184806"/>
              <a:gd name="connsiteY29" fmla="*/ 83546 h 5154967"/>
              <a:gd name="connsiteX30" fmla="*/ 2887862 w 6184806"/>
              <a:gd name="connsiteY30" fmla="*/ 511387 h 5154967"/>
              <a:gd name="connsiteX31" fmla="*/ 2915928 w 6184806"/>
              <a:gd name="connsiteY31" fmla="*/ 559720 h 5154967"/>
              <a:gd name="connsiteX32" fmla="*/ 2893844 w 6184806"/>
              <a:gd name="connsiteY32" fmla="*/ 559720 h 5154967"/>
              <a:gd name="connsiteX33" fmla="*/ 2789466 w 6184806"/>
              <a:gd name="connsiteY33" fmla="*/ 559720 h 5154967"/>
              <a:gd name="connsiteX34" fmla="*/ 2744122 w 6184806"/>
              <a:gd name="connsiteY34" fmla="*/ 481634 h 5154967"/>
              <a:gd name="connsiteX35" fmla="*/ 2570885 w 6184806"/>
              <a:gd name="connsiteY35" fmla="*/ 183309 h 5154967"/>
              <a:gd name="connsiteX36" fmla="*/ 2445216 w 6184806"/>
              <a:gd name="connsiteY36" fmla="*/ 109243 h 5154967"/>
              <a:gd name="connsiteX37" fmla="*/ 1625714 w 6184806"/>
              <a:gd name="connsiteY37" fmla="*/ 109243 h 5154967"/>
              <a:gd name="connsiteX38" fmla="*/ 1498276 w 6184806"/>
              <a:gd name="connsiteY38" fmla="*/ 183309 h 5154967"/>
              <a:gd name="connsiteX39" fmla="*/ 1089410 w 6184806"/>
              <a:gd name="connsiteY39" fmla="*/ 890450 h 5154967"/>
              <a:gd name="connsiteX40" fmla="*/ 1089410 w 6184806"/>
              <a:gd name="connsiteY40" fmla="*/ 1035054 h 5154967"/>
              <a:gd name="connsiteX41" fmla="*/ 1498276 w 6184806"/>
              <a:gd name="connsiteY41" fmla="*/ 1742196 h 5154967"/>
              <a:gd name="connsiteX42" fmla="*/ 1552039 w 6184806"/>
              <a:gd name="connsiteY42" fmla="*/ 1796422 h 5154967"/>
              <a:gd name="connsiteX43" fmla="*/ 1558260 w 6184806"/>
              <a:gd name="connsiteY43" fmla="*/ 1799029 h 5154967"/>
              <a:gd name="connsiteX44" fmla="*/ 1524911 w 6184806"/>
              <a:gd name="connsiteY44" fmla="*/ 1856707 h 5154967"/>
              <a:gd name="connsiteX45" fmla="*/ 1500108 w 6184806"/>
              <a:gd name="connsiteY45" fmla="*/ 1899604 h 5154967"/>
              <a:gd name="connsiteX46" fmla="*/ 1525834 w 6184806"/>
              <a:gd name="connsiteY46" fmla="*/ 1910390 h 5154967"/>
              <a:gd name="connsiteX47" fmla="*/ 1569352 w 6184806"/>
              <a:gd name="connsiteY47" fmla="*/ 1916170 h 5154967"/>
              <a:gd name="connsiteX48" fmla="*/ 2493745 w 6184806"/>
              <a:gd name="connsiteY48" fmla="*/ 1916170 h 5154967"/>
              <a:gd name="connsiteX49" fmla="*/ 2635498 w 6184806"/>
              <a:gd name="connsiteY49" fmla="*/ 1832627 h 5154967"/>
              <a:gd name="connsiteX50" fmla="*/ 3098693 w 6184806"/>
              <a:gd name="connsiteY50" fmla="*/ 1034974 h 5154967"/>
              <a:gd name="connsiteX51" fmla="*/ 3098693 w 6184806"/>
              <a:gd name="connsiteY51" fmla="*/ 871863 h 5154967"/>
              <a:gd name="connsiteX52" fmla="*/ 2945803 w 6184806"/>
              <a:gd name="connsiteY52" fmla="*/ 608576 h 5154967"/>
              <a:gd name="connsiteX53" fmla="*/ 2923422 w 6184806"/>
              <a:gd name="connsiteY53" fmla="*/ 570035 h 5154967"/>
              <a:gd name="connsiteX54" fmla="*/ 3027104 w 6184806"/>
              <a:gd name="connsiteY54" fmla="*/ 570035 h 5154967"/>
              <a:gd name="connsiteX55" fmla="*/ 4690846 w 6184806"/>
              <a:gd name="connsiteY55" fmla="*/ 570035 h 5154967"/>
              <a:gd name="connsiteX56" fmla="*/ 5028384 w 6184806"/>
              <a:gd name="connsiteY56" fmla="*/ 768968 h 5154967"/>
              <a:gd name="connsiteX57" fmla="*/ 6131323 w 6184806"/>
              <a:gd name="connsiteY57" fmla="*/ 2668304 h 5154967"/>
              <a:gd name="connsiteX58" fmla="*/ 6131323 w 6184806"/>
              <a:gd name="connsiteY58" fmla="*/ 3056698 h 5154967"/>
              <a:gd name="connsiteX59" fmla="*/ 5028384 w 6184806"/>
              <a:gd name="connsiteY59" fmla="*/ 4956035 h 5154967"/>
              <a:gd name="connsiteX60" fmla="*/ 4690846 w 6184806"/>
              <a:gd name="connsiteY60" fmla="*/ 5154967 h 5154967"/>
              <a:gd name="connsiteX61" fmla="*/ 2489721 w 6184806"/>
              <a:gd name="connsiteY61" fmla="*/ 5154967 h 5154967"/>
              <a:gd name="connsiteX62" fmla="*/ 2147429 w 6184806"/>
              <a:gd name="connsiteY62" fmla="*/ 4956035 h 5154967"/>
              <a:gd name="connsiteX63" fmla="*/ 1049243 w 6184806"/>
              <a:gd name="connsiteY63" fmla="*/ 3056698 h 5154967"/>
              <a:gd name="connsiteX64" fmla="*/ 1049243 w 6184806"/>
              <a:gd name="connsiteY64" fmla="*/ 2668304 h 5154967"/>
              <a:gd name="connsiteX65" fmla="*/ 1457007 w 6184806"/>
              <a:gd name="connsiteY65" fmla="*/ 1963067 h 5154967"/>
              <a:gd name="connsiteX66" fmla="*/ 1491373 w 6184806"/>
              <a:gd name="connsiteY66" fmla="*/ 1903634 h 5154967"/>
              <a:gd name="connsiteX67" fmla="*/ 1490164 w 6184806"/>
              <a:gd name="connsiteY67" fmla="*/ 1903127 h 5154967"/>
              <a:gd name="connsiteX68" fmla="*/ 1429519 w 6184806"/>
              <a:gd name="connsiteY68" fmla="*/ 1841960 h 5154967"/>
              <a:gd name="connsiteX69" fmla="*/ 968320 w 6184806"/>
              <a:gd name="connsiteY69" fmla="*/ 1044307 h 5154967"/>
              <a:gd name="connsiteX70" fmla="*/ 968320 w 6184806"/>
              <a:gd name="connsiteY70" fmla="*/ 881196 h 5154967"/>
              <a:gd name="connsiteX71" fmla="*/ 1429519 w 6184806"/>
              <a:gd name="connsiteY71" fmla="*/ 83546 h 5154967"/>
              <a:gd name="connsiteX72" fmla="*/ 1573268 w 6184806"/>
              <a:gd name="connsiteY72" fmla="*/ 0 h 5154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6184806" h="5154967">
                <a:moveTo>
                  <a:pt x="363179" y="3125191"/>
                </a:moveTo>
                <a:cubicBezTo>
                  <a:pt x="363179" y="3125191"/>
                  <a:pt x="363179" y="3125191"/>
                  <a:pt x="898270" y="3125191"/>
                </a:cubicBezTo>
                <a:cubicBezTo>
                  <a:pt x="931786" y="3125191"/>
                  <a:pt x="964145" y="3143614"/>
                  <a:pt x="980326" y="3173551"/>
                </a:cubicBezTo>
                <a:cubicBezTo>
                  <a:pt x="980326" y="3173551"/>
                  <a:pt x="980326" y="3173551"/>
                  <a:pt x="1248448" y="3635277"/>
                </a:cubicBezTo>
                <a:cubicBezTo>
                  <a:pt x="1265784" y="3664063"/>
                  <a:pt x="1265784" y="3700909"/>
                  <a:pt x="1248448" y="3729695"/>
                </a:cubicBezTo>
                <a:cubicBezTo>
                  <a:pt x="1248448" y="3729695"/>
                  <a:pt x="1248448" y="3729695"/>
                  <a:pt x="980326" y="4191421"/>
                </a:cubicBezTo>
                <a:cubicBezTo>
                  <a:pt x="964145" y="4221358"/>
                  <a:pt x="931786" y="4239781"/>
                  <a:pt x="898270" y="4239781"/>
                </a:cubicBezTo>
                <a:cubicBezTo>
                  <a:pt x="898270" y="4239781"/>
                  <a:pt x="898270" y="4239781"/>
                  <a:pt x="363179" y="4239781"/>
                </a:cubicBezTo>
                <a:cubicBezTo>
                  <a:pt x="328508" y="4239781"/>
                  <a:pt x="297305" y="4221358"/>
                  <a:pt x="279969" y="4191421"/>
                </a:cubicBezTo>
                <a:cubicBezTo>
                  <a:pt x="279969" y="4191421"/>
                  <a:pt x="279969" y="4191421"/>
                  <a:pt x="13002" y="3729695"/>
                </a:cubicBezTo>
                <a:cubicBezTo>
                  <a:pt x="-4334" y="3700909"/>
                  <a:pt x="-4334" y="3664063"/>
                  <a:pt x="13002" y="3635277"/>
                </a:cubicBezTo>
                <a:cubicBezTo>
                  <a:pt x="13002" y="3635277"/>
                  <a:pt x="13002" y="3635277"/>
                  <a:pt x="279969" y="3173551"/>
                </a:cubicBezTo>
                <a:cubicBezTo>
                  <a:pt x="297305" y="3143614"/>
                  <a:pt x="328508" y="3125191"/>
                  <a:pt x="363179" y="3125191"/>
                </a:cubicBezTo>
                <a:close/>
                <a:moveTo>
                  <a:pt x="2489721" y="570035"/>
                </a:moveTo>
                <a:cubicBezTo>
                  <a:pt x="2489721" y="570035"/>
                  <a:pt x="2489721" y="570035"/>
                  <a:pt x="2764862" y="570035"/>
                </a:cubicBezTo>
                <a:lnTo>
                  <a:pt x="2796959" y="570035"/>
                </a:lnTo>
                <a:lnTo>
                  <a:pt x="2827587" y="622777"/>
                </a:lnTo>
                <a:cubicBezTo>
                  <a:pt x="2870233" y="696217"/>
                  <a:pt x="2919858" y="781675"/>
                  <a:pt x="2977604" y="881117"/>
                </a:cubicBezTo>
                <a:cubicBezTo>
                  <a:pt x="3004153" y="925204"/>
                  <a:pt x="3004153" y="981634"/>
                  <a:pt x="2977604" y="1025720"/>
                </a:cubicBezTo>
                <a:cubicBezTo>
                  <a:pt x="2977604" y="1025720"/>
                  <a:pt x="2977604" y="1025720"/>
                  <a:pt x="2566968" y="1732863"/>
                </a:cubicBezTo>
                <a:cubicBezTo>
                  <a:pt x="2542188" y="1778712"/>
                  <a:pt x="2492629" y="1806927"/>
                  <a:pt x="2441299" y="1806927"/>
                </a:cubicBezTo>
                <a:cubicBezTo>
                  <a:pt x="2441299" y="1806927"/>
                  <a:pt x="2441299" y="1806927"/>
                  <a:pt x="1621798" y="1806927"/>
                </a:cubicBezTo>
                <a:cubicBezTo>
                  <a:pt x="1608523" y="1806927"/>
                  <a:pt x="1595580" y="1805163"/>
                  <a:pt x="1583218" y="1801802"/>
                </a:cubicBezTo>
                <a:lnTo>
                  <a:pt x="1556683" y="1790677"/>
                </a:lnTo>
                <a:lnTo>
                  <a:pt x="1572899" y="1762630"/>
                </a:lnTo>
                <a:cubicBezTo>
                  <a:pt x="1719523" y="1509042"/>
                  <a:pt x="1907201" y="1184448"/>
                  <a:pt x="2147429" y="768968"/>
                </a:cubicBezTo>
                <a:cubicBezTo>
                  <a:pt x="2218739" y="645819"/>
                  <a:pt x="2347099" y="570035"/>
                  <a:pt x="2489721" y="570035"/>
                </a:cubicBezTo>
                <a:close/>
                <a:moveTo>
                  <a:pt x="1573268" y="0"/>
                </a:moveTo>
                <a:cubicBezTo>
                  <a:pt x="1573268" y="0"/>
                  <a:pt x="1573268" y="0"/>
                  <a:pt x="2497662" y="0"/>
                </a:cubicBezTo>
                <a:cubicBezTo>
                  <a:pt x="2555561" y="0"/>
                  <a:pt x="2611463" y="31828"/>
                  <a:pt x="2639415" y="83546"/>
                </a:cubicBezTo>
                <a:cubicBezTo>
                  <a:pt x="2639415" y="83546"/>
                  <a:pt x="2639415" y="83546"/>
                  <a:pt x="2887862" y="511387"/>
                </a:cubicBezTo>
                <a:lnTo>
                  <a:pt x="2915928" y="559720"/>
                </a:lnTo>
                <a:lnTo>
                  <a:pt x="2893844" y="559720"/>
                </a:lnTo>
                <a:lnTo>
                  <a:pt x="2789466" y="559720"/>
                </a:lnTo>
                <a:lnTo>
                  <a:pt x="2744122" y="481634"/>
                </a:lnTo>
                <a:cubicBezTo>
                  <a:pt x="2570885" y="183309"/>
                  <a:pt x="2570885" y="183309"/>
                  <a:pt x="2570885" y="183309"/>
                </a:cubicBezTo>
                <a:cubicBezTo>
                  <a:pt x="2546104" y="137459"/>
                  <a:pt x="2496545" y="109243"/>
                  <a:pt x="2445216" y="109243"/>
                </a:cubicBezTo>
                <a:cubicBezTo>
                  <a:pt x="1625714" y="109243"/>
                  <a:pt x="1625714" y="109243"/>
                  <a:pt x="1625714" y="109243"/>
                </a:cubicBezTo>
                <a:cubicBezTo>
                  <a:pt x="1572615" y="109243"/>
                  <a:pt x="1524825" y="137459"/>
                  <a:pt x="1498276" y="183309"/>
                </a:cubicBezTo>
                <a:cubicBezTo>
                  <a:pt x="1089410" y="890450"/>
                  <a:pt x="1089410" y="890450"/>
                  <a:pt x="1089410" y="890450"/>
                </a:cubicBezTo>
                <a:cubicBezTo>
                  <a:pt x="1062860" y="934537"/>
                  <a:pt x="1062860" y="990967"/>
                  <a:pt x="1089410" y="1035054"/>
                </a:cubicBezTo>
                <a:cubicBezTo>
                  <a:pt x="1498276" y="1742196"/>
                  <a:pt x="1498276" y="1742196"/>
                  <a:pt x="1498276" y="1742196"/>
                </a:cubicBezTo>
                <a:cubicBezTo>
                  <a:pt x="1511551" y="1765121"/>
                  <a:pt x="1530135" y="1783637"/>
                  <a:pt x="1552039" y="1796422"/>
                </a:cubicBezTo>
                <a:lnTo>
                  <a:pt x="1558260" y="1799029"/>
                </a:lnTo>
                <a:lnTo>
                  <a:pt x="1524911" y="1856707"/>
                </a:lnTo>
                <a:lnTo>
                  <a:pt x="1500108" y="1899604"/>
                </a:lnTo>
                <a:lnTo>
                  <a:pt x="1525834" y="1910390"/>
                </a:lnTo>
                <a:cubicBezTo>
                  <a:pt x="1539779" y="1914181"/>
                  <a:pt x="1554378" y="1916170"/>
                  <a:pt x="1569352" y="1916170"/>
                </a:cubicBezTo>
                <a:cubicBezTo>
                  <a:pt x="2493745" y="1916170"/>
                  <a:pt x="2493745" y="1916170"/>
                  <a:pt x="2493745" y="1916170"/>
                </a:cubicBezTo>
                <a:cubicBezTo>
                  <a:pt x="2551645" y="1916170"/>
                  <a:pt x="2607546" y="1884345"/>
                  <a:pt x="2635498" y="1832627"/>
                </a:cubicBezTo>
                <a:cubicBezTo>
                  <a:pt x="3098693" y="1034974"/>
                  <a:pt x="3098693" y="1034974"/>
                  <a:pt x="3098693" y="1034974"/>
                </a:cubicBezTo>
                <a:cubicBezTo>
                  <a:pt x="3128641" y="985246"/>
                  <a:pt x="3128641" y="921593"/>
                  <a:pt x="3098693" y="871863"/>
                </a:cubicBezTo>
                <a:cubicBezTo>
                  <a:pt x="3040794" y="772157"/>
                  <a:pt x="2990132" y="684914"/>
                  <a:pt x="2945803" y="608576"/>
                </a:cubicBezTo>
                <a:lnTo>
                  <a:pt x="2923422" y="570035"/>
                </a:lnTo>
                <a:lnTo>
                  <a:pt x="3027104" y="570035"/>
                </a:lnTo>
                <a:cubicBezTo>
                  <a:pt x="3349535" y="570035"/>
                  <a:pt x="3865424" y="570035"/>
                  <a:pt x="4690846" y="570035"/>
                </a:cubicBezTo>
                <a:cubicBezTo>
                  <a:pt x="4828714" y="570035"/>
                  <a:pt x="4961827" y="645819"/>
                  <a:pt x="5028384" y="768968"/>
                </a:cubicBezTo>
                <a:cubicBezTo>
                  <a:pt x="5028384" y="768968"/>
                  <a:pt x="5028384" y="768968"/>
                  <a:pt x="6131323" y="2668304"/>
                </a:cubicBezTo>
                <a:cubicBezTo>
                  <a:pt x="6202634" y="2786717"/>
                  <a:pt x="6202634" y="2938285"/>
                  <a:pt x="6131323" y="3056698"/>
                </a:cubicBezTo>
                <a:cubicBezTo>
                  <a:pt x="6131323" y="3056698"/>
                  <a:pt x="6131323" y="3056698"/>
                  <a:pt x="5028384" y="4956035"/>
                </a:cubicBezTo>
                <a:cubicBezTo>
                  <a:pt x="4961827" y="5079184"/>
                  <a:pt x="4828714" y="5154967"/>
                  <a:pt x="4690846" y="5154967"/>
                </a:cubicBezTo>
                <a:cubicBezTo>
                  <a:pt x="4690846" y="5154967"/>
                  <a:pt x="4690846" y="5154967"/>
                  <a:pt x="2489721" y="5154967"/>
                </a:cubicBezTo>
                <a:cubicBezTo>
                  <a:pt x="2347099" y="5154967"/>
                  <a:pt x="2218739" y="5079184"/>
                  <a:pt x="2147429" y="4956035"/>
                </a:cubicBezTo>
                <a:cubicBezTo>
                  <a:pt x="2147429" y="4956035"/>
                  <a:pt x="2147429" y="4956035"/>
                  <a:pt x="1049243" y="3056698"/>
                </a:cubicBezTo>
                <a:cubicBezTo>
                  <a:pt x="977932" y="2938285"/>
                  <a:pt x="977932" y="2786717"/>
                  <a:pt x="1049243" y="2668304"/>
                </a:cubicBezTo>
                <a:cubicBezTo>
                  <a:pt x="1049243" y="2668304"/>
                  <a:pt x="1049243" y="2668304"/>
                  <a:pt x="1457007" y="1963067"/>
                </a:cubicBezTo>
                <a:lnTo>
                  <a:pt x="1491373" y="1903634"/>
                </a:lnTo>
                <a:lnTo>
                  <a:pt x="1490164" y="1903127"/>
                </a:lnTo>
                <a:cubicBezTo>
                  <a:pt x="1465456" y="1888705"/>
                  <a:pt x="1444493" y="1867820"/>
                  <a:pt x="1429519" y="1841960"/>
                </a:cubicBezTo>
                <a:cubicBezTo>
                  <a:pt x="1429519" y="1841960"/>
                  <a:pt x="1429519" y="1841960"/>
                  <a:pt x="968320" y="1044307"/>
                </a:cubicBezTo>
                <a:cubicBezTo>
                  <a:pt x="938371" y="994579"/>
                  <a:pt x="938371" y="930926"/>
                  <a:pt x="968320" y="881196"/>
                </a:cubicBezTo>
                <a:cubicBezTo>
                  <a:pt x="968320" y="881196"/>
                  <a:pt x="968320" y="881196"/>
                  <a:pt x="1429519" y="83546"/>
                </a:cubicBezTo>
                <a:cubicBezTo>
                  <a:pt x="1459466" y="31828"/>
                  <a:pt x="1513373" y="0"/>
                  <a:pt x="1573268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26" name="Picture 2" descr="meld je aan Ge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31503" y="2930737"/>
            <a:ext cx="3217333" cy="1614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51642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Wat met de adressen ?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b="1" dirty="0"/>
              <a:t>Moet: 1 domicilieadres van het kind </a:t>
            </a:r>
            <a:endParaRPr lang="nl-BE" dirty="0"/>
          </a:p>
          <a:p>
            <a:r>
              <a:rPr lang="nl-BE" b="1" dirty="0"/>
              <a:t>Kan: max. 2 werkadressen : </a:t>
            </a:r>
            <a:r>
              <a:rPr lang="nl-BE" dirty="0"/>
              <a:t>ouders kiezen zelf welk adres. </a:t>
            </a:r>
          </a:p>
          <a:p>
            <a:r>
              <a:rPr lang="nl-BE" dirty="0"/>
              <a:t>Ouders die tijdens de aanmeldperiode weten dat ze gaan </a:t>
            </a:r>
            <a:r>
              <a:rPr lang="nl-BE" b="1" dirty="0"/>
              <a:t>verhuizen of van werk gaan veranderen</a:t>
            </a:r>
            <a:r>
              <a:rPr lang="nl-BE" dirty="0"/>
              <a:t> </a:t>
            </a:r>
          </a:p>
          <a:p>
            <a:pPr lvl="1"/>
            <a:r>
              <a:rPr lang="nl-BE" dirty="0"/>
              <a:t>Geef het toekomstige adres op in het aanmeldingsdossier</a:t>
            </a:r>
          </a:p>
          <a:p>
            <a:pPr lvl="1"/>
            <a:r>
              <a:rPr lang="nl-BE" dirty="0"/>
              <a:t>Je hoeft er nog niet te wonen/werken tijdens de aanmeldprocedure</a:t>
            </a:r>
          </a:p>
          <a:p>
            <a:pPr lvl="1"/>
            <a:r>
              <a:rPr lang="nl-BE" dirty="0"/>
              <a:t>Bij de inschrijving op school kunnen bewijzen dat je </a:t>
            </a:r>
            <a:r>
              <a:rPr lang="nl-BE"/>
              <a:t>daar gaat </a:t>
            </a:r>
            <a:r>
              <a:rPr lang="nl-BE" dirty="0"/>
              <a:t>wonen/werken bijv. via koopakte/huurovereenkomst of arbeidsovereenkomst</a:t>
            </a:r>
          </a:p>
          <a:p>
            <a:r>
              <a:rPr lang="nl-BE" dirty="0"/>
              <a:t>Ouders die wel weten dat ze </a:t>
            </a:r>
            <a:r>
              <a:rPr lang="nl-BE" b="1" dirty="0"/>
              <a:t>gaan verhuizen maar niet weten naar waar</a:t>
            </a:r>
            <a:r>
              <a:rPr lang="nl-BE" dirty="0"/>
              <a:t> ? Zij moeten het huidige adres opgeven .</a:t>
            </a:r>
          </a:p>
          <a:p>
            <a:endParaRPr lang="nl-BE" dirty="0"/>
          </a:p>
          <a:p>
            <a:endParaRPr lang="nl-BE" dirty="0"/>
          </a:p>
        </p:txBody>
      </p:sp>
      <p:pic>
        <p:nvPicPr>
          <p:cNvPr id="4" name="Picture 2" descr="meld je aan Ge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8550" y="107457"/>
            <a:ext cx="2135714" cy="1071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40305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De wachtlijst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436837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nl-BE" dirty="0"/>
              <a:t>Voor kinderen °2021 : het hele schooljaar 2023-2024</a:t>
            </a:r>
          </a:p>
          <a:p>
            <a:r>
              <a:rPr lang="nl-BE" dirty="0"/>
              <a:t>Voor alle andere kinderen : tot 6 oktober 2023 moet de school de volgorde van de wachtlijst aanhouden</a:t>
            </a:r>
          </a:p>
          <a:p>
            <a:pPr marL="0" indent="0">
              <a:buNone/>
            </a:pPr>
            <a:r>
              <a:rPr lang="nl-BE" dirty="0"/>
              <a:t>Als de school vrije plaats krijgt dan neemt die zelf contact op met de ouders</a:t>
            </a:r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r>
              <a:rPr lang="nl-BE" dirty="0"/>
              <a:t>Wie staat op de wachtlijst ?</a:t>
            </a:r>
          </a:p>
          <a:p>
            <a:r>
              <a:rPr lang="nl-BE" dirty="0"/>
              <a:t>Kinderen die nergens een toewijzing kregen</a:t>
            </a:r>
          </a:p>
          <a:p>
            <a:r>
              <a:rPr lang="nl-BE" dirty="0"/>
              <a:t>Kinderen die voor een lagere voorkeurschool een toewijzing kregen</a:t>
            </a:r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r>
              <a:rPr lang="nl-BE" dirty="0"/>
              <a:t>Meerlingen ?</a:t>
            </a:r>
          </a:p>
        </p:txBody>
      </p:sp>
      <p:pic>
        <p:nvPicPr>
          <p:cNvPr id="4" name="Picture 2" descr="meld je aan Ge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8550" y="107457"/>
            <a:ext cx="2135714" cy="1071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18860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Belangrijke data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0517" y="1825625"/>
            <a:ext cx="11354539" cy="4351338"/>
          </a:xfrm>
        </p:spPr>
        <p:txBody>
          <a:bodyPr>
            <a:normAutofit/>
          </a:bodyPr>
          <a:lstStyle/>
          <a:p>
            <a:r>
              <a:rPr lang="nl-BE" dirty="0"/>
              <a:t>Voorrangsperiode b/</a:t>
            </a:r>
            <a:r>
              <a:rPr lang="nl-BE" dirty="0" err="1"/>
              <a:t>z</a:t>
            </a:r>
            <a:r>
              <a:rPr lang="nl-BE" dirty="0"/>
              <a:t> en </a:t>
            </a:r>
            <a:r>
              <a:rPr lang="nl-BE" dirty="0" err="1"/>
              <a:t>kvp</a:t>
            </a:r>
            <a:r>
              <a:rPr lang="nl-BE" dirty="0"/>
              <a:t> °2021: </a:t>
            </a:r>
            <a:r>
              <a:rPr lang="nl-BE" b="1" dirty="0"/>
              <a:t>23/01 – 03/02/2023 </a:t>
            </a:r>
            <a:r>
              <a:rPr lang="nl-BE" dirty="0"/>
              <a:t>(via de school)</a:t>
            </a:r>
          </a:p>
          <a:p>
            <a:r>
              <a:rPr lang="nl-BE" dirty="0"/>
              <a:t>Aanmeldperiode: </a:t>
            </a:r>
            <a:r>
              <a:rPr lang="nl-BE" b="1" dirty="0"/>
              <a:t>28/02 (12u ‘s middags) tot 21/03/2023 (12u ‘s middags)</a:t>
            </a:r>
          </a:p>
          <a:p>
            <a:r>
              <a:rPr lang="nl-BE" b="1" dirty="0"/>
              <a:t>18/04/2023 </a:t>
            </a:r>
            <a:r>
              <a:rPr lang="nl-BE" dirty="0"/>
              <a:t>vanaf 12u: resultaten bekend voor ouders én scholen – via ouderportaal of via mail</a:t>
            </a:r>
          </a:p>
          <a:p>
            <a:r>
              <a:rPr lang="nl-BE" b="1" dirty="0"/>
              <a:t>24/04 – 15/05/2023</a:t>
            </a:r>
            <a:r>
              <a:rPr lang="nl-BE" dirty="0"/>
              <a:t>: inschrijven kinderen met toewijzingsticket</a:t>
            </a:r>
          </a:p>
          <a:p>
            <a:r>
              <a:rPr lang="nl-BE" b="1" dirty="0"/>
              <a:t>23/05/2023 </a:t>
            </a:r>
            <a:r>
              <a:rPr lang="nl-BE" dirty="0"/>
              <a:t>vanaf 9u: start vrije inschrijvingsperiode via de school </a:t>
            </a:r>
          </a:p>
          <a:p>
            <a:pPr lvl="1"/>
            <a:r>
              <a:rPr lang="nl-BE" dirty="0"/>
              <a:t>Voor kinderen die niet aanmeldden </a:t>
            </a:r>
          </a:p>
          <a:p>
            <a:pPr lvl="1"/>
            <a:r>
              <a:rPr lang="nl-BE" dirty="0"/>
              <a:t>Voor kinderen die geen vrije plaats kregen</a:t>
            </a:r>
          </a:p>
          <a:p>
            <a:endParaRPr lang="nl-BE" dirty="0"/>
          </a:p>
          <a:p>
            <a:endParaRPr lang="nl-BE" dirty="0"/>
          </a:p>
        </p:txBody>
      </p:sp>
      <p:pic>
        <p:nvPicPr>
          <p:cNvPr id="4" name="Picture 2" descr="meld je aan Ge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4430" y="230188"/>
            <a:ext cx="2135714" cy="1071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655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Aanmeld- en inschrijvingsperiodes </a:t>
            </a:r>
            <a:br>
              <a:rPr lang="nl-BE" dirty="0"/>
            </a:br>
            <a:r>
              <a:rPr lang="nl-BE" dirty="0"/>
              <a:t>buitengewoon basisonderwijs Gent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97150" y="1825625"/>
            <a:ext cx="1085665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BE" dirty="0"/>
          </a:p>
          <a:p>
            <a:r>
              <a:rPr lang="nl-BE" b="1" dirty="0"/>
              <a:t>13-29 maart 2023</a:t>
            </a:r>
            <a:r>
              <a:rPr lang="nl-BE" dirty="0"/>
              <a:t>: voorrangsperiode broer/zus en kinderen van personeel</a:t>
            </a:r>
          </a:p>
          <a:p>
            <a:r>
              <a:rPr lang="nl-BE" b="1" dirty="0"/>
              <a:t>19 april (9u) – 8 mei (11u) 2023</a:t>
            </a:r>
            <a:r>
              <a:rPr lang="nl-BE" dirty="0"/>
              <a:t>: aanmeldprocedure</a:t>
            </a:r>
          </a:p>
          <a:p>
            <a:r>
              <a:rPr lang="nl-BE" b="1" dirty="0"/>
              <a:t>15 mei 2023 </a:t>
            </a:r>
            <a:r>
              <a:rPr lang="nl-BE" dirty="0"/>
              <a:t>: resultaat aanmelden</a:t>
            </a:r>
          </a:p>
          <a:p>
            <a:r>
              <a:rPr lang="nl-BE" b="1" dirty="0"/>
              <a:t>22/05 - 16/06/2023</a:t>
            </a:r>
            <a:r>
              <a:rPr lang="nl-BE" dirty="0"/>
              <a:t>: inschrijven kinderen met ticket</a:t>
            </a:r>
          </a:p>
          <a:p>
            <a:r>
              <a:rPr lang="nl-BE" dirty="0"/>
              <a:t>Vanaf </a:t>
            </a:r>
            <a:r>
              <a:rPr lang="nl-BE" b="1" dirty="0"/>
              <a:t>1/06/2023</a:t>
            </a:r>
            <a:r>
              <a:rPr lang="nl-BE" dirty="0"/>
              <a:t>: start vrije inschrijvingsperiode</a:t>
            </a:r>
          </a:p>
          <a:p>
            <a:endParaRPr lang="nl-BE" dirty="0"/>
          </a:p>
          <a:p>
            <a:pPr marL="274320" lvl="1" indent="0">
              <a:buNone/>
            </a:pPr>
            <a:r>
              <a:rPr lang="nl-BE" dirty="0"/>
              <a:t>Meer info: </a:t>
            </a:r>
            <a:r>
              <a:rPr lang="nl-BE" dirty="0">
                <a:hlinkClick r:id="rId2"/>
              </a:rPr>
              <a:t>https://gent-bao.lokaaloverlegplatform.be/</a:t>
            </a:r>
            <a:r>
              <a:rPr lang="nl-BE" dirty="0"/>
              <a:t> </a:t>
            </a:r>
          </a:p>
          <a:p>
            <a:pPr marL="274320" lvl="1" indent="0">
              <a:buNone/>
            </a:pPr>
            <a:endParaRPr lang="nl-BE" dirty="0"/>
          </a:p>
          <a:p>
            <a:endParaRPr lang="nl-BE" dirty="0"/>
          </a:p>
        </p:txBody>
      </p:sp>
      <p:pic>
        <p:nvPicPr>
          <p:cNvPr id="4" name="Picture 2" descr="meld je aan Ge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0913" y="5483675"/>
            <a:ext cx="2135714" cy="1071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97787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76B8D8-C216-4766-8DE7-BEA82EA81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Contactgegevens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7C0E007-99EF-4506-9CC1-53B38AC607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>
                <a:hlinkClick r:id="rId2"/>
              </a:rPr>
              <a:t>Meldjeaanbasis.gent@ond.vlaanderen.be</a:t>
            </a:r>
            <a:endParaRPr lang="nl-BE" dirty="0"/>
          </a:p>
          <a:p>
            <a:r>
              <a:rPr lang="nl-BE" dirty="0"/>
              <a:t>0492 722 808</a:t>
            </a:r>
          </a:p>
          <a:p>
            <a:r>
              <a:rPr lang="nl-BE" dirty="0"/>
              <a:t>02 553 50 21</a:t>
            </a:r>
          </a:p>
        </p:txBody>
      </p:sp>
    </p:spTree>
    <p:extLst>
      <p:ext uri="{BB962C8B-B14F-4D97-AF65-F5344CB8AC3E}">
        <p14:creationId xmlns:p14="http://schemas.microsoft.com/office/powerpoint/2010/main" val="2455173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Welke websites 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1394" y="2935931"/>
            <a:ext cx="10970043" cy="4339537"/>
          </a:xfrm>
        </p:spPr>
        <p:txBody>
          <a:bodyPr/>
          <a:lstStyle/>
          <a:p>
            <a:pPr marL="0" indent="0" algn="ctr">
              <a:buNone/>
            </a:pPr>
            <a:r>
              <a:rPr lang="nl-BE" dirty="0">
                <a:hlinkClick r:id="rId2"/>
              </a:rPr>
              <a:t>https://meldjeaan.</a:t>
            </a:r>
            <a:r>
              <a:rPr lang="nl-BE" dirty="0">
                <a:highlight>
                  <a:srgbClr val="FFFF00"/>
                </a:highlight>
                <a:hlinkClick r:id="rId2"/>
              </a:rPr>
              <a:t>stad.gent</a:t>
            </a:r>
            <a:endParaRPr lang="nl-BE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nl-BE" dirty="0"/>
              <a:t>                                               </a:t>
            </a:r>
          </a:p>
          <a:p>
            <a:pPr marL="0" indent="0">
              <a:buNone/>
            </a:pPr>
            <a:r>
              <a:rPr lang="nl-BE" dirty="0">
                <a:hlinkClick r:id="rId3"/>
              </a:rPr>
              <a:t>https://meldjeaan</a:t>
            </a:r>
            <a:r>
              <a:rPr lang="nl-BE" dirty="0">
                <a:solidFill>
                  <a:srgbClr val="FF0000"/>
                </a:solidFill>
                <a:hlinkClick r:id="rId3"/>
              </a:rPr>
              <a:t>basis</a:t>
            </a:r>
            <a:r>
              <a:rPr lang="nl-BE" dirty="0">
                <a:hlinkClick r:id="rId3"/>
              </a:rPr>
              <a:t>.</a:t>
            </a:r>
            <a:r>
              <a:rPr lang="nl-BE" dirty="0">
                <a:highlight>
                  <a:srgbClr val="FFFF00"/>
                </a:highlight>
                <a:hlinkClick r:id="rId3"/>
              </a:rPr>
              <a:t>stad.gent</a:t>
            </a:r>
            <a:r>
              <a:rPr lang="nl-BE" dirty="0"/>
              <a:t>       </a:t>
            </a:r>
            <a:r>
              <a:rPr lang="nl-BE" dirty="0">
                <a:hlinkClick r:id="rId4"/>
              </a:rPr>
              <a:t>https://meldjeaansecundair.</a:t>
            </a:r>
            <a:r>
              <a:rPr lang="nl-BE" dirty="0">
                <a:highlight>
                  <a:srgbClr val="FFFF00"/>
                </a:highlight>
                <a:hlinkClick r:id="rId4"/>
              </a:rPr>
              <a:t>stad.gent</a:t>
            </a:r>
            <a:r>
              <a:rPr lang="nl-BE" dirty="0">
                <a:highlight>
                  <a:srgbClr val="FFFF00"/>
                </a:highlight>
              </a:rPr>
              <a:t> </a:t>
            </a:r>
          </a:p>
          <a:p>
            <a:pPr marL="0" indent="0">
              <a:buNone/>
            </a:pPr>
            <a:endParaRPr lang="nl-BE" dirty="0"/>
          </a:p>
        </p:txBody>
      </p:sp>
      <p:pic>
        <p:nvPicPr>
          <p:cNvPr id="4" name="Picture 2" descr="meld je aan Gen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2261" y="5486400"/>
            <a:ext cx="2342003" cy="1175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unthaak 6"/>
          <p:cNvSpPr/>
          <p:nvPr/>
        </p:nvSpPr>
        <p:spPr>
          <a:xfrm rot="7938814">
            <a:off x="4029542" y="3578156"/>
            <a:ext cx="505056" cy="235583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>
              <a:solidFill>
                <a:schemeClr val="tx1"/>
              </a:solidFill>
            </a:endParaRPr>
          </a:p>
        </p:txBody>
      </p:sp>
      <p:sp>
        <p:nvSpPr>
          <p:cNvPr id="8" name="Punthaak 7"/>
          <p:cNvSpPr/>
          <p:nvPr/>
        </p:nvSpPr>
        <p:spPr>
          <a:xfrm rot="2874664">
            <a:off x="7271036" y="3628217"/>
            <a:ext cx="465495" cy="228415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353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Info over het aanmelden</a:t>
            </a:r>
            <a:endParaRPr lang="nl-BE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2001" y="1690688"/>
            <a:ext cx="10874406" cy="4351338"/>
          </a:xfrm>
        </p:spPr>
        <p:txBody>
          <a:bodyPr>
            <a:normAutofit fontScale="85000" lnSpcReduction="10000"/>
          </a:bodyPr>
          <a:lstStyle/>
          <a:p>
            <a:r>
              <a:rPr lang="nl-BE" b="1" dirty="0"/>
              <a:t>Brochure</a:t>
            </a:r>
            <a:r>
              <a:rPr lang="nl-BE" dirty="0"/>
              <a:t> ‘Gids om uw kind in te schrijven’  </a:t>
            </a:r>
          </a:p>
          <a:p>
            <a:pPr lvl="1"/>
            <a:r>
              <a:rPr lang="nl-BE" dirty="0"/>
              <a:t>Per post</a:t>
            </a:r>
          </a:p>
          <a:p>
            <a:pPr lvl="1"/>
            <a:r>
              <a:rPr lang="nl-BE" dirty="0"/>
              <a:t>voor kerstmis verspreid</a:t>
            </a:r>
          </a:p>
          <a:p>
            <a:pPr lvl="1"/>
            <a:r>
              <a:rPr lang="nl-BE" dirty="0"/>
              <a:t>Ouders (°2021 + °2020 okt, nov, dec), </a:t>
            </a:r>
            <a:r>
              <a:rPr lang="nl-BE" dirty="0" err="1"/>
              <a:t>toeleiders</a:t>
            </a:r>
            <a:r>
              <a:rPr lang="nl-BE" dirty="0"/>
              <a:t>, scholen</a:t>
            </a:r>
          </a:p>
          <a:p>
            <a:r>
              <a:rPr lang="nl-BE" b="1" dirty="0"/>
              <a:t>Herinneringskaart </a:t>
            </a:r>
            <a:r>
              <a:rPr lang="nl-BE" dirty="0"/>
              <a:t>(postkaartje)</a:t>
            </a:r>
          </a:p>
          <a:p>
            <a:pPr lvl="1"/>
            <a:r>
              <a:rPr lang="nl-BE" dirty="0"/>
              <a:t>Begin februari verspreid aan de ouders</a:t>
            </a:r>
          </a:p>
          <a:p>
            <a:pPr lvl="1"/>
            <a:r>
              <a:rPr lang="nl-BE" dirty="0"/>
              <a:t>Per post</a:t>
            </a:r>
          </a:p>
          <a:p>
            <a:pPr lvl="1"/>
            <a:r>
              <a:rPr lang="nl-BE" dirty="0"/>
              <a:t>Aan alle kinderen °2021 mét domicilie in Gent</a:t>
            </a:r>
          </a:p>
          <a:p>
            <a:r>
              <a:rPr lang="nl-BE" b="1" dirty="0"/>
              <a:t>Affiches</a:t>
            </a:r>
            <a:r>
              <a:rPr lang="nl-BE" dirty="0"/>
              <a:t> : scholen, voorschoolse organisaties, </a:t>
            </a:r>
            <a:r>
              <a:rPr lang="nl-BE" dirty="0" err="1"/>
              <a:t>toeleiders</a:t>
            </a:r>
            <a:endParaRPr lang="nl-BE" dirty="0"/>
          </a:p>
          <a:p>
            <a:r>
              <a:rPr lang="nl-BE" b="1" dirty="0"/>
              <a:t>Brochure</a:t>
            </a:r>
            <a:r>
              <a:rPr lang="nl-BE" dirty="0"/>
              <a:t> + </a:t>
            </a:r>
            <a:r>
              <a:rPr lang="nl-BE" b="1" dirty="0"/>
              <a:t>vertalingen</a:t>
            </a:r>
            <a:r>
              <a:rPr lang="nl-BE" dirty="0"/>
              <a:t> (Kerst) elektronisch op </a:t>
            </a:r>
            <a:r>
              <a:rPr lang="nl-BE" dirty="0" err="1"/>
              <a:t>meldjeaanbasis.stad.gent</a:t>
            </a:r>
            <a:r>
              <a:rPr lang="nl-BE" dirty="0"/>
              <a:t>/hulp</a:t>
            </a:r>
          </a:p>
          <a:p>
            <a:r>
              <a:rPr lang="nl-BE" b="1" dirty="0"/>
              <a:t>Introductiefilm</a:t>
            </a:r>
            <a:r>
              <a:rPr lang="nl-BE" dirty="0"/>
              <a:t> ? </a:t>
            </a:r>
          </a:p>
          <a:p>
            <a:r>
              <a:rPr lang="nl-BE" b="1" dirty="0"/>
              <a:t>Overzicht vrije plaatsen : </a:t>
            </a:r>
            <a:r>
              <a:rPr lang="nl-BE" dirty="0"/>
              <a:t>vanaf half februari op </a:t>
            </a:r>
            <a:r>
              <a:rPr lang="nl-BE" dirty="0" err="1"/>
              <a:t>meldjeaanbasis.stad.gent</a:t>
            </a:r>
            <a:r>
              <a:rPr lang="nl-BE" dirty="0"/>
              <a:t>/over</a:t>
            </a:r>
          </a:p>
          <a:p>
            <a:endParaRPr lang="nl-BE" dirty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/>
          </a:p>
        </p:txBody>
      </p:sp>
      <p:pic>
        <p:nvPicPr>
          <p:cNvPr id="4" name="Picture 2" descr="meld je aan Ge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6286" y="5707363"/>
            <a:ext cx="2135714" cy="1071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1467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9697" y="355107"/>
            <a:ext cx="11345662" cy="1340528"/>
          </a:xfrm>
        </p:spPr>
        <p:txBody>
          <a:bodyPr/>
          <a:lstStyle/>
          <a:p>
            <a:r>
              <a:rPr lang="nl-BE" dirty="0"/>
              <a:t>Ondersteuning van ouders bij schoolkeuzeproces </a:t>
            </a:r>
            <a:endParaRPr lang="nl-BE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19596" y="1568172"/>
            <a:ext cx="11452194" cy="4351338"/>
          </a:xfrm>
        </p:spPr>
        <p:txBody>
          <a:bodyPr>
            <a:normAutofit/>
          </a:bodyPr>
          <a:lstStyle/>
          <a:p>
            <a:r>
              <a:rPr lang="nl-BE" b="1" dirty="0"/>
              <a:t>Online infosessie voor ouders : ‘hoe kies ik een school’ ? </a:t>
            </a:r>
            <a:r>
              <a:rPr lang="nl-BE" dirty="0"/>
              <a:t>Zie brochure p.2</a:t>
            </a:r>
          </a:p>
          <a:p>
            <a:r>
              <a:rPr lang="nl-BE" b="1" dirty="0"/>
              <a:t>Aanmeldpunten</a:t>
            </a:r>
            <a:r>
              <a:rPr lang="nl-BE" dirty="0"/>
              <a:t> (zie p.8 brochure en site MJA) – </a:t>
            </a:r>
            <a:r>
              <a:rPr lang="nl-BE" i="1" dirty="0">
                <a:solidFill>
                  <a:srgbClr val="FF0000"/>
                </a:solidFill>
              </a:rPr>
              <a:t>Groeiteam ?</a:t>
            </a:r>
          </a:p>
          <a:p>
            <a:r>
              <a:rPr lang="nl-BE" b="1" dirty="0"/>
              <a:t>Wijkwandelingen </a:t>
            </a:r>
          </a:p>
          <a:p>
            <a:r>
              <a:rPr lang="nl-BE" b="1" dirty="0"/>
              <a:t>Elektronische kaart van Gent mét aanduiding van de scholen</a:t>
            </a:r>
          </a:p>
          <a:p>
            <a:r>
              <a:rPr lang="nl-BE" b="1" dirty="0"/>
              <a:t>Info over scholen ? </a:t>
            </a:r>
          </a:p>
          <a:p>
            <a:pPr lvl="1"/>
            <a:r>
              <a:rPr lang="nl-BE" dirty="0">
                <a:hlinkClick r:id="rId2"/>
              </a:rPr>
              <a:t>https://schoolinjebuurt.gent.be</a:t>
            </a:r>
            <a:r>
              <a:rPr lang="nl-BE" dirty="0"/>
              <a:t> </a:t>
            </a:r>
          </a:p>
          <a:p>
            <a:pPr lvl="1"/>
            <a:r>
              <a:rPr lang="nl-BE" dirty="0">
                <a:hlinkClick r:id="rId3"/>
              </a:rPr>
              <a:t>https://</a:t>
            </a:r>
            <a:r>
              <a:rPr lang="nl-BE" dirty="0">
                <a:solidFill>
                  <a:schemeClr val="accent1">
                    <a:lumMod val="75000"/>
                  </a:schemeClr>
                </a:solidFill>
                <a:hlinkClick r:id="rId3"/>
              </a:rPr>
              <a:t>meldjeaanbasis.stad.gent/hulp</a:t>
            </a:r>
            <a:r>
              <a:rPr lang="nl-BE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nl-BE" dirty="0"/>
          </a:p>
          <a:p>
            <a:pPr marL="0" indent="0">
              <a:buNone/>
            </a:pPr>
            <a:endParaRPr lang="nl-BE" dirty="0"/>
          </a:p>
        </p:txBody>
      </p:sp>
      <p:pic>
        <p:nvPicPr>
          <p:cNvPr id="4" name="Picture 2" descr="meld je aan Gen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8550" y="5589917"/>
            <a:ext cx="2135714" cy="1071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643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Wie meldt aan 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45724" y="1825625"/>
            <a:ext cx="11278540" cy="4351338"/>
          </a:xfrm>
        </p:spPr>
        <p:txBody>
          <a:bodyPr/>
          <a:lstStyle/>
          <a:p>
            <a:r>
              <a:rPr lang="nl-BE" dirty="0"/>
              <a:t>Alle kinderen </a:t>
            </a:r>
            <a:r>
              <a:rPr lang="nl-BE" b="1" dirty="0"/>
              <a:t>°2021</a:t>
            </a:r>
            <a:r>
              <a:rPr lang="nl-BE" dirty="0"/>
              <a:t> die oudste zijn in het gezin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BE" dirty="0"/>
              <a:t>Kinderen °2021 die al inschrijven tijdens de voorrangsperiode b/</a:t>
            </a:r>
            <a:r>
              <a:rPr lang="nl-BE" dirty="0" err="1"/>
              <a:t>z</a:t>
            </a:r>
            <a:r>
              <a:rPr lang="nl-BE" dirty="0"/>
              <a:t> en </a:t>
            </a:r>
            <a:r>
              <a:rPr lang="nl-BE" dirty="0" err="1"/>
              <a:t>kvp</a:t>
            </a:r>
            <a:r>
              <a:rPr lang="nl-BE" dirty="0"/>
              <a:t>, melden niet meer aan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BE" dirty="0"/>
              <a:t>Ook kinderen die november/december 2021 geboren zijn en pas op 01/09/2024 naar school mogen. </a:t>
            </a:r>
          </a:p>
          <a:p>
            <a:endParaRPr lang="nl-BE" dirty="0"/>
          </a:p>
          <a:p>
            <a:r>
              <a:rPr lang="nl-BE" dirty="0"/>
              <a:t>Alle kinderen die volgend schooljaar </a:t>
            </a:r>
            <a:r>
              <a:rPr lang="nl-BE" b="1" dirty="0"/>
              <a:t>naar een andere school </a:t>
            </a:r>
            <a:r>
              <a:rPr lang="nl-BE" dirty="0"/>
              <a:t>willen</a:t>
            </a:r>
          </a:p>
          <a:p>
            <a:pPr marL="0" indent="0">
              <a:buNone/>
            </a:pPr>
            <a:endParaRPr lang="nl-BE" dirty="0"/>
          </a:p>
          <a:p>
            <a:r>
              <a:rPr lang="nl-BE" dirty="0"/>
              <a:t>Bij aanmelden is voorrang broer/zus en/of kind van personeel mogelijk –  aanduiden in het aanmelddossier !</a:t>
            </a:r>
          </a:p>
          <a:p>
            <a:endParaRPr lang="nl-BE" dirty="0"/>
          </a:p>
        </p:txBody>
      </p:sp>
      <p:pic>
        <p:nvPicPr>
          <p:cNvPr id="4" name="Picture 2" descr="meld je aan Ge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8550" y="107457"/>
            <a:ext cx="2135714" cy="1071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0159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Wat is een goed aanmelddossier 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Zet altijd 1</a:t>
            </a:r>
            <a:r>
              <a:rPr lang="nl-BE" baseline="30000" dirty="0"/>
              <a:t>ste</a:t>
            </a:r>
            <a:r>
              <a:rPr lang="nl-BE" dirty="0"/>
              <a:t> voorkeurschool op 1, de tweede voorkeurschool op 2, …</a:t>
            </a:r>
          </a:p>
          <a:p>
            <a:r>
              <a:rPr lang="nl-BE" dirty="0"/>
              <a:t>Minstens </a:t>
            </a:r>
            <a:r>
              <a:rPr lang="nl-BE" b="1" dirty="0">
                <a:solidFill>
                  <a:srgbClr val="FF0000"/>
                </a:solidFill>
              </a:rPr>
              <a:t>5</a:t>
            </a:r>
            <a:r>
              <a:rPr lang="nl-BE" dirty="0"/>
              <a:t> scholen – maar is geen verplichting (voor °2021)</a:t>
            </a:r>
          </a:p>
          <a:p>
            <a:r>
              <a:rPr lang="nl-BE" dirty="0"/>
              <a:t>Scholen met ‘voldoende’ vrije plaatsen</a:t>
            </a:r>
          </a:p>
          <a:p>
            <a:r>
              <a:rPr lang="nl-BE" dirty="0"/>
              <a:t>Scholen nabij domicilie kind of werk van ouders</a:t>
            </a:r>
          </a:p>
          <a:p>
            <a:endParaRPr lang="nl-BE" dirty="0"/>
          </a:p>
          <a:p>
            <a:r>
              <a:rPr lang="nl-BE" dirty="0"/>
              <a:t>Zal het kind van school veranderen ?</a:t>
            </a:r>
          </a:p>
          <a:p>
            <a:pPr lvl="1"/>
            <a:r>
              <a:rPr lang="nl-BE" dirty="0"/>
              <a:t>Niet de school opgeven waar het kind nu al zit</a:t>
            </a:r>
          </a:p>
          <a:p>
            <a:pPr lvl="1"/>
            <a:r>
              <a:rPr lang="nl-BE" dirty="0"/>
              <a:t>De huidige school krijgt geen informatie dat je aanmeldt voor een andere school</a:t>
            </a:r>
          </a:p>
          <a:p>
            <a:endParaRPr lang="nl-BE" dirty="0"/>
          </a:p>
          <a:p>
            <a:pPr marL="457200" lvl="1" indent="0">
              <a:buNone/>
            </a:pPr>
            <a:endParaRPr lang="nl-BE" dirty="0"/>
          </a:p>
          <a:p>
            <a:pPr lvl="1"/>
            <a:endParaRPr lang="nl-BE" dirty="0"/>
          </a:p>
        </p:txBody>
      </p:sp>
      <p:pic>
        <p:nvPicPr>
          <p:cNvPr id="4" name="Picture 2" descr="meld je aan Ge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8550" y="107457"/>
            <a:ext cx="2135714" cy="1071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8322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FAQ van ouders bij het aanmelden 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75209" y="1948355"/>
            <a:ext cx="11434438" cy="4470199"/>
          </a:xfrm>
        </p:spPr>
        <p:txBody>
          <a:bodyPr>
            <a:normAutofit fontScale="92500" lnSpcReduction="20000"/>
          </a:bodyPr>
          <a:lstStyle/>
          <a:p>
            <a:r>
              <a:rPr lang="nl-BE" dirty="0"/>
              <a:t>Inloggegevens werken niet meer ? </a:t>
            </a:r>
          </a:p>
          <a:p>
            <a:pPr lvl="1"/>
            <a:r>
              <a:rPr lang="nl-BE" dirty="0"/>
              <a:t>Ouders kunnen zelf nieuwe gebruikersnaam en wachtwoord aanmaken</a:t>
            </a:r>
          </a:p>
          <a:p>
            <a:pPr lvl="1"/>
            <a:r>
              <a:rPr lang="nl-BE" dirty="0"/>
              <a:t>Per aanmeldperiode nieuwe inloggegevens aanmaken</a:t>
            </a:r>
          </a:p>
          <a:p>
            <a:pPr lvl="1"/>
            <a:r>
              <a:rPr lang="nl-BE" dirty="0"/>
              <a:t>Tijdens de aanmeldperiode</a:t>
            </a:r>
          </a:p>
          <a:p>
            <a:pPr marL="0" indent="0">
              <a:buNone/>
            </a:pPr>
            <a:r>
              <a:rPr lang="nl-BE" dirty="0"/>
              <a:t>(Dubbele authenticatie : </a:t>
            </a:r>
            <a:r>
              <a:rPr lang="nl-BE" dirty="0" err="1"/>
              <a:t>Captcha</a:t>
            </a:r>
            <a:r>
              <a:rPr lang="nl-BE" dirty="0"/>
              <a:t>)</a:t>
            </a:r>
          </a:p>
          <a:p>
            <a:pPr marL="0" indent="0">
              <a:buNone/>
            </a:pPr>
            <a:endParaRPr lang="nl-BE" dirty="0"/>
          </a:p>
          <a:p>
            <a:r>
              <a:rPr lang="nl-BE" dirty="0"/>
              <a:t>Het kind heeft geen RRN</a:t>
            </a:r>
          </a:p>
          <a:p>
            <a:r>
              <a:rPr lang="nl-BE" dirty="0"/>
              <a:t>Het kind heeft geen domicilie in België</a:t>
            </a:r>
          </a:p>
          <a:p>
            <a:pPr marL="0" indent="0">
              <a:buNone/>
            </a:pPr>
            <a:endParaRPr lang="nl-BE" dirty="0"/>
          </a:p>
          <a:p>
            <a:r>
              <a:rPr lang="nl-BE" dirty="0"/>
              <a:t>Kind kan niet aanmelden omdat het te jong is</a:t>
            </a:r>
          </a:p>
          <a:p>
            <a:r>
              <a:rPr lang="nl-BE" dirty="0"/>
              <a:t>Lukt niet om de geboortedatum in te vullen – gebeurt automatisch via RRN</a:t>
            </a:r>
          </a:p>
          <a:p>
            <a:pPr marL="0" indent="0">
              <a:buNone/>
            </a:pPr>
            <a:endParaRPr lang="nl-BE" dirty="0"/>
          </a:p>
          <a:p>
            <a:endParaRPr lang="nl-BE" dirty="0"/>
          </a:p>
          <a:p>
            <a:endParaRPr lang="nl-BE" dirty="0"/>
          </a:p>
          <a:p>
            <a:pPr marL="457200" lvl="1" indent="0">
              <a:buNone/>
            </a:pPr>
            <a:endParaRPr lang="nl-BE" dirty="0"/>
          </a:p>
          <a:p>
            <a:pPr lvl="1"/>
            <a:endParaRPr lang="nl-BE" dirty="0"/>
          </a:p>
        </p:txBody>
      </p:sp>
      <p:pic>
        <p:nvPicPr>
          <p:cNvPr id="4" name="Picture 2" descr="meld je aan Ge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8550" y="107457"/>
            <a:ext cx="2135714" cy="1071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75058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FAQ van ouders bij het aanmelden 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33375" y="1476278"/>
            <a:ext cx="10515600" cy="4576763"/>
          </a:xfrm>
        </p:spPr>
        <p:txBody>
          <a:bodyPr/>
          <a:lstStyle/>
          <a:p>
            <a:r>
              <a:rPr lang="nl-BE" dirty="0"/>
              <a:t>Kunnen de school niet vinden : verschillende zoekingangen</a:t>
            </a:r>
          </a:p>
          <a:p>
            <a:r>
              <a:rPr lang="nl-BE" dirty="0"/>
              <a:t>Verander de volgorde van de scholen</a:t>
            </a:r>
          </a:p>
          <a:p>
            <a:endParaRPr lang="nl-BE" dirty="0"/>
          </a:p>
          <a:p>
            <a:pPr marL="0" indent="0">
              <a:buNone/>
            </a:pPr>
            <a:endParaRPr lang="nl-BE" dirty="0"/>
          </a:p>
          <a:p>
            <a:endParaRPr lang="nl-BE" dirty="0"/>
          </a:p>
          <a:p>
            <a:endParaRPr lang="nl-BE" dirty="0"/>
          </a:p>
          <a:p>
            <a:pPr marL="457200" lvl="1" indent="0">
              <a:buNone/>
            </a:pPr>
            <a:endParaRPr lang="nl-BE" dirty="0"/>
          </a:p>
          <a:p>
            <a:pPr lvl="1"/>
            <a:endParaRPr lang="nl-BE" dirty="0"/>
          </a:p>
        </p:txBody>
      </p:sp>
      <p:pic>
        <p:nvPicPr>
          <p:cNvPr id="4" name="Picture 2" descr="meld je aan Ge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8550" y="107457"/>
            <a:ext cx="2135714" cy="1071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BD2D4BBE-96AE-425F-BD24-686FCE83DB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1888" y="2490358"/>
            <a:ext cx="8076738" cy="4260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40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De ordening en toewijzing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BE" dirty="0"/>
              <a:t>Kinderen worden geordend per voorkeurschool op basis van </a:t>
            </a:r>
          </a:p>
          <a:p>
            <a:pPr lvl="1"/>
            <a:r>
              <a:rPr lang="nl-BE" strike="sngStrike" dirty="0">
                <a:solidFill>
                  <a:srgbClr val="FF0000"/>
                </a:solidFill>
              </a:rPr>
              <a:t>Sociale mix : dubbele contingentering: IND en </a:t>
            </a:r>
            <a:r>
              <a:rPr lang="nl-BE" strike="sngStrike" dirty="0" err="1">
                <a:solidFill>
                  <a:srgbClr val="FF0000"/>
                </a:solidFill>
              </a:rPr>
              <a:t>nIND</a:t>
            </a:r>
            <a:endParaRPr lang="nl-BE" strike="sngStrike" dirty="0">
              <a:solidFill>
                <a:srgbClr val="FF0000"/>
              </a:solidFill>
            </a:endParaRPr>
          </a:p>
          <a:p>
            <a:pPr lvl="2"/>
            <a:r>
              <a:rPr lang="nl-BE" strike="sngStrike" dirty="0">
                <a:solidFill>
                  <a:srgbClr val="FF0000"/>
                </a:solidFill>
              </a:rPr>
              <a:t>IND = moeder heeft geen diploma SO en/of gezin ontvangt schooltoeslag</a:t>
            </a:r>
          </a:p>
          <a:p>
            <a:pPr lvl="2"/>
            <a:r>
              <a:rPr lang="nl-BE" strike="sngStrike" dirty="0" err="1">
                <a:solidFill>
                  <a:srgbClr val="FF0000"/>
                </a:solidFill>
              </a:rPr>
              <a:t>nIND</a:t>
            </a:r>
            <a:r>
              <a:rPr lang="nl-BE" strike="sngStrike" dirty="0">
                <a:solidFill>
                  <a:srgbClr val="FF0000"/>
                </a:solidFill>
              </a:rPr>
              <a:t> = moeder heeft minstens diploma SO en/of gezin ontvangt geen schooltoeslag</a:t>
            </a:r>
          </a:p>
          <a:p>
            <a:pPr lvl="1"/>
            <a:r>
              <a:rPr lang="nl-BE" dirty="0"/>
              <a:t>Afstand domicilie kind – school</a:t>
            </a:r>
          </a:p>
          <a:p>
            <a:pPr lvl="1"/>
            <a:r>
              <a:rPr lang="nl-BE" dirty="0"/>
              <a:t>Kortste afstand: afstand domicilie kind - school of werkadres – school (max.2)</a:t>
            </a:r>
          </a:p>
          <a:p>
            <a:pPr marL="0" indent="0">
              <a:buNone/>
            </a:pPr>
            <a:r>
              <a:rPr lang="nl-BE" sz="2000" i="1" dirty="0"/>
              <a:t>(we vragen wel nog naar NL spreken of niet- geen invloed op </a:t>
            </a:r>
            <a:r>
              <a:rPr lang="nl-BE" sz="2000" i="1"/>
              <a:t>de ordening)</a:t>
            </a:r>
          </a:p>
          <a:p>
            <a:pPr marL="0" indent="0">
              <a:buNone/>
            </a:pPr>
            <a:endParaRPr lang="nl-BE" sz="2000" i="1" dirty="0"/>
          </a:p>
          <a:p>
            <a:r>
              <a:rPr lang="nl-BE" dirty="0"/>
              <a:t>Zet de scholen in de volgorde van voorkeur: </a:t>
            </a:r>
          </a:p>
          <a:p>
            <a:pPr lvl="1"/>
            <a:r>
              <a:rPr lang="nl-BE" dirty="0"/>
              <a:t>Kinderen krijgen een toewijzing voor een school waar ze in de vrije plaatsen kunnen worden geordend én die zo hoog mogelijk in hun voorkeurlijst staat.</a:t>
            </a:r>
          </a:p>
          <a:p>
            <a:endParaRPr lang="nl-BE" dirty="0"/>
          </a:p>
        </p:txBody>
      </p:sp>
      <p:pic>
        <p:nvPicPr>
          <p:cNvPr id="4" name="Picture 2" descr="meld je aan Ge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8550" y="107457"/>
            <a:ext cx="2135714" cy="1071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65160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A7B4EEDC05AF47B0D6D8B92E840486" ma:contentTypeVersion="27" ma:contentTypeDescription="Een nieuw document maken." ma:contentTypeScope="" ma:versionID="1865ff08817f9c0677abd704b533ff71">
  <xsd:schema xmlns:xsd="http://www.w3.org/2001/XMLSchema" xmlns:xs="http://www.w3.org/2001/XMLSchema" xmlns:p="http://schemas.microsoft.com/office/2006/metadata/properties" xmlns:ns2="36d36097-b9cb-4ee0-8ae8-3a7ad55c8858" xmlns:ns3="e9e6abc0-607e-4d67-8b7d-73cd95b04fd6" xmlns:ns4="9a9ec0f0-7796-43d0-ac1f-4c8c46ee0bd1" targetNamespace="http://schemas.microsoft.com/office/2006/metadata/properties" ma:root="true" ma:fieldsID="53e194a7b326f56d71044c750b117694" ns2:_="" ns3:_="" ns4:_="">
    <xsd:import namespace="36d36097-b9cb-4ee0-8ae8-3a7ad55c8858"/>
    <xsd:import namespace="e9e6abc0-607e-4d67-8b7d-73cd95b04fd6"/>
    <xsd:import namespace="9a9ec0f0-7796-43d0-ac1f-4c8c46ee0bd1"/>
    <xsd:element name="properties">
      <xsd:complexType>
        <xsd:sequence>
          <xsd:element name="documentManagement">
            <xsd:complexType>
              <xsd:all>
                <xsd:element ref="ns2:Documentsoort" minOccurs="0"/>
                <xsd:element ref="ns2:Jaar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4:TaxCatchAll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d36097-b9cb-4ee0-8ae8-3a7ad55c8858" elementFormDefault="qualified">
    <xsd:import namespace="http://schemas.microsoft.com/office/2006/documentManagement/types"/>
    <xsd:import namespace="http://schemas.microsoft.com/office/infopath/2007/PartnerControls"/>
    <xsd:element name="Documentsoort" ma:index="6" nillable="true" ma:displayName="Documentsoort" ma:default="Agenda" ma:format="Dropdown" ma:internalName="Documentsoort" ma:readOnly="false">
      <xsd:simpleType>
        <xsd:union memberTypes="dms:Text">
          <xsd:simpleType>
            <xsd:restriction base="dms:Choice">
              <xsd:enumeration value="Agenda"/>
              <xsd:enumeration value="Verslag"/>
              <xsd:enumeration value="Bijlage"/>
              <xsd:enumeration value="PowerPoint"/>
              <xsd:enumeration value="E-mail"/>
            </xsd:restriction>
          </xsd:simpleType>
        </xsd:union>
      </xsd:simpleType>
    </xsd:element>
    <xsd:element name="Jaar" ma:index="7" nillable="true" ma:displayName="Jaar" ma:default="2022" ma:format="Dropdown" ma:internalName="Jaar">
      <xsd:simpleType>
        <xsd:restriction base="dms:Choice">
          <xsd:enumeration value="2022"/>
          <xsd:enumeration value="2021"/>
          <xsd:enumeration value="2020"/>
          <xsd:enumeration value="2019"/>
          <xsd:enumeration value="2018"/>
          <xsd:enumeration value="2017"/>
          <xsd:enumeration value="2016"/>
          <xsd:enumeration value="2015"/>
          <xsd:enumeration value="2014"/>
          <xsd:enumeration value="2013"/>
          <xsd:enumeration value="2012"/>
          <xsd:enumeration value="2011"/>
        </xsd:restriction>
      </xsd:simple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5" nillable="true" ma:taxonomy="true" ma:internalName="lcf76f155ced4ddcb4097134ff3c332f" ma:taxonomyFieldName="MediaServiceImageTags" ma:displayName="Afbeeldingtags" ma:readOnly="false" ma:fieldId="{5cf76f15-5ced-4ddc-b409-7134ff3c332f}" ma:taxonomyMulti="true" ma:sspId="49ca8161-7180-459b-a0ef-1a71cf6ffea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e6abc0-607e-4d67-8b7d-73cd95b04fd6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9ec0f0-7796-43d0-ac1f-4c8c46ee0bd1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d684a666-acf7-4cd0-a7b5-9c5813db7b57}" ma:internalName="TaxCatchAll" ma:showField="CatchAllData" ma:web="137a8890-bfbc-4151-ba6f-3c942b391ce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8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a9ec0f0-7796-43d0-ac1f-4c8c46ee0bd1" xsi:nil="true"/>
    <lcf76f155ced4ddcb4097134ff3c332f xmlns="36d36097-b9cb-4ee0-8ae8-3a7ad55c8858">
      <Terms xmlns="http://schemas.microsoft.com/office/infopath/2007/PartnerControls"/>
    </lcf76f155ced4ddcb4097134ff3c332f>
    <Documentsoort xmlns="36d36097-b9cb-4ee0-8ae8-3a7ad55c8858">Agenda</Documentsoort>
    <Jaar xmlns="36d36097-b9cb-4ee0-8ae8-3a7ad55c8858">2022</Jaar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89F1D38-83D6-455D-958C-C86A73625AA8}"/>
</file>

<file path=customXml/itemProps2.xml><?xml version="1.0" encoding="utf-8"?>
<ds:datastoreItem xmlns:ds="http://schemas.openxmlformats.org/officeDocument/2006/customXml" ds:itemID="{6A698537-BA7A-491A-8481-FAA7B3E53AAE}">
  <ds:schemaRefs>
    <ds:schemaRef ds:uri="http://schemas.microsoft.com/office/2006/metadata/properties"/>
    <ds:schemaRef ds:uri="http://schemas.microsoft.com/office/infopath/2007/PartnerControls"/>
    <ds:schemaRef ds:uri="66e1b5dc-9473-4a85-b6aa-4c2bc725894f"/>
    <ds:schemaRef ds:uri="9a9ec0f0-7796-43d0-ac1f-4c8c46ee0bd1"/>
  </ds:schemaRefs>
</ds:datastoreItem>
</file>

<file path=customXml/itemProps3.xml><?xml version="1.0" encoding="utf-8"?>
<ds:datastoreItem xmlns:ds="http://schemas.openxmlformats.org/officeDocument/2006/customXml" ds:itemID="{C484548A-F913-4DBA-A8E8-4C470DBC955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596</TotalTime>
  <Words>906</Words>
  <Application>Microsoft Office PowerPoint</Application>
  <PresentationFormat>Breedbeeld</PresentationFormat>
  <Paragraphs>122</Paragraphs>
  <Slides>14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Courier New</vt:lpstr>
      <vt:lpstr>Kantoorthema</vt:lpstr>
      <vt:lpstr>Infosessie MJA2023</vt:lpstr>
      <vt:lpstr>Welke websites ?</vt:lpstr>
      <vt:lpstr>Info over het aanmelden</vt:lpstr>
      <vt:lpstr>Ondersteuning van ouders bij schoolkeuzeproces </vt:lpstr>
      <vt:lpstr>Wie meldt aan ?</vt:lpstr>
      <vt:lpstr>Wat is een goed aanmelddossier ?</vt:lpstr>
      <vt:lpstr>FAQ van ouders bij het aanmelden ?</vt:lpstr>
      <vt:lpstr>FAQ van ouders bij het aanmelden ?</vt:lpstr>
      <vt:lpstr>De ordening en toewijzing</vt:lpstr>
      <vt:lpstr>Wat met de adressen ? </vt:lpstr>
      <vt:lpstr>De wachtlijst </vt:lpstr>
      <vt:lpstr>Belangrijke data</vt:lpstr>
      <vt:lpstr>Aanmeld- en inschrijvingsperiodes  buitengewoon basisonderwijs Gent</vt:lpstr>
      <vt:lpstr>Contactgegevens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Bertels, Els</dc:creator>
  <cp:lastModifiedBy>Bertels Els</cp:lastModifiedBy>
  <cp:revision>39</cp:revision>
  <cp:lastPrinted>2018-01-17T21:01:42Z</cp:lastPrinted>
  <dcterms:created xsi:type="dcterms:W3CDTF">2018-01-04T15:00:27Z</dcterms:created>
  <dcterms:modified xsi:type="dcterms:W3CDTF">2022-12-07T13:57:21Z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0x0101005FA7B4EEDC05AF47B0D6D8B92E840486</vt:lpwstr>
  </property>
  <property fmtid="{D5CDD505-2E9C-101B-9397-08002B2CF9AE}" pid="3" name="URL">
    <vt:lpwstr/>
  </property>
  <property fmtid="{D5CDD505-2E9C-101B-9397-08002B2CF9AE}" pid="4" name="MediaServiceImageTags">
    <vt:lpwstr/>
  </property>
</Properties>
</file>