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882" r:id="rId5"/>
    <p:sldId id="5711" r:id="rId6"/>
    <p:sldId id="922" r:id="rId7"/>
    <p:sldId id="5543" r:id="rId8"/>
    <p:sldId id="923" r:id="rId9"/>
    <p:sldId id="5712" r:id="rId10"/>
    <p:sldId id="5706" r:id="rId11"/>
    <p:sldId id="5704" r:id="rId12"/>
    <p:sldId id="5714" r:id="rId13"/>
    <p:sldId id="5713" r:id="rId14"/>
    <p:sldId id="5708" r:id="rId15"/>
    <p:sldId id="259" r:id="rId16"/>
    <p:sldId id="260" r:id="rId17"/>
    <p:sldId id="5710" r:id="rId18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3C19ED-37A3-4591-AA16-1683E5AC1CFC}" v="30" dt="2023-11-13T12:58:20.5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5126" autoAdjust="0"/>
  </p:normalViewPr>
  <p:slideViewPr>
    <p:cSldViewPr snapToGrid="0">
      <p:cViewPr varScale="1">
        <p:scale>
          <a:sx n="64" d="100"/>
          <a:sy n="64" d="100"/>
        </p:scale>
        <p:origin x="137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sier Nathalie" userId="e9b814db-b30c-4b6c-afc4-82d9c0a14e50" providerId="ADAL" clId="{BD4F8BC6-1BEF-4E53-9023-07B7A0EAB804}"/>
    <pc:docChg chg="addSld modSld sldOrd">
      <pc:chgData name="Casier Nathalie" userId="e9b814db-b30c-4b6c-afc4-82d9c0a14e50" providerId="ADAL" clId="{BD4F8BC6-1BEF-4E53-9023-07B7A0EAB804}" dt="2023-10-23T13:23:26.231" v="11" actId="14100"/>
      <pc:docMkLst>
        <pc:docMk/>
      </pc:docMkLst>
      <pc:sldChg chg="addSp new mod">
        <pc:chgData name="Casier Nathalie" userId="e9b814db-b30c-4b6c-afc4-82d9c0a14e50" providerId="ADAL" clId="{BD4F8BC6-1BEF-4E53-9023-07B7A0EAB804}" dt="2023-10-23T13:17:51.100" v="1" actId="22"/>
        <pc:sldMkLst>
          <pc:docMk/>
          <pc:sldMk cId="1042794357" sldId="258"/>
        </pc:sldMkLst>
        <pc:picChg chg="add">
          <ac:chgData name="Casier Nathalie" userId="e9b814db-b30c-4b6c-afc4-82d9c0a14e50" providerId="ADAL" clId="{BD4F8BC6-1BEF-4E53-9023-07B7A0EAB804}" dt="2023-10-23T13:17:51.100" v="1" actId="22"/>
          <ac:picMkLst>
            <pc:docMk/>
            <pc:sldMk cId="1042794357" sldId="258"/>
            <ac:picMk id="3" creationId="{B0BD382B-E2DE-78DE-32D7-D49AA83164AC}"/>
          </ac:picMkLst>
        </pc:picChg>
      </pc:sldChg>
      <pc:sldChg chg="addSp new mod">
        <pc:chgData name="Casier Nathalie" userId="e9b814db-b30c-4b6c-afc4-82d9c0a14e50" providerId="ADAL" clId="{BD4F8BC6-1BEF-4E53-9023-07B7A0EAB804}" dt="2023-10-23T13:18:42.458" v="3" actId="22"/>
        <pc:sldMkLst>
          <pc:docMk/>
          <pc:sldMk cId="368248867" sldId="259"/>
        </pc:sldMkLst>
        <pc:picChg chg="add">
          <ac:chgData name="Casier Nathalie" userId="e9b814db-b30c-4b6c-afc4-82d9c0a14e50" providerId="ADAL" clId="{BD4F8BC6-1BEF-4E53-9023-07B7A0EAB804}" dt="2023-10-23T13:18:42.458" v="3" actId="22"/>
          <ac:picMkLst>
            <pc:docMk/>
            <pc:sldMk cId="368248867" sldId="259"/>
            <ac:picMk id="3" creationId="{E73C5140-E995-A931-4C5E-0E4CA1D86FEB}"/>
          </ac:picMkLst>
        </pc:picChg>
      </pc:sldChg>
      <pc:sldChg chg="addSp new mod">
        <pc:chgData name="Casier Nathalie" userId="e9b814db-b30c-4b6c-afc4-82d9c0a14e50" providerId="ADAL" clId="{BD4F8BC6-1BEF-4E53-9023-07B7A0EAB804}" dt="2023-10-23T13:21:21.070" v="5" actId="22"/>
        <pc:sldMkLst>
          <pc:docMk/>
          <pc:sldMk cId="593349481" sldId="260"/>
        </pc:sldMkLst>
        <pc:picChg chg="add">
          <ac:chgData name="Casier Nathalie" userId="e9b814db-b30c-4b6c-afc4-82d9c0a14e50" providerId="ADAL" clId="{BD4F8BC6-1BEF-4E53-9023-07B7A0EAB804}" dt="2023-10-23T13:21:21.070" v="5" actId="22"/>
          <ac:picMkLst>
            <pc:docMk/>
            <pc:sldMk cId="593349481" sldId="260"/>
            <ac:picMk id="3" creationId="{2DAE973B-F679-1F75-DB00-976D528B0A3C}"/>
          </ac:picMkLst>
        </pc:picChg>
      </pc:sldChg>
      <pc:sldChg chg="addSp modSp new mod ord">
        <pc:chgData name="Casier Nathalie" userId="e9b814db-b30c-4b6c-afc4-82d9c0a14e50" providerId="ADAL" clId="{BD4F8BC6-1BEF-4E53-9023-07B7A0EAB804}" dt="2023-10-23T13:23:26.231" v="11" actId="14100"/>
        <pc:sldMkLst>
          <pc:docMk/>
          <pc:sldMk cId="1016097941" sldId="261"/>
        </pc:sldMkLst>
        <pc:picChg chg="add mod">
          <ac:chgData name="Casier Nathalie" userId="e9b814db-b30c-4b6c-afc4-82d9c0a14e50" providerId="ADAL" clId="{BD4F8BC6-1BEF-4E53-9023-07B7A0EAB804}" dt="2023-10-23T13:23:26.231" v="11" actId="14100"/>
          <ac:picMkLst>
            <pc:docMk/>
            <pc:sldMk cId="1016097941" sldId="261"/>
            <ac:picMk id="3" creationId="{3234B2F4-567C-6D23-E1EB-C1F43761985F}"/>
          </ac:picMkLst>
        </pc:picChg>
      </pc:sldChg>
    </pc:docChg>
  </pc:docChgLst>
  <pc:docChgLst>
    <pc:chgData name="Vanruysseveldt Vicky" userId="727c3cda-ffad-4869-b7c3-b4e0fb154b96" providerId="ADAL" clId="{113C19ED-37A3-4591-AA16-1683E5AC1CFC}"/>
    <pc:docChg chg="undo custSel addSld delSld modSld sldOrd">
      <pc:chgData name="Vanruysseveldt Vicky" userId="727c3cda-ffad-4869-b7c3-b4e0fb154b96" providerId="ADAL" clId="{113C19ED-37A3-4591-AA16-1683E5AC1CFC}" dt="2023-11-14T14:36:37.059" v="16082" actId="20577"/>
      <pc:docMkLst>
        <pc:docMk/>
      </pc:docMkLst>
      <pc:sldChg chg="modSp add del mod ord modNotesTx">
        <pc:chgData name="Vanruysseveldt Vicky" userId="727c3cda-ffad-4869-b7c3-b4e0fb154b96" providerId="ADAL" clId="{113C19ED-37A3-4591-AA16-1683E5AC1CFC}" dt="2023-11-13T12:33:24.400" v="6268" actId="47"/>
        <pc:sldMkLst>
          <pc:docMk/>
          <pc:sldMk cId="2492460853" sldId="256"/>
        </pc:sldMkLst>
        <pc:picChg chg="mod">
          <ac:chgData name="Vanruysseveldt Vicky" userId="727c3cda-ffad-4869-b7c3-b4e0fb154b96" providerId="ADAL" clId="{113C19ED-37A3-4591-AA16-1683E5AC1CFC}" dt="2023-11-13T12:32:14.631" v="6121" actId="14100"/>
          <ac:picMkLst>
            <pc:docMk/>
            <pc:sldMk cId="2492460853" sldId="256"/>
            <ac:picMk id="5" creationId="{5F2E5ADD-9173-9A4F-E906-8EF16A2651AB}"/>
          </ac:picMkLst>
        </pc:picChg>
      </pc:sldChg>
      <pc:sldChg chg="modSp del mod">
        <pc:chgData name="Vanruysseveldt Vicky" userId="727c3cda-ffad-4869-b7c3-b4e0fb154b96" providerId="ADAL" clId="{113C19ED-37A3-4591-AA16-1683E5AC1CFC}" dt="2023-11-12T18:27:39.928" v="1663" actId="2696"/>
        <pc:sldMkLst>
          <pc:docMk/>
          <pc:sldMk cId="2345205191" sldId="257"/>
        </pc:sldMkLst>
        <pc:picChg chg="mod">
          <ac:chgData name="Vanruysseveldt Vicky" userId="727c3cda-ffad-4869-b7c3-b4e0fb154b96" providerId="ADAL" clId="{113C19ED-37A3-4591-AA16-1683E5AC1CFC}" dt="2023-11-12T18:26:50.753" v="1587" actId="14100"/>
          <ac:picMkLst>
            <pc:docMk/>
            <pc:sldMk cId="2345205191" sldId="257"/>
            <ac:picMk id="3" creationId="{E057BFCA-043D-A86C-07DB-6E9C51645CEE}"/>
          </ac:picMkLst>
        </pc:picChg>
      </pc:sldChg>
      <pc:sldChg chg="del">
        <pc:chgData name="Vanruysseveldt Vicky" userId="727c3cda-ffad-4869-b7c3-b4e0fb154b96" providerId="ADAL" clId="{113C19ED-37A3-4591-AA16-1683E5AC1CFC}" dt="2023-11-12T18:28:43.249" v="1665" actId="2696"/>
        <pc:sldMkLst>
          <pc:docMk/>
          <pc:sldMk cId="1042794357" sldId="258"/>
        </pc:sldMkLst>
      </pc:sldChg>
      <pc:sldChg chg="addSp delSp modSp mod modNotesTx">
        <pc:chgData name="Vanruysseveldt Vicky" userId="727c3cda-ffad-4869-b7c3-b4e0fb154b96" providerId="ADAL" clId="{113C19ED-37A3-4591-AA16-1683E5AC1CFC}" dt="2023-11-14T14:36:28.715" v="16078" actId="20577"/>
        <pc:sldMkLst>
          <pc:docMk/>
          <pc:sldMk cId="368248867" sldId="259"/>
        </pc:sldMkLst>
        <pc:spChg chg="add mod">
          <ac:chgData name="Vanruysseveldt Vicky" userId="727c3cda-ffad-4869-b7c3-b4e0fb154b96" providerId="ADAL" clId="{113C19ED-37A3-4591-AA16-1683E5AC1CFC}" dt="2023-11-13T12:37:50.304" v="6507" actId="1076"/>
          <ac:spMkLst>
            <pc:docMk/>
            <pc:sldMk cId="368248867" sldId="259"/>
            <ac:spMk id="10" creationId="{3C022B51-05C3-39F5-6AE9-D0CF99C8A329}"/>
          </ac:spMkLst>
        </pc:spChg>
        <pc:spChg chg="add del">
          <ac:chgData name="Vanruysseveldt Vicky" userId="727c3cda-ffad-4869-b7c3-b4e0fb154b96" providerId="ADAL" clId="{113C19ED-37A3-4591-AA16-1683E5AC1CFC}" dt="2023-11-13T12:38:01.245" v="6510" actId="478"/>
          <ac:spMkLst>
            <pc:docMk/>
            <pc:sldMk cId="368248867" sldId="259"/>
            <ac:spMk id="11" creationId="{994AF539-782C-F111-5E44-BE6E7794E6B7}"/>
          </ac:spMkLst>
        </pc:spChg>
        <pc:spChg chg="add mod">
          <ac:chgData name="Vanruysseveldt Vicky" userId="727c3cda-ffad-4869-b7c3-b4e0fb154b96" providerId="ADAL" clId="{113C19ED-37A3-4591-AA16-1683E5AC1CFC}" dt="2023-11-13T12:38:12.085" v="6514" actId="1076"/>
          <ac:spMkLst>
            <pc:docMk/>
            <pc:sldMk cId="368248867" sldId="259"/>
            <ac:spMk id="12" creationId="{523CDB14-EBA9-80E2-BAF9-AA29C53843FD}"/>
          </ac:spMkLst>
        </pc:spChg>
        <pc:spChg chg="add mod">
          <ac:chgData name="Vanruysseveldt Vicky" userId="727c3cda-ffad-4869-b7c3-b4e0fb154b96" providerId="ADAL" clId="{113C19ED-37A3-4591-AA16-1683E5AC1CFC}" dt="2023-11-13T12:39:42.266" v="6525" actId="1076"/>
          <ac:spMkLst>
            <pc:docMk/>
            <pc:sldMk cId="368248867" sldId="259"/>
            <ac:spMk id="13" creationId="{76DB8FB9-52E5-E4C8-D117-569935B45FFA}"/>
          </ac:spMkLst>
        </pc:spChg>
        <pc:spChg chg="add del mod">
          <ac:chgData name="Vanruysseveldt Vicky" userId="727c3cda-ffad-4869-b7c3-b4e0fb154b96" providerId="ADAL" clId="{113C19ED-37A3-4591-AA16-1683E5AC1CFC}" dt="2023-11-13T12:46:50.303" v="7392" actId="478"/>
          <ac:spMkLst>
            <pc:docMk/>
            <pc:sldMk cId="368248867" sldId="259"/>
            <ac:spMk id="14" creationId="{493D2E2F-D0D0-B0BB-A606-CC89105064CD}"/>
          </ac:spMkLst>
        </pc:spChg>
        <pc:spChg chg="add mod">
          <ac:chgData name="Vanruysseveldt Vicky" userId="727c3cda-ffad-4869-b7c3-b4e0fb154b96" providerId="ADAL" clId="{113C19ED-37A3-4591-AA16-1683E5AC1CFC}" dt="2023-11-13T12:45:11.237" v="7255" actId="1076"/>
          <ac:spMkLst>
            <pc:docMk/>
            <pc:sldMk cId="368248867" sldId="259"/>
            <ac:spMk id="15" creationId="{43C63834-B1FE-7796-3AE0-CA936422B4FF}"/>
          </ac:spMkLst>
        </pc:spChg>
        <pc:spChg chg="add mod">
          <ac:chgData name="Vanruysseveldt Vicky" userId="727c3cda-ffad-4869-b7c3-b4e0fb154b96" providerId="ADAL" clId="{113C19ED-37A3-4591-AA16-1683E5AC1CFC}" dt="2023-11-13T12:46:03.295" v="7382" actId="1076"/>
          <ac:spMkLst>
            <pc:docMk/>
            <pc:sldMk cId="368248867" sldId="259"/>
            <ac:spMk id="16" creationId="{CD62666E-DB6C-46A5-068D-36242E4A9080}"/>
          </ac:spMkLst>
        </pc:spChg>
        <pc:spChg chg="add del">
          <ac:chgData name="Vanruysseveldt Vicky" userId="727c3cda-ffad-4869-b7c3-b4e0fb154b96" providerId="ADAL" clId="{113C19ED-37A3-4591-AA16-1683E5AC1CFC}" dt="2023-11-13T12:46:18.297" v="7384" actId="478"/>
          <ac:spMkLst>
            <pc:docMk/>
            <pc:sldMk cId="368248867" sldId="259"/>
            <ac:spMk id="17" creationId="{82E5999C-2745-6CB4-7981-599133228A49}"/>
          </ac:spMkLst>
        </pc:spChg>
        <pc:spChg chg="add mod">
          <ac:chgData name="Vanruysseveldt Vicky" userId="727c3cda-ffad-4869-b7c3-b4e0fb154b96" providerId="ADAL" clId="{113C19ED-37A3-4591-AA16-1683E5AC1CFC}" dt="2023-11-13T12:47:07.959" v="7395" actId="14100"/>
          <ac:spMkLst>
            <pc:docMk/>
            <pc:sldMk cId="368248867" sldId="259"/>
            <ac:spMk id="18" creationId="{D9B80443-A8C4-7B0F-9B75-56A8EAF1A5CA}"/>
          </ac:spMkLst>
        </pc:spChg>
        <pc:spChg chg="add del mod">
          <ac:chgData name="Vanruysseveldt Vicky" userId="727c3cda-ffad-4869-b7c3-b4e0fb154b96" providerId="ADAL" clId="{113C19ED-37A3-4591-AA16-1683E5AC1CFC}" dt="2023-11-13T12:46:37.950" v="7388"/>
          <ac:spMkLst>
            <pc:docMk/>
            <pc:sldMk cId="368248867" sldId="259"/>
            <ac:spMk id="19" creationId="{82A31D9A-7218-AD13-4C5D-0AFD88F7626B}"/>
          </ac:spMkLst>
        </pc:spChg>
        <pc:spChg chg="add mod">
          <ac:chgData name="Vanruysseveldt Vicky" userId="727c3cda-ffad-4869-b7c3-b4e0fb154b96" providerId="ADAL" clId="{113C19ED-37A3-4591-AA16-1683E5AC1CFC}" dt="2023-11-13T12:46:56.303" v="7393" actId="1076"/>
          <ac:spMkLst>
            <pc:docMk/>
            <pc:sldMk cId="368248867" sldId="259"/>
            <ac:spMk id="20" creationId="{53DA78E6-6C9E-7D8C-C280-C8F1DFA4E8A2}"/>
          </ac:spMkLst>
        </pc:spChg>
        <pc:cxnChg chg="add del mod">
          <ac:chgData name="Vanruysseveldt Vicky" userId="727c3cda-ffad-4869-b7c3-b4e0fb154b96" providerId="ADAL" clId="{113C19ED-37A3-4591-AA16-1683E5AC1CFC}" dt="2023-11-13T12:37:47.300" v="6506" actId="478"/>
          <ac:cxnSpMkLst>
            <pc:docMk/>
            <pc:sldMk cId="368248867" sldId="259"/>
            <ac:cxnSpMk id="4" creationId="{9162AF5B-EE85-B859-2F91-BBEEBCA4D9CB}"/>
          </ac:cxnSpMkLst>
        </pc:cxnChg>
        <pc:cxnChg chg="add del mod">
          <ac:chgData name="Vanruysseveldt Vicky" userId="727c3cda-ffad-4869-b7c3-b4e0fb154b96" providerId="ADAL" clId="{113C19ED-37A3-4591-AA16-1683E5AC1CFC}" dt="2023-11-13T12:37:52.318" v="6508" actId="478"/>
          <ac:cxnSpMkLst>
            <pc:docMk/>
            <pc:sldMk cId="368248867" sldId="259"/>
            <ac:cxnSpMk id="6" creationId="{68892B5F-5324-75CB-707F-5785467107D4}"/>
          </ac:cxnSpMkLst>
        </pc:cxnChg>
        <pc:cxnChg chg="add del mod">
          <ac:chgData name="Vanruysseveldt Vicky" userId="727c3cda-ffad-4869-b7c3-b4e0fb154b96" providerId="ADAL" clId="{113C19ED-37A3-4591-AA16-1683E5AC1CFC}" dt="2023-11-13T12:38:08.900" v="6513" actId="478"/>
          <ac:cxnSpMkLst>
            <pc:docMk/>
            <pc:sldMk cId="368248867" sldId="259"/>
            <ac:cxnSpMk id="9" creationId="{ADEB944E-C988-0529-5A27-653D3B7FF52C}"/>
          </ac:cxnSpMkLst>
        </pc:cxnChg>
      </pc:sldChg>
      <pc:sldChg chg="addSp delSp modSp mod modNotesTx">
        <pc:chgData name="Vanruysseveldt Vicky" userId="727c3cda-ffad-4869-b7c3-b4e0fb154b96" providerId="ADAL" clId="{113C19ED-37A3-4591-AA16-1683E5AC1CFC}" dt="2023-11-14T14:36:37.059" v="16082" actId="20577"/>
        <pc:sldMkLst>
          <pc:docMk/>
          <pc:sldMk cId="593349481" sldId="260"/>
        </pc:sldMkLst>
        <pc:spChg chg="add del mod">
          <ac:chgData name="Vanruysseveldt Vicky" userId="727c3cda-ffad-4869-b7c3-b4e0fb154b96" providerId="ADAL" clId="{113C19ED-37A3-4591-AA16-1683E5AC1CFC}" dt="2023-11-13T12:41:21.048" v="6719"/>
          <ac:spMkLst>
            <pc:docMk/>
            <pc:sldMk cId="593349481" sldId="260"/>
            <ac:spMk id="2" creationId="{57E76C48-F2DB-6DE0-3F41-F7A717E6461C}"/>
          </ac:spMkLst>
        </pc:spChg>
        <pc:spChg chg="add mod">
          <ac:chgData name="Vanruysseveldt Vicky" userId="727c3cda-ffad-4869-b7c3-b4e0fb154b96" providerId="ADAL" clId="{113C19ED-37A3-4591-AA16-1683E5AC1CFC}" dt="2023-11-13T12:58:46.689" v="8144" actId="20577"/>
          <ac:spMkLst>
            <pc:docMk/>
            <pc:sldMk cId="593349481" sldId="260"/>
            <ac:spMk id="4" creationId="{B31DC3D0-D925-AE0A-741F-1BB76F3268CE}"/>
          </ac:spMkLst>
        </pc:spChg>
        <pc:spChg chg="add del mod">
          <ac:chgData name="Vanruysseveldt Vicky" userId="727c3cda-ffad-4869-b7c3-b4e0fb154b96" providerId="ADAL" clId="{113C19ED-37A3-4591-AA16-1683E5AC1CFC}" dt="2023-11-13T12:58:28.244" v="8100" actId="478"/>
          <ac:spMkLst>
            <pc:docMk/>
            <pc:sldMk cId="593349481" sldId="260"/>
            <ac:spMk id="5" creationId="{0902704D-D2F5-2AC6-DFF2-AFFEE99F1911}"/>
          </ac:spMkLst>
        </pc:spChg>
        <pc:spChg chg="add mod">
          <ac:chgData name="Vanruysseveldt Vicky" userId="727c3cda-ffad-4869-b7c3-b4e0fb154b96" providerId="ADAL" clId="{113C19ED-37A3-4591-AA16-1683E5AC1CFC}" dt="2023-11-13T12:58:13.013" v="8096" actId="1076"/>
          <ac:spMkLst>
            <pc:docMk/>
            <pc:sldMk cId="593349481" sldId="260"/>
            <ac:spMk id="6" creationId="{20D4D0DD-3063-9D08-5954-F9680F06A965}"/>
          </ac:spMkLst>
        </pc:spChg>
        <pc:spChg chg="add mod">
          <ac:chgData name="Vanruysseveldt Vicky" userId="727c3cda-ffad-4869-b7c3-b4e0fb154b96" providerId="ADAL" clId="{113C19ED-37A3-4591-AA16-1683E5AC1CFC}" dt="2023-11-13T12:58:53.152" v="8145" actId="1076"/>
          <ac:spMkLst>
            <pc:docMk/>
            <pc:sldMk cId="593349481" sldId="260"/>
            <ac:spMk id="7" creationId="{C96147EA-18DF-047D-4CB6-4C790C670BB5}"/>
          </ac:spMkLst>
        </pc:spChg>
      </pc:sldChg>
      <pc:sldChg chg="del">
        <pc:chgData name="Vanruysseveldt Vicky" userId="727c3cda-ffad-4869-b7c3-b4e0fb154b96" providerId="ADAL" clId="{113C19ED-37A3-4591-AA16-1683E5AC1CFC}" dt="2023-11-12T18:29:39.426" v="1739" actId="2696"/>
        <pc:sldMkLst>
          <pc:docMk/>
          <pc:sldMk cId="1016097941" sldId="261"/>
        </pc:sldMkLst>
      </pc:sldChg>
      <pc:sldChg chg="modSp add mod modNotesTx">
        <pc:chgData name="Vanruysseveldt Vicky" userId="727c3cda-ffad-4869-b7c3-b4e0fb154b96" providerId="ADAL" clId="{113C19ED-37A3-4591-AA16-1683E5AC1CFC}" dt="2023-11-14T14:35:44.824" v="16065" actId="20577"/>
        <pc:sldMkLst>
          <pc:docMk/>
          <pc:sldMk cId="1218473696" sldId="882"/>
        </pc:sldMkLst>
        <pc:spChg chg="mod">
          <ac:chgData name="Vanruysseveldt Vicky" userId="727c3cda-ffad-4869-b7c3-b4e0fb154b96" providerId="ADAL" clId="{113C19ED-37A3-4591-AA16-1683E5AC1CFC}" dt="2023-11-12T18:44:33.031" v="3649" actId="20577"/>
          <ac:spMkLst>
            <pc:docMk/>
            <pc:sldMk cId="1218473696" sldId="882"/>
            <ac:spMk id="4" creationId="{C37CE099-3C44-0DCE-458E-04CBF4660AB0}"/>
          </ac:spMkLst>
        </pc:spChg>
      </pc:sldChg>
      <pc:sldChg chg="modSp add mod modNotesTx">
        <pc:chgData name="Vanruysseveldt Vicky" userId="727c3cda-ffad-4869-b7c3-b4e0fb154b96" providerId="ADAL" clId="{113C19ED-37A3-4591-AA16-1683E5AC1CFC}" dt="2023-11-14T14:35:54.797" v="16070" actId="20577"/>
        <pc:sldMkLst>
          <pc:docMk/>
          <pc:sldMk cId="2166514579" sldId="922"/>
        </pc:sldMkLst>
        <pc:spChg chg="mod">
          <ac:chgData name="Vanruysseveldt Vicky" userId="727c3cda-ffad-4869-b7c3-b4e0fb154b96" providerId="ADAL" clId="{113C19ED-37A3-4591-AA16-1683E5AC1CFC}" dt="2023-11-12T17:52:50.780" v="142" actId="20577"/>
          <ac:spMkLst>
            <pc:docMk/>
            <pc:sldMk cId="2166514579" sldId="922"/>
            <ac:spMk id="2" creationId="{ABFF9515-14F8-303D-AA39-B5AF79C02E3C}"/>
          </ac:spMkLst>
        </pc:spChg>
        <pc:spChg chg="mod">
          <ac:chgData name="Vanruysseveldt Vicky" userId="727c3cda-ffad-4869-b7c3-b4e0fb154b96" providerId="ADAL" clId="{113C19ED-37A3-4591-AA16-1683E5AC1CFC}" dt="2023-11-12T17:50:04.602" v="7" actId="20577"/>
          <ac:spMkLst>
            <pc:docMk/>
            <pc:sldMk cId="2166514579" sldId="922"/>
            <ac:spMk id="3" creationId="{E4AC46FE-CE5E-6614-EA03-4C8967499E9C}"/>
          </ac:spMkLst>
        </pc:spChg>
      </pc:sldChg>
      <pc:sldChg chg="modSp add mod ord modNotesTx">
        <pc:chgData name="Vanruysseveldt Vicky" userId="727c3cda-ffad-4869-b7c3-b4e0fb154b96" providerId="ADAL" clId="{113C19ED-37A3-4591-AA16-1683E5AC1CFC}" dt="2023-11-14T14:36:01.669" v="16072" actId="20577"/>
        <pc:sldMkLst>
          <pc:docMk/>
          <pc:sldMk cId="2858724049" sldId="923"/>
        </pc:sldMkLst>
        <pc:spChg chg="mod">
          <ac:chgData name="Vanruysseveldt Vicky" userId="727c3cda-ffad-4869-b7c3-b4e0fb154b96" providerId="ADAL" clId="{113C19ED-37A3-4591-AA16-1683E5AC1CFC}" dt="2023-11-13T12:19:05.235" v="5212" actId="20577"/>
          <ac:spMkLst>
            <pc:docMk/>
            <pc:sldMk cId="2858724049" sldId="923"/>
            <ac:spMk id="2" creationId="{ABFF9515-14F8-303D-AA39-B5AF79C02E3C}"/>
          </ac:spMkLst>
        </pc:spChg>
        <pc:spChg chg="mod">
          <ac:chgData name="Vanruysseveldt Vicky" userId="727c3cda-ffad-4869-b7c3-b4e0fb154b96" providerId="ADAL" clId="{113C19ED-37A3-4591-AA16-1683E5AC1CFC}" dt="2023-11-13T12:19:08.218" v="5213" actId="20577"/>
          <ac:spMkLst>
            <pc:docMk/>
            <pc:sldMk cId="2858724049" sldId="923"/>
            <ac:spMk id="3" creationId="{E4AC46FE-CE5E-6614-EA03-4C8967499E9C}"/>
          </ac:spMkLst>
        </pc:spChg>
      </pc:sldChg>
      <pc:sldChg chg="modSp add mod ord modNotesTx">
        <pc:chgData name="Vanruysseveldt Vicky" userId="727c3cda-ffad-4869-b7c3-b4e0fb154b96" providerId="ADAL" clId="{113C19ED-37A3-4591-AA16-1683E5AC1CFC}" dt="2023-11-14T14:35:58.062" v="16071" actId="20577"/>
        <pc:sldMkLst>
          <pc:docMk/>
          <pc:sldMk cId="1996710153" sldId="5543"/>
        </pc:sldMkLst>
        <pc:spChg chg="mod">
          <ac:chgData name="Vanruysseveldt Vicky" userId="727c3cda-ffad-4869-b7c3-b4e0fb154b96" providerId="ADAL" clId="{113C19ED-37A3-4591-AA16-1683E5AC1CFC}" dt="2023-11-12T18:24:03.185" v="1527" actId="20577"/>
          <ac:spMkLst>
            <pc:docMk/>
            <pc:sldMk cId="1996710153" sldId="5543"/>
            <ac:spMk id="2" creationId="{ABFF9515-14F8-303D-AA39-B5AF79C02E3C}"/>
          </ac:spMkLst>
        </pc:spChg>
        <pc:spChg chg="mod">
          <ac:chgData name="Vanruysseveldt Vicky" userId="727c3cda-ffad-4869-b7c3-b4e0fb154b96" providerId="ADAL" clId="{113C19ED-37A3-4591-AA16-1683E5AC1CFC}" dt="2023-11-13T10:32:20.961" v="4859" actId="20577"/>
          <ac:spMkLst>
            <pc:docMk/>
            <pc:sldMk cId="1996710153" sldId="5543"/>
            <ac:spMk id="3" creationId="{E4AC46FE-CE5E-6614-EA03-4C8967499E9C}"/>
          </ac:spMkLst>
        </pc:spChg>
      </pc:sldChg>
      <pc:sldChg chg="addSp delSp modSp add del mod ord">
        <pc:chgData name="Vanruysseveldt Vicky" userId="727c3cda-ffad-4869-b7c3-b4e0fb154b96" providerId="ADAL" clId="{113C19ED-37A3-4591-AA16-1683E5AC1CFC}" dt="2023-11-12T18:30:28.112" v="1744" actId="47"/>
        <pc:sldMkLst>
          <pc:docMk/>
          <pc:sldMk cId="3838548746" sldId="5703"/>
        </pc:sldMkLst>
        <pc:spChg chg="mod">
          <ac:chgData name="Vanruysseveldt Vicky" userId="727c3cda-ffad-4869-b7c3-b4e0fb154b96" providerId="ADAL" clId="{113C19ED-37A3-4591-AA16-1683E5AC1CFC}" dt="2023-11-12T18:25:12.379" v="1576" actId="20577"/>
          <ac:spMkLst>
            <pc:docMk/>
            <pc:sldMk cId="3838548746" sldId="5703"/>
            <ac:spMk id="2" creationId="{951632EB-C527-E7B6-06EF-24376F099BDF}"/>
          </ac:spMkLst>
        </pc:spChg>
        <pc:spChg chg="add mod">
          <ac:chgData name="Vanruysseveldt Vicky" userId="727c3cda-ffad-4869-b7c3-b4e0fb154b96" providerId="ADAL" clId="{113C19ED-37A3-4591-AA16-1683E5AC1CFC}" dt="2023-11-12T18:25:41.822" v="1581" actId="20577"/>
          <ac:spMkLst>
            <pc:docMk/>
            <pc:sldMk cId="3838548746" sldId="5703"/>
            <ac:spMk id="5" creationId="{41168C52-7159-C3FE-559D-9AF62170F867}"/>
          </ac:spMkLst>
        </pc:spChg>
        <pc:spChg chg="add del mod">
          <ac:chgData name="Vanruysseveldt Vicky" userId="727c3cda-ffad-4869-b7c3-b4e0fb154b96" providerId="ADAL" clId="{113C19ED-37A3-4591-AA16-1683E5AC1CFC}" dt="2023-11-12T18:25:55.776" v="1584"/>
          <ac:spMkLst>
            <pc:docMk/>
            <pc:sldMk cId="3838548746" sldId="5703"/>
            <ac:spMk id="8" creationId="{0591DA88-6F9E-18D8-DC3A-93B782DEBF22}"/>
          </ac:spMkLst>
        </pc:spChg>
        <pc:picChg chg="del mod">
          <ac:chgData name="Vanruysseveldt Vicky" userId="727c3cda-ffad-4869-b7c3-b4e0fb154b96" providerId="ADAL" clId="{113C19ED-37A3-4591-AA16-1683E5AC1CFC}" dt="2023-11-12T18:25:48.916" v="1583" actId="478"/>
          <ac:picMkLst>
            <pc:docMk/>
            <pc:sldMk cId="3838548746" sldId="5703"/>
            <ac:picMk id="6" creationId="{A47B6C08-251A-8A67-EB8A-0FA4C7B66114}"/>
          </ac:picMkLst>
        </pc:picChg>
        <pc:picChg chg="add mod">
          <ac:chgData name="Vanruysseveldt Vicky" userId="727c3cda-ffad-4869-b7c3-b4e0fb154b96" providerId="ADAL" clId="{113C19ED-37A3-4591-AA16-1683E5AC1CFC}" dt="2023-11-12T18:25:58.461" v="1585" actId="1076"/>
          <ac:picMkLst>
            <pc:docMk/>
            <pc:sldMk cId="3838548746" sldId="5703"/>
            <ac:picMk id="9" creationId="{2448EE31-BF7C-7CCD-3F6A-32145BE30854}"/>
          </ac:picMkLst>
        </pc:picChg>
      </pc:sldChg>
      <pc:sldChg chg="addSp delSp modSp add mod">
        <pc:chgData name="Vanruysseveldt Vicky" userId="727c3cda-ffad-4869-b7c3-b4e0fb154b96" providerId="ADAL" clId="{113C19ED-37A3-4591-AA16-1683E5AC1CFC}" dt="2023-11-13T12:33:41.920" v="6282" actId="20577"/>
        <pc:sldMkLst>
          <pc:docMk/>
          <pc:sldMk cId="889449431" sldId="5704"/>
        </pc:sldMkLst>
        <pc:spChg chg="mod">
          <ac:chgData name="Vanruysseveldt Vicky" userId="727c3cda-ffad-4869-b7c3-b4e0fb154b96" providerId="ADAL" clId="{113C19ED-37A3-4591-AA16-1683E5AC1CFC}" dt="2023-11-13T12:32:27.621" v="6148" actId="20577"/>
          <ac:spMkLst>
            <pc:docMk/>
            <pc:sldMk cId="889449431" sldId="5704"/>
            <ac:spMk id="2" creationId="{878182A9-4C71-39E5-EC7D-724E3A4C0CDA}"/>
          </ac:spMkLst>
        </pc:spChg>
        <pc:spChg chg="add del mod">
          <ac:chgData name="Vanruysseveldt Vicky" userId="727c3cda-ffad-4869-b7c3-b4e0fb154b96" providerId="ADAL" clId="{113C19ED-37A3-4591-AA16-1683E5AC1CFC}" dt="2023-11-12T18:27:21.399" v="1658"/>
          <ac:spMkLst>
            <pc:docMk/>
            <pc:sldMk cId="889449431" sldId="5704"/>
            <ac:spMk id="5" creationId="{C4C0CE8C-3620-DB15-83D3-F488368DAD1E}"/>
          </ac:spMkLst>
        </pc:spChg>
        <pc:spChg chg="add mod">
          <ac:chgData name="Vanruysseveldt Vicky" userId="727c3cda-ffad-4869-b7c3-b4e0fb154b96" providerId="ADAL" clId="{113C19ED-37A3-4591-AA16-1683E5AC1CFC}" dt="2023-11-13T12:33:41.920" v="6282" actId="20577"/>
          <ac:spMkLst>
            <pc:docMk/>
            <pc:sldMk cId="889449431" sldId="5704"/>
            <ac:spMk id="5" creationId="{DBD3D5DB-B2D9-08A9-5FF1-70CA88CEA85A}"/>
          </ac:spMkLst>
        </pc:spChg>
        <pc:picChg chg="del">
          <ac:chgData name="Vanruysseveldt Vicky" userId="727c3cda-ffad-4869-b7c3-b4e0fb154b96" providerId="ADAL" clId="{113C19ED-37A3-4591-AA16-1683E5AC1CFC}" dt="2023-11-12T18:27:16.767" v="1657" actId="478"/>
          <ac:picMkLst>
            <pc:docMk/>
            <pc:sldMk cId="889449431" sldId="5704"/>
            <ac:picMk id="6" creationId="{7F898495-A509-297C-6948-E7A85B97E82E}"/>
          </ac:picMkLst>
        </pc:picChg>
        <pc:picChg chg="add mod">
          <ac:chgData name="Vanruysseveldt Vicky" userId="727c3cda-ffad-4869-b7c3-b4e0fb154b96" providerId="ADAL" clId="{113C19ED-37A3-4591-AA16-1683E5AC1CFC}" dt="2023-11-13T12:33:21.792" v="6267" actId="1076"/>
          <ac:picMkLst>
            <pc:docMk/>
            <pc:sldMk cId="889449431" sldId="5704"/>
            <ac:picMk id="6" creationId="{B30208E9-5987-D9EE-5F7D-07DD0A2073E3}"/>
          </ac:picMkLst>
        </pc:picChg>
        <pc:picChg chg="add del mod">
          <ac:chgData name="Vanruysseveldt Vicky" userId="727c3cda-ffad-4869-b7c3-b4e0fb154b96" providerId="ADAL" clId="{113C19ED-37A3-4591-AA16-1683E5AC1CFC}" dt="2023-11-13T12:32:29.819" v="6149" actId="478"/>
          <ac:picMkLst>
            <pc:docMk/>
            <pc:sldMk cId="889449431" sldId="5704"/>
            <ac:picMk id="7" creationId="{BF92C3E4-0B28-3C8C-7BEB-5E8FB550DD8F}"/>
          </ac:picMkLst>
        </pc:picChg>
      </pc:sldChg>
      <pc:sldChg chg="addSp modSp new del mod">
        <pc:chgData name="Vanruysseveldt Vicky" userId="727c3cda-ffad-4869-b7c3-b4e0fb154b96" providerId="ADAL" clId="{113C19ED-37A3-4591-AA16-1683E5AC1CFC}" dt="2023-11-12T17:55:40.429" v="493" actId="2696"/>
        <pc:sldMkLst>
          <pc:docMk/>
          <pc:sldMk cId="3616953653" sldId="5705"/>
        </pc:sldMkLst>
        <pc:spChg chg="mod">
          <ac:chgData name="Vanruysseveldt Vicky" userId="727c3cda-ffad-4869-b7c3-b4e0fb154b96" providerId="ADAL" clId="{113C19ED-37A3-4591-AA16-1683E5AC1CFC}" dt="2023-11-12T17:55:13.500" v="487" actId="20577"/>
          <ac:spMkLst>
            <pc:docMk/>
            <pc:sldMk cId="3616953653" sldId="5705"/>
            <ac:spMk id="2" creationId="{B186154C-0520-E6A7-FECC-F4004825F6D4}"/>
          </ac:spMkLst>
        </pc:spChg>
        <pc:spChg chg="add mod">
          <ac:chgData name="Vanruysseveldt Vicky" userId="727c3cda-ffad-4869-b7c3-b4e0fb154b96" providerId="ADAL" clId="{113C19ED-37A3-4591-AA16-1683E5AC1CFC}" dt="2023-11-12T17:55:30.814" v="491" actId="14100"/>
          <ac:spMkLst>
            <pc:docMk/>
            <pc:sldMk cId="3616953653" sldId="5705"/>
            <ac:spMk id="4" creationId="{DC9EEFD8-4049-24F2-936F-F7EC3246B335}"/>
          </ac:spMkLst>
        </pc:spChg>
      </pc:sldChg>
      <pc:sldChg chg="modSp add mod modNotesTx">
        <pc:chgData name="Vanruysseveldt Vicky" userId="727c3cda-ffad-4869-b7c3-b4e0fb154b96" providerId="ADAL" clId="{113C19ED-37A3-4591-AA16-1683E5AC1CFC}" dt="2023-11-14T14:36:13.402" v="16075" actId="20577"/>
        <pc:sldMkLst>
          <pc:docMk/>
          <pc:sldMk cId="589130453" sldId="5706"/>
        </pc:sldMkLst>
        <pc:spChg chg="mod">
          <ac:chgData name="Vanruysseveldt Vicky" userId="727c3cda-ffad-4869-b7c3-b4e0fb154b96" providerId="ADAL" clId="{113C19ED-37A3-4591-AA16-1683E5AC1CFC}" dt="2023-11-12T17:55:48.876" v="518" actId="20577"/>
          <ac:spMkLst>
            <pc:docMk/>
            <pc:sldMk cId="589130453" sldId="5706"/>
            <ac:spMk id="2" creationId="{ABFF9515-14F8-303D-AA39-B5AF79C02E3C}"/>
          </ac:spMkLst>
        </pc:spChg>
        <pc:spChg chg="mod">
          <ac:chgData name="Vanruysseveldt Vicky" userId="727c3cda-ffad-4869-b7c3-b4e0fb154b96" providerId="ADAL" clId="{113C19ED-37A3-4591-AA16-1683E5AC1CFC}" dt="2023-11-13T12:56:34.040" v="8031" actId="15"/>
          <ac:spMkLst>
            <pc:docMk/>
            <pc:sldMk cId="589130453" sldId="5706"/>
            <ac:spMk id="3" creationId="{E4AC46FE-CE5E-6614-EA03-4C8967499E9C}"/>
          </ac:spMkLst>
        </pc:spChg>
      </pc:sldChg>
      <pc:sldChg chg="add del">
        <pc:chgData name="Vanruysseveldt Vicky" userId="727c3cda-ffad-4869-b7c3-b4e0fb154b96" providerId="ADAL" clId="{113C19ED-37A3-4591-AA16-1683E5AC1CFC}" dt="2023-11-13T12:34:44.167" v="6323" actId="2696"/>
        <pc:sldMkLst>
          <pc:docMk/>
          <pc:sldMk cId="3696835471" sldId="5707"/>
        </pc:sldMkLst>
      </pc:sldChg>
      <pc:sldChg chg="addSp delSp modSp add mod modNotesTx">
        <pc:chgData name="Vanruysseveldt Vicky" userId="727c3cda-ffad-4869-b7c3-b4e0fb154b96" providerId="ADAL" clId="{113C19ED-37A3-4591-AA16-1683E5AC1CFC}" dt="2023-11-14T14:36:23.532" v="16077" actId="20577"/>
        <pc:sldMkLst>
          <pc:docMk/>
          <pc:sldMk cId="706809986" sldId="5708"/>
        </pc:sldMkLst>
        <pc:spChg chg="mod">
          <ac:chgData name="Vanruysseveldt Vicky" userId="727c3cda-ffad-4869-b7c3-b4e0fb154b96" providerId="ADAL" clId="{113C19ED-37A3-4591-AA16-1683E5AC1CFC}" dt="2023-11-12T18:29:00.428" v="1731" actId="20577"/>
          <ac:spMkLst>
            <pc:docMk/>
            <pc:sldMk cId="706809986" sldId="5708"/>
            <ac:spMk id="2" creationId="{878182A9-4C71-39E5-EC7D-724E3A4C0CDA}"/>
          </ac:spMkLst>
        </pc:spChg>
        <pc:spChg chg="add del mod">
          <ac:chgData name="Vanruysseveldt Vicky" userId="727c3cda-ffad-4869-b7c3-b4e0fb154b96" providerId="ADAL" clId="{113C19ED-37A3-4591-AA16-1683E5AC1CFC}" dt="2023-11-12T18:29:27.669" v="1738" actId="478"/>
          <ac:spMkLst>
            <pc:docMk/>
            <pc:sldMk cId="706809986" sldId="5708"/>
            <ac:spMk id="5" creationId="{59C313EA-4998-6F87-1BBE-F2836F4D2B70}"/>
          </ac:spMkLst>
        </pc:spChg>
        <pc:picChg chg="del">
          <ac:chgData name="Vanruysseveldt Vicky" userId="727c3cda-ffad-4869-b7c3-b4e0fb154b96" providerId="ADAL" clId="{113C19ED-37A3-4591-AA16-1683E5AC1CFC}" dt="2023-11-12T18:29:12.760" v="1732" actId="478"/>
          <ac:picMkLst>
            <pc:docMk/>
            <pc:sldMk cId="706809986" sldId="5708"/>
            <ac:picMk id="6" creationId="{7F898495-A509-297C-6948-E7A85B97E82E}"/>
          </ac:picMkLst>
        </pc:picChg>
        <pc:picChg chg="add mod">
          <ac:chgData name="Vanruysseveldt Vicky" userId="727c3cda-ffad-4869-b7c3-b4e0fb154b96" providerId="ADAL" clId="{113C19ED-37A3-4591-AA16-1683E5AC1CFC}" dt="2023-11-12T18:29:21.060" v="1736" actId="1076"/>
          <ac:picMkLst>
            <pc:docMk/>
            <pc:sldMk cId="706809986" sldId="5708"/>
            <ac:picMk id="7" creationId="{121AB4A6-87C8-9B01-563C-025D4DB1A0EF}"/>
          </ac:picMkLst>
        </pc:picChg>
      </pc:sldChg>
      <pc:sldChg chg="modSp add del mod ord modNotesTx">
        <pc:chgData name="Vanruysseveldt Vicky" userId="727c3cda-ffad-4869-b7c3-b4e0fb154b96" providerId="ADAL" clId="{113C19ED-37A3-4591-AA16-1683E5AC1CFC}" dt="2023-11-13T12:59:01.372" v="8146" actId="2696"/>
        <pc:sldMkLst>
          <pc:docMk/>
          <pc:sldMk cId="3006521573" sldId="5709"/>
        </pc:sldMkLst>
        <pc:spChg chg="mod">
          <ac:chgData name="Vanruysseveldt Vicky" userId="727c3cda-ffad-4869-b7c3-b4e0fb154b96" providerId="ADAL" clId="{113C19ED-37A3-4591-AA16-1683E5AC1CFC}" dt="2023-11-12T18:31:36.301" v="1865" actId="20577"/>
          <ac:spMkLst>
            <pc:docMk/>
            <pc:sldMk cId="3006521573" sldId="5709"/>
            <ac:spMk id="2" creationId="{ABFF9515-14F8-303D-AA39-B5AF79C02E3C}"/>
          </ac:spMkLst>
        </pc:spChg>
        <pc:spChg chg="mod">
          <ac:chgData name="Vanruysseveldt Vicky" userId="727c3cda-ffad-4869-b7c3-b4e0fb154b96" providerId="ADAL" clId="{113C19ED-37A3-4591-AA16-1683E5AC1CFC}" dt="2023-11-13T12:55:08.998" v="7968" actId="20577"/>
          <ac:spMkLst>
            <pc:docMk/>
            <pc:sldMk cId="3006521573" sldId="5709"/>
            <ac:spMk id="3" creationId="{E4AC46FE-CE5E-6614-EA03-4C8967499E9C}"/>
          </ac:spMkLst>
        </pc:spChg>
      </pc:sldChg>
      <pc:sldChg chg="modSp add mod modNotesTx">
        <pc:chgData name="Vanruysseveldt Vicky" userId="727c3cda-ffad-4869-b7c3-b4e0fb154b96" providerId="ADAL" clId="{113C19ED-37A3-4591-AA16-1683E5AC1CFC}" dt="2023-11-14T14:36:35.003" v="16081" actId="20577"/>
        <pc:sldMkLst>
          <pc:docMk/>
          <pc:sldMk cId="785458233" sldId="5710"/>
        </pc:sldMkLst>
        <pc:spChg chg="mod">
          <ac:chgData name="Vanruysseveldt Vicky" userId="727c3cda-ffad-4869-b7c3-b4e0fb154b96" providerId="ADAL" clId="{113C19ED-37A3-4591-AA16-1683E5AC1CFC}" dt="2023-11-12T18:38:36.216" v="3030" actId="20577"/>
          <ac:spMkLst>
            <pc:docMk/>
            <pc:sldMk cId="785458233" sldId="5710"/>
            <ac:spMk id="2" creationId="{ABFF9515-14F8-303D-AA39-B5AF79C02E3C}"/>
          </ac:spMkLst>
        </pc:spChg>
        <pc:spChg chg="mod">
          <ac:chgData name="Vanruysseveldt Vicky" userId="727c3cda-ffad-4869-b7c3-b4e0fb154b96" providerId="ADAL" clId="{113C19ED-37A3-4591-AA16-1683E5AC1CFC}" dt="2023-11-13T12:52:01.981" v="7877" actId="20577"/>
          <ac:spMkLst>
            <pc:docMk/>
            <pc:sldMk cId="785458233" sldId="5710"/>
            <ac:spMk id="3" creationId="{E4AC46FE-CE5E-6614-EA03-4C8967499E9C}"/>
          </ac:spMkLst>
        </pc:spChg>
      </pc:sldChg>
      <pc:sldChg chg="modSp add mod ord modNotesTx">
        <pc:chgData name="Vanruysseveldt Vicky" userId="727c3cda-ffad-4869-b7c3-b4e0fb154b96" providerId="ADAL" clId="{113C19ED-37A3-4591-AA16-1683E5AC1CFC}" dt="2023-11-14T14:35:49.011" v="16066" actId="20577"/>
        <pc:sldMkLst>
          <pc:docMk/>
          <pc:sldMk cId="942435350" sldId="5711"/>
        </pc:sldMkLst>
        <pc:spChg chg="mod">
          <ac:chgData name="Vanruysseveldt Vicky" userId="727c3cda-ffad-4869-b7c3-b4e0fb154b96" providerId="ADAL" clId="{113C19ED-37A3-4591-AA16-1683E5AC1CFC}" dt="2023-11-13T08:08:31.771" v="3832" actId="20577"/>
          <ac:spMkLst>
            <pc:docMk/>
            <pc:sldMk cId="942435350" sldId="5711"/>
            <ac:spMk id="2" creationId="{ABFF9515-14F8-303D-AA39-B5AF79C02E3C}"/>
          </ac:spMkLst>
        </pc:spChg>
        <pc:spChg chg="mod">
          <ac:chgData name="Vanruysseveldt Vicky" userId="727c3cda-ffad-4869-b7c3-b4e0fb154b96" providerId="ADAL" clId="{113C19ED-37A3-4591-AA16-1683E5AC1CFC}" dt="2023-11-13T12:15:09.675" v="5147" actId="20577"/>
          <ac:spMkLst>
            <pc:docMk/>
            <pc:sldMk cId="942435350" sldId="5711"/>
            <ac:spMk id="3" creationId="{E4AC46FE-CE5E-6614-EA03-4C8967499E9C}"/>
          </ac:spMkLst>
        </pc:spChg>
      </pc:sldChg>
      <pc:sldChg chg="modSp add mod modNotesTx">
        <pc:chgData name="Vanruysseveldt Vicky" userId="727c3cda-ffad-4869-b7c3-b4e0fb154b96" providerId="ADAL" clId="{113C19ED-37A3-4591-AA16-1683E5AC1CFC}" dt="2023-11-14T14:36:09.538" v="16074" actId="20577"/>
        <pc:sldMkLst>
          <pc:docMk/>
          <pc:sldMk cId="2367674609" sldId="5712"/>
        </pc:sldMkLst>
        <pc:spChg chg="mod">
          <ac:chgData name="Vanruysseveldt Vicky" userId="727c3cda-ffad-4869-b7c3-b4e0fb154b96" providerId="ADAL" clId="{113C19ED-37A3-4591-AA16-1683E5AC1CFC}" dt="2023-11-13T12:19:38.209" v="5244" actId="20577"/>
          <ac:spMkLst>
            <pc:docMk/>
            <pc:sldMk cId="2367674609" sldId="5712"/>
            <ac:spMk id="2" creationId="{ABFF9515-14F8-303D-AA39-B5AF79C02E3C}"/>
          </ac:spMkLst>
        </pc:spChg>
        <pc:spChg chg="mod">
          <ac:chgData name="Vanruysseveldt Vicky" userId="727c3cda-ffad-4869-b7c3-b4e0fb154b96" providerId="ADAL" clId="{113C19ED-37A3-4591-AA16-1683E5AC1CFC}" dt="2023-11-13T14:51:14.434" v="8156" actId="20577"/>
          <ac:spMkLst>
            <pc:docMk/>
            <pc:sldMk cId="2367674609" sldId="5712"/>
            <ac:spMk id="3" creationId="{E4AC46FE-CE5E-6614-EA03-4C8967499E9C}"/>
          </ac:spMkLst>
        </pc:spChg>
      </pc:sldChg>
      <pc:sldChg chg="addSp modSp add mod modNotesTx">
        <pc:chgData name="Vanruysseveldt Vicky" userId="727c3cda-ffad-4869-b7c3-b4e0fb154b96" providerId="ADAL" clId="{113C19ED-37A3-4591-AA16-1683E5AC1CFC}" dt="2023-11-14T14:36:19.876" v="16076" actId="20577"/>
        <pc:sldMkLst>
          <pc:docMk/>
          <pc:sldMk cId="1212275707" sldId="5713"/>
        </pc:sldMkLst>
        <pc:spChg chg="add mod">
          <ac:chgData name="Vanruysseveldt Vicky" userId="727c3cda-ffad-4869-b7c3-b4e0fb154b96" providerId="ADAL" clId="{113C19ED-37A3-4591-AA16-1683E5AC1CFC}" dt="2023-11-13T12:53:27.522" v="7880" actId="1076"/>
          <ac:spMkLst>
            <pc:docMk/>
            <pc:sldMk cId="1212275707" sldId="5713"/>
            <ac:spMk id="3" creationId="{4311CD91-54B0-6BE6-19F8-941955018C08}"/>
          </ac:spMkLst>
        </pc:spChg>
        <pc:spChg chg="add mod">
          <ac:chgData name="Vanruysseveldt Vicky" userId="727c3cda-ffad-4869-b7c3-b4e0fb154b96" providerId="ADAL" clId="{113C19ED-37A3-4591-AA16-1683E5AC1CFC}" dt="2023-11-13T12:53:34.015" v="7882" actId="1076"/>
          <ac:spMkLst>
            <pc:docMk/>
            <pc:sldMk cId="1212275707" sldId="5713"/>
            <ac:spMk id="5" creationId="{65A1F918-CA79-BC5F-BBCD-36717AE02F3B}"/>
          </ac:spMkLst>
        </pc:spChg>
        <pc:picChg chg="mod">
          <ac:chgData name="Vanruysseveldt Vicky" userId="727c3cda-ffad-4869-b7c3-b4e0fb154b96" providerId="ADAL" clId="{113C19ED-37A3-4591-AA16-1683E5AC1CFC}" dt="2023-11-13T12:52:57.479" v="7878" actId="208"/>
          <ac:picMkLst>
            <pc:docMk/>
            <pc:sldMk cId="1212275707" sldId="5713"/>
            <ac:picMk id="7" creationId="{BF92C3E4-0B28-3C8C-7BEB-5E8FB550DD8F}"/>
          </ac:picMkLst>
        </pc:picChg>
      </pc:sldChg>
      <pc:sldChg chg="addSp delSp modSp add mod">
        <pc:chgData name="Vanruysseveldt Vicky" userId="727c3cda-ffad-4869-b7c3-b4e0fb154b96" providerId="ADAL" clId="{113C19ED-37A3-4591-AA16-1683E5AC1CFC}" dt="2023-11-13T12:55:42.170" v="7983" actId="20577"/>
        <pc:sldMkLst>
          <pc:docMk/>
          <pc:sldMk cId="417291839" sldId="5714"/>
        </pc:sldMkLst>
        <pc:spChg chg="mod">
          <ac:chgData name="Vanruysseveldt Vicky" userId="727c3cda-ffad-4869-b7c3-b4e0fb154b96" providerId="ADAL" clId="{113C19ED-37A3-4591-AA16-1683E5AC1CFC}" dt="2023-11-13T12:54:57" v="7966" actId="20577"/>
          <ac:spMkLst>
            <pc:docMk/>
            <pc:sldMk cId="417291839" sldId="5714"/>
            <ac:spMk id="2" creationId="{878182A9-4C71-39E5-EC7D-724E3A4C0CDA}"/>
          </ac:spMkLst>
        </pc:spChg>
        <pc:spChg chg="mod">
          <ac:chgData name="Vanruysseveldt Vicky" userId="727c3cda-ffad-4869-b7c3-b4e0fb154b96" providerId="ADAL" clId="{113C19ED-37A3-4591-AA16-1683E5AC1CFC}" dt="2023-11-13T12:55:42.170" v="7983" actId="20577"/>
          <ac:spMkLst>
            <pc:docMk/>
            <pc:sldMk cId="417291839" sldId="5714"/>
            <ac:spMk id="5" creationId="{DBD3D5DB-B2D9-08A9-5FF1-70CA88CEA85A}"/>
          </ac:spMkLst>
        </pc:spChg>
        <pc:picChg chg="del">
          <ac:chgData name="Vanruysseveldt Vicky" userId="727c3cda-ffad-4869-b7c3-b4e0fb154b96" providerId="ADAL" clId="{113C19ED-37A3-4591-AA16-1683E5AC1CFC}" dt="2023-11-13T12:54:01.974" v="7884" actId="478"/>
          <ac:picMkLst>
            <pc:docMk/>
            <pc:sldMk cId="417291839" sldId="5714"/>
            <ac:picMk id="6" creationId="{B30208E9-5987-D9EE-5F7D-07DD0A2073E3}"/>
          </ac:picMkLst>
        </pc:picChg>
        <pc:picChg chg="add mod">
          <ac:chgData name="Vanruysseveldt Vicky" userId="727c3cda-ffad-4869-b7c3-b4e0fb154b96" providerId="ADAL" clId="{113C19ED-37A3-4591-AA16-1683E5AC1CFC}" dt="2023-11-13T12:55:35.058" v="7974" actId="1076"/>
          <ac:picMkLst>
            <pc:docMk/>
            <pc:sldMk cId="417291839" sldId="5714"/>
            <ac:picMk id="1026" creationId="{321963AE-D8DA-66A3-6C7C-7F21158C2BA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75518-A5E7-48FE-A3CD-5CD143CDCB18}" type="datetimeFigureOut">
              <a:rPr lang="nl-BE" smtClean="0"/>
              <a:t>14/11/2023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112795-C26B-44D9-9219-F44EC52197BF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08884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9ABEBF-441C-4E1D-8542-6B2A9FBC8D15}" type="slidenum">
              <a:rPr lang="nl-BE" altLang="nl-BE" smtClean="0"/>
              <a:pPr>
                <a:defRPr/>
              </a:pPr>
              <a:t>1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8122581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9ABEBF-441C-4E1D-8542-6B2A9FBC8D15}" type="slidenum">
              <a:rPr lang="nl-BE" altLang="nl-BE" smtClean="0"/>
              <a:pPr>
                <a:defRPr/>
              </a:pPr>
              <a:t>10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286811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9ABEBF-441C-4E1D-8542-6B2A9FBC8D15}" type="slidenum">
              <a:rPr lang="nl-BE" altLang="nl-BE" smtClean="0"/>
              <a:pPr>
                <a:defRPr/>
              </a:pPr>
              <a:t>11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6204720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112795-C26B-44D9-9219-F44EC52197BF}" type="slidenum">
              <a:rPr lang="nl-BE" smtClean="0"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260889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112795-C26B-44D9-9219-F44EC52197BF}" type="slidenum">
              <a:rPr lang="nl-BE" smtClean="0"/>
              <a:t>13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09444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9ABEBF-441C-4E1D-8542-6B2A9FBC8D15}" type="slidenum">
              <a:rPr lang="nl-BE" altLang="nl-BE" smtClean="0"/>
              <a:pPr>
                <a:defRPr/>
              </a:pPr>
              <a:t>14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951105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9ABEBF-441C-4E1D-8542-6B2A9FBC8D15}" type="slidenum">
              <a:rPr lang="nl-BE" altLang="nl-BE" smtClean="0"/>
              <a:pPr>
                <a:defRPr/>
              </a:pPr>
              <a:t>2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24373770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9ABEBF-441C-4E1D-8542-6B2A9FBC8D15}" type="slidenum">
              <a:rPr lang="nl-BE" altLang="nl-BE" smtClean="0"/>
              <a:pPr>
                <a:defRPr/>
              </a:pPr>
              <a:t>3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35611826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9ABEBF-441C-4E1D-8542-6B2A9FBC8D15}" type="slidenum">
              <a:rPr lang="nl-BE" altLang="nl-BE" smtClean="0"/>
              <a:pPr>
                <a:defRPr/>
              </a:pPr>
              <a:t>4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3039636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9ABEBF-441C-4E1D-8542-6B2A9FBC8D15}" type="slidenum">
              <a:rPr lang="nl-BE" altLang="nl-BE" smtClean="0"/>
              <a:pPr>
                <a:defRPr/>
              </a:pPr>
              <a:t>5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3818321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9ABEBF-441C-4E1D-8542-6B2A9FBC8D15}" type="slidenum">
              <a:rPr lang="nl-BE" altLang="nl-BE" smtClean="0"/>
              <a:pPr>
                <a:defRPr/>
              </a:pPr>
              <a:t>6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24496828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9ABEBF-441C-4E1D-8542-6B2A9FBC8D15}" type="slidenum">
              <a:rPr lang="nl-BE" altLang="nl-BE" smtClean="0"/>
              <a:pPr>
                <a:defRPr/>
              </a:pPr>
              <a:t>7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42926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9ABEBF-441C-4E1D-8542-6B2A9FBC8D15}" type="slidenum">
              <a:rPr lang="nl-BE" altLang="nl-BE" smtClean="0"/>
              <a:pPr>
                <a:defRPr/>
              </a:pPr>
              <a:t>8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31981215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9ABEBF-441C-4E1D-8542-6B2A9FBC8D15}" type="slidenum">
              <a:rPr lang="nl-BE" altLang="nl-BE" smtClean="0"/>
              <a:pPr>
                <a:defRPr/>
              </a:pPr>
              <a:t>9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3205831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E17FDF-136C-195C-938D-4452257656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E0C0CCF-4AB0-4E2F-7E69-4DEDC1600A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943C916-6E9F-1C7D-5A67-B95AC0B71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B8DE-555B-4F3B-B832-D1BF737F21F3}" type="datetimeFigureOut">
              <a:rPr lang="nl-BE" smtClean="0"/>
              <a:t>14/11/2023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63FDEA3-7E65-9CEC-422B-61C093B76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A0AF4D9-E73C-097F-EF4A-598C95A53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FAA9-4311-464C-BBC0-7E9B7FA9C0B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01418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88609A-F9EC-132B-F36F-9BFB07DE1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3DFB7E7-4FDE-24BE-B488-AA54FC3143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7086E2-5FAB-4217-3965-A0F2CBB80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B8DE-555B-4F3B-B832-D1BF737F21F3}" type="datetimeFigureOut">
              <a:rPr lang="nl-BE" smtClean="0"/>
              <a:t>14/11/2023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2990C67-31B2-CA3D-7C1E-06C107C4E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39DA711-8C37-A14E-CB55-D1F8492BA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FAA9-4311-464C-BBC0-7E9B7FA9C0B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02335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F08C0FA-0BED-E911-F51B-E38317D1BF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1B1F23D-9481-177A-6FA2-D59B9A1F01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4CCF818-7F8D-5889-87C7-E935AC55E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B8DE-555B-4F3B-B832-D1BF737F21F3}" type="datetimeFigureOut">
              <a:rPr lang="nl-BE" smtClean="0"/>
              <a:t>14/11/2023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4E97EBD-E7B9-5762-BA55-000025900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18D9A66-A6A4-279F-FB28-643A7F6A1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FAA9-4311-464C-BBC0-7E9B7FA9C0B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33428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eperen 11"/>
          <p:cNvGrpSpPr/>
          <p:nvPr userDrawn="1"/>
        </p:nvGrpSpPr>
        <p:grpSpPr>
          <a:xfrm>
            <a:off x="384001" y="288001"/>
            <a:ext cx="11393820" cy="6265475"/>
            <a:chOff x="288000" y="288000"/>
            <a:chExt cx="8545365" cy="6265475"/>
          </a:xfrm>
          <a:solidFill>
            <a:srgbClr val="2B92BE"/>
          </a:solidFill>
        </p:grpSpPr>
        <p:sp>
          <p:nvSpPr>
            <p:cNvPr id="6" name="Rechthoek 5"/>
            <p:cNvSpPr>
              <a:spLocks/>
            </p:cNvSpPr>
            <p:nvPr/>
          </p:nvSpPr>
          <p:spPr>
            <a:xfrm>
              <a:off x="288000" y="288000"/>
              <a:ext cx="6767999" cy="6265475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 sz="1800">
                <a:ln>
                  <a:solidFill>
                    <a:srgbClr val="543F5E"/>
                  </a:solidFill>
                </a:ln>
                <a:latin typeface="FlandersArtSans-Regular" panose="00000500000000000000" pitchFamily="2" charset="0"/>
              </a:endParaRPr>
            </a:p>
          </p:txBody>
        </p:sp>
        <p:sp>
          <p:nvSpPr>
            <p:cNvPr id="7" name="Rechthoekige driehoek 6"/>
            <p:cNvSpPr/>
            <p:nvPr/>
          </p:nvSpPr>
          <p:spPr>
            <a:xfrm>
              <a:off x="7047859" y="288000"/>
              <a:ext cx="1785506" cy="6264000"/>
            </a:xfrm>
            <a:prstGeom prst="rtTriangle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nl-NL" sz="1800">
                <a:ln>
                  <a:solidFill>
                    <a:srgbClr val="543F5E"/>
                  </a:solidFill>
                </a:ln>
                <a:latin typeface="FlandersArtSans-Regular" panose="00000500000000000000" pitchFamily="2" charset="0"/>
              </a:endParaRPr>
            </a:p>
          </p:txBody>
        </p:sp>
      </p:grpSp>
      <p:pic>
        <p:nvPicPr>
          <p:cNvPr id="8" name="Afbeelding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576264"/>
            <a:ext cx="2438400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Afbeelding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834" y="657226"/>
            <a:ext cx="4669367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072000" y="2520001"/>
            <a:ext cx="7122776" cy="1579711"/>
          </a:xfrm>
        </p:spPr>
        <p:txBody>
          <a:bodyPr>
            <a:noAutofit/>
          </a:bodyPr>
          <a:lstStyle>
            <a:lvl1pPr algn="l">
              <a:lnSpc>
                <a:spcPts val="5400"/>
              </a:lnSpc>
              <a:defRPr sz="5400" b="0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072000" y="4174702"/>
            <a:ext cx="7139475" cy="1053708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13" name="Tijdelijke aanduiding voor tekst 2"/>
          <p:cNvSpPr>
            <a:spLocks noGrp="1"/>
          </p:cNvSpPr>
          <p:nvPr>
            <p:ph idx="12"/>
          </p:nvPr>
        </p:nvSpPr>
        <p:spPr>
          <a:xfrm>
            <a:off x="672001" y="6044105"/>
            <a:ext cx="6364320" cy="352800"/>
          </a:xfrm>
          <a:prstGeom prst="rect">
            <a:avLst/>
          </a:prstGeom>
        </p:spPr>
        <p:txBody>
          <a:bodyPr lIns="0" tIns="0" rIns="0" bIns="0" rtlCol="0">
            <a:noAutofit/>
          </a:bodyPr>
          <a:lstStyle>
            <a:lvl1pPr marL="0" indent="0">
              <a:buFontTx/>
              <a:buNone/>
              <a:defRPr sz="1700">
                <a:solidFill>
                  <a:schemeClr val="bg1"/>
                </a:solidFill>
                <a:latin typeface="FlandersArtSans-Regular" panose="00000500000000000000" pitchFamily="2" charset="0"/>
                <a:cs typeface="Calibri"/>
              </a:defRPr>
            </a:lvl1pPr>
            <a:lvl5pPr>
              <a:defRPr>
                <a:solidFill>
                  <a:schemeClr val="bg1"/>
                </a:solidFill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</p:txBody>
      </p:sp>
    </p:spTree>
    <p:extLst>
      <p:ext uri="{BB962C8B-B14F-4D97-AF65-F5344CB8AC3E}">
        <p14:creationId xmlns:p14="http://schemas.microsoft.com/office/powerpoint/2010/main" val="196730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2DB94A-4323-8F8E-0925-AF7B7C44F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012D42-D2A2-C462-9648-4FA11C0B0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4B4A26E-4E05-CEC9-24D4-7B6D38F90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B8DE-555B-4F3B-B832-D1BF737F21F3}" type="datetimeFigureOut">
              <a:rPr lang="nl-BE" smtClean="0"/>
              <a:t>14/11/2023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E05547C-D2F0-2712-BFEB-7601A3375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1792030-D3FD-951E-7E61-159E04FDB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FAA9-4311-464C-BBC0-7E9B7FA9C0B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00695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62625F-523E-DE1C-7A16-E4A7A20E9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962E08A-D981-5150-F58B-51DBD1E5B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614EA96-B24B-4FE1-E2E0-2663D2E10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B8DE-555B-4F3B-B832-D1BF737F21F3}" type="datetimeFigureOut">
              <a:rPr lang="nl-BE" smtClean="0"/>
              <a:t>14/11/2023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756E09E-02D2-213D-7D7F-FAB23F048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E73FC27-256E-73D1-32DA-2F0ADE87B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FAA9-4311-464C-BBC0-7E9B7FA9C0B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48525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EAD68D-3487-A0EC-02AD-6C3D1C453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029D50-86E5-9CE3-79EE-A1ABF33271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754DF60-388D-DDBE-D7F1-CDC7B9DFF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2F73412-2724-F710-9C3C-5AB1DF446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B8DE-555B-4F3B-B832-D1BF737F21F3}" type="datetimeFigureOut">
              <a:rPr lang="nl-BE" smtClean="0"/>
              <a:t>14/11/2023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2BF36A3-9A38-0617-869E-E06C43DDA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EA02E4A-B285-1000-C5FD-C77CC3970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FAA9-4311-464C-BBC0-7E9B7FA9C0B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3015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F7D5F6-9685-D96E-54AE-13FEF0041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2B98BC7-D759-0904-E16F-31954D9F39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DD4D834-F3AB-C617-44A7-14D299EA1F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0651B30-F53C-C6EB-482B-A6943BE57A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2BC644F-43D7-53C4-ED2A-115EB6CBD8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511DD55-C2A7-385F-C239-EE33945F5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B8DE-555B-4F3B-B832-D1BF737F21F3}" type="datetimeFigureOut">
              <a:rPr lang="nl-BE" smtClean="0"/>
              <a:t>14/11/2023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7F898A7-F944-D03F-AC94-A37E7D685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03E1A18-14BE-12F6-FF20-B0B0116D3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FAA9-4311-464C-BBC0-7E9B7FA9C0B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29958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680459-2666-C902-67A0-16A1B31DE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C5A1561-8FE1-BC7A-F5DD-367C2C958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B8DE-555B-4F3B-B832-D1BF737F21F3}" type="datetimeFigureOut">
              <a:rPr lang="nl-BE" smtClean="0"/>
              <a:t>14/11/2023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3C99C55-C91F-A0E0-CC8F-583E578A4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FF1D277-F454-7A0F-448A-03C8AC262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FAA9-4311-464C-BBC0-7E9B7FA9C0B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10712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174D899-9DA8-AADE-4B06-C1E5444A5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B8DE-555B-4F3B-B832-D1BF737F21F3}" type="datetimeFigureOut">
              <a:rPr lang="nl-BE" smtClean="0"/>
              <a:t>14/11/2023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72D0286-841D-B785-48B0-26888AE33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A1748BF-A03F-6DC2-F61D-FB3FB33E6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FAA9-4311-464C-BBC0-7E9B7FA9C0B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4922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EE3470-5B38-2396-C91C-5C1E266E1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0B1825-F997-0EB9-7258-FCDAA8EEA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215A2FF-2F7B-B515-A7A4-834DC26C4B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5DA222A-5933-423A-1EB5-75F23AC52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B8DE-555B-4F3B-B832-D1BF737F21F3}" type="datetimeFigureOut">
              <a:rPr lang="nl-BE" smtClean="0"/>
              <a:t>14/11/2023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A1F847C-D137-1AEA-0CEB-D5D9F7D5B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B3134E6-8211-5838-BCF1-6BCE19A25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FAA9-4311-464C-BBC0-7E9B7FA9C0B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37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8F78A6-9BB8-2CCC-8AE0-63F269317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F986821-5842-4AA2-8096-9475BB56F9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C3C0377-E6C8-3644-C070-DE964F3C0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61B0CDA-AEF2-7D43-A441-A5D3429A6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3B8DE-555B-4F3B-B832-D1BF737F21F3}" type="datetimeFigureOut">
              <a:rPr lang="nl-BE" smtClean="0"/>
              <a:t>14/11/2023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F232534-E3DC-4DEC-DD81-4659F141F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2F2DC41-BFA3-9727-FAF8-6E58214B3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FFAA9-4311-464C-BBC0-7E9B7FA9C0B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82847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1E4D166-7311-C82D-634A-480F84152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9A3B625-4508-42C7-69D3-E31BC1EEEB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FA42777-E07E-5AFA-D3E1-9A5125BFF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3B8DE-555B-4F3B-B832-D1BF737F21F3}" type="datetimeFigureOut">
              <a:rPr lang="nl-BE" smtClean="0"/>
              <a:t>14/11/2023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C3F174E-54C7-3183-9F1E-8AF9A73868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656D1D6-BA96-AE3B-DFD0-768CDFB30B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FFAA9-4311-464C-BBC0-7E9B7FA9C0B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63127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gegevensbeheer.volwassenenonderwijs@vlaanderen.be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7E0460-4C19-F8D2-CAD7-69DE005B97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/>
              <a:t>Schoolloket toelagen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CD88AFD-2BC6-3D22-D6B2-671C08A1DB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sz="180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37CE099-3C44-0DCE-458E-04CBF4660AB0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nl-BE" dirty="0"/>
              <a:t>13 november 2023</a:t>
            </a:r>
          </a:p>
        </p:txBody>
      </p:sp>
    </p:spTree>
    <p:extLst>
      <p:ext uri="{BB962C8B-B14F-4D97-AF65-F5344CB8AC3E}">
        <p14:creationId xmlns:p14="http://schemas.microsoft.com/office/powerpoint/2010/main" val="1218473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8182A9-4C71-39E5-EC7D-724E3A4C0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Overzicht categorieën en tellers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9D3DB73-6AA5-8758-F2B6-17FC819F5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CE5E5D-1AF0-4E0B-AB88-26567C571179}" type="slidenum">
              <a:rPr lang="nl-NL" altLang="en-US" smtClean="0"/>
              <a:pPr>
                <a:defRPr/>
              </a:pPr>
              <a:t>10</a:t>
            </a:fld>
            <a:endParaRPr lang="nl-NL" altLang="en-US"/>
          </a:p>
        </p:txBody>
      </p:sp>
      <p:pic>
        <p:nvPicPr>
          <p:cNvPr id="7" name="Tijdelijke aanduiding voor inhoud 6">
            <a:extLst>
              <a:ext uri="{FF2B5EF4-FFF2-40B4-BE49-F238E27FC236}">
                <a16:creationId xmlns:a16="http://schemas.microsoft.com/office/drawing/2014/main" id="{BF92C3E4-0B28-3C8C-7BEB-5E8FB550DD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67710" y="1411598"/>
            <a:ext cx="7550285" cy="5223843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3" name="Pijl: links 2">
            <a:extLst>
              <a:ext uri="{FF2B5EF4-FFF2-40B4-BE49-F238E27FC236}">
                <a16:creationId xmlns:a16="http://schemas.microsoft.com/office/drawing/2014/main" id="{4311CD91-54B0-6BE6-19F8-941955018C08}"/>
              </a:ext>
            </a:extLst>
          </p:cNvPr>
          <p:cNvSpPr/>
          <p:nvPr/>
        </p:nvSpPr>
        <p:spPr>
          <a:xfrm rot="11823471">
            <a:off x="689571" y="4579479"/>
            <a:ext cx="1159303" cy="30228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5" name="Pijl: links 4">
            <a:extLst>
              <a:ext uri="{FF2B5EF4-FFF2-40B4-BE49-F238E27FC236}">
                <a16:creationId xmlns:a16="http://schemas.microsoft.com/office/drawing/2014/main" id="{65A1F918-CA79-BC5F-BBCD-36717AE02F3B}"/>
              </a:ext>
            </a:extLst>
          </p:cNvPr>
          <p:cNvSpPr/>
          <p:nvPr/>
        </p:nvSpPr>
        <p:spPr>
          <a:xfrm rot="11823471">
            <a:off x="689570" y="5481848"/>
            <a:ext cx="1159303" cy="30228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212275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8182A9-4C71-39E5-EC7D-724E3A4C0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Overzicht uitgaven per categorie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9D3DB73-6AA5-8758-F2B6-17FC819F5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CE5E5D-1AF0-4E0B-AB88-26567C571179}" type="slidenum">
              <a:rPr lang="nl-NL" altLang="en-US" smtClean="0"/>
              <a:pPr>
                <a:defRPr/>
              </a:pPr>
              <a:t>11</a:t>
            </a:fld>
            <a:endParaRPr lang="nl-NL" altLang="en-US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121AB4A6-87C8-9B01-563C-025D4DB1A0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6762" y="1351827"/>
            <a:ext cx="9471972" cy="5298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809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E73C5140-E995-A931-4C5E-0E4CA1D86F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5097" y="0"/>
            <a:ext cx="3801806" cy="6858000"/>
          </a:xfrm>
          <a:prstGeom prst="rect">
            <a:avLst/>
          </a:prstGeom>
        </p:spPr>
      </p:pic>
      <p:sp>
        <p:nvSpPr>
          <p:cNvPr id="10" name="Pijl: links 9">
            <a:extLst>
              <a:ext uri="{FF2B5EF4-FFF2-40B4-BE49-F238E27FC236}">
                <a16:creationId xmlns:a16="http://schemas.microsoft.com/office/drawing/2014/main" id="{3C022B51-05C3-39F5-6AE9-D0CF99C8A329}"/>
              </a:ext>
            </a:extLst>
          </p:cNvPr>
          <p:cNvSpPr/>
          <p:nvPr/>
        </p:nvSpPr>
        <p:spPr>
          <a:xfrm rot="19608009">
            <a:off x="7878549" y="987148"/>
            <a:ext cx="1159303" cy="30228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2" name="Pijl: links 11">
            <a:extLst>
              <a:ext uri="{FF2B5EF4-FFF2-40B4-BE49-F238E27FC236}">
                <a16:creationId xmlns:a16="http://schemas.microsoft.com/office/drawing/2014/main" id="{523CDB14-EBA9-80E2-BAF9-AA29C53843FD}"/>
              </a:ext>
            </a:extLst>
          </p:cNvPr>
          <p:cNvSpPr/>
          <p:nvPr/>
        </p:nvSpPr>
        <p:spPr>
          <a:xfrm rot="19608009">
            <a:off x="7750167" y="3134384"/>
            <a:ext cx="1159303" cy="30228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3" name="Pijl: links 12">
            <a:extLst>
              <a:ext uri="{FF2B5EF4-FFF2-40B4-BE49-F238E27FC236}">
                <a16:creationId xmlns:a16="http://schemas.microsoft.com/office/drawing/2014/main" id="{76DB8FB9-52E5-E4C8-D117-569935B45FFA}"/>
              </a:ext>
            </a:extLst>
          </p:cNvPr>
          <p:cNvSpPr/>
          <p:nvPr/>
        </p:nvSpPr>
        <p:spPr>
          <a:xfrm rot="11823471">
            <a:off x="3016958" y="2570205"/>
            <a:ext cx="1159303" cy="30228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43C63834-B1FE-7796-3AE0-CA936422B4FF}"/>
              </a:ext>
            </a:extLst>
          </p:cNvPr>
          <p:cNvSpPr txBox="1"/>
          <p:nvPr/>
        </p:nvSpPr>
        <p:spPr>
          <a:xfrm>
            <a:off x="393291" y="1206491"/>
            <a:ext cx="32319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Je kan meerdere bestanden toevoegen, zo ook bvb. en offerte of document met meer duiding van de gemaakte kost.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CD62666E-DB6C-46A5-068D-36242E4A9080}"/>
              </a:ext>
            </a:extLst>
          </p:cNvPr>
          <p:cNvSpPr txBox="1"/>
          <p:nvPr/>
        </p:nvSpPr>
        <p:spPr>
          <a:xfrm>
            <a:off x="8791213" y="1467700"/>
            <a:ext cx="32319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Een extra duiding van de gemaakte kost/factuur kan via de ‘omschrijving’ of ‘opmerking’</a:t>
            </a:r>
          </a:p>
        </p:txBody>
      </p:sp>
      <p:sp>
        <p:nvSpPr>
          <p:cNvPr id="18" name="Pijl: links 17">
            <a:extLst>
              <a:ext uri="{FF2B5EF4-FFF2-40B4-BE49-F238E27FC236}">
                <a16:creationId xmlns:a16="http://schemas.microsoft.com/office/drawing/2014/main" id="{D9B80443-A8C4-7B0F-9B75-56A8EAF1A5CA}"/>
              </a:ext>
            </a:extLst>
          </p:cNvPr>
          <p:cNvSpPr/>
          <p:nvPr/>
        </p:nvSpPr>
        <p:spPr>
          <a:xfrm rot="11823471">
            <a:off x="3045626" y="5960076"/>
            <a:ext cx="1159303" cy="30228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53DA78E6-6C9E-7D8C-C280-C8F1DFA4E8A2}"/>
              </a:ext>
            </a:extLst>
          </p:cNvPr>
          <p:cNvSpPr txBox="1"/>
          <p:nvPr/>
        </p:nvSpPr>
        <p:spPr>
          <a:xfrm>
            <a:off x="28668" y="4117418"/>
            <a:ext cx="29981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Een bewijsstuk kan gekoppeld worden aan meerdere categorieën. Zo moet 1 factuur, telkens maar 1 keer worden opgeladen. </a:t>
            </a: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nl-BE" dirty="0"/>
              <a:t>‘Detail bedrag toevoegen’ geeft je die mogelijkheid.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68248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2DAE973B-F679-1F75-DB00-976D528B0A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7593" y="0"/>
            <a:ext cx="4456814" cy="6858000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B31DC3D0-D925-AE0A-741F-1BB76F3268CE}"/>
              </a:ext>
            </a:extLst>
          </p:cNvPr>
          <p:cNvSpPr txBox="1"/>
          <p:nvPr/>
        </p:nvSpPr>
        <p:spPr>
          <a:xfrm>
            <a:off x="8540469" y="1243806"/>
            <a:ext cx="32478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Facturen dienen naam, datum, bedrag en korte omschrijving te bevatten</a:t>
            </a:r>
          </a:p>
          <a:p>
            <a:endParaRPr lang="nl-BE" dirty="0"/>
          </a:p>
        </p:txBody>
      </p:sp>
      <p:sp>
        <p:nvSpPr>
          <p:cNvPr id="6" name="Pijl: links 5">
            <a:extLst>
              <a:ext uri="{FF2B5EF4-FFF2-40B4-BE49-F238E27FC236}">
                <a16:creationId xmlns:a16="http://schemas.microsoft.com/office/drawing/2014/main" id="{20D4D0DD-3063-9D08-5954-F9680F06A965}"/>
              </a:ext>
            </a:extLst>
          </p:cNvPr>
          <p:cNvSpPr/>
          <p:nvPr/>
        </p:nvSpPr>
        <p:spPr>
          <a:xfrm rot="19608009">
            <a:off x="7744755" y="4161367"/>
            <a:ext cx="1159303" cy="30228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C96147EA-18DF-047D-4CB6-4C790C670BB5}"/>
              </a:ext>
            </a:extLst>
          </p:cNvPr>
          <p:cNvSpPr txBox="1"/>
          <p:nvPr/>
        </p:nvSpPr>
        <p:spPr>
          <a:xfrm>
            <a:off x="8892198" y="3935055"/>
            <a:ext cx="25083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/>
              <a:t>Let op: registreer enkel onder categorieën met vermelding </a:t>
            </a:r>
            <a:r>
              <a:rPr lang="nl-BE" b="1" dirty="0"/>
              <a:t>‘VWO’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93349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FF9515-14F8-303D-AA39-B5AF79C02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Opstart werking schoolloket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AC46FE-CE5E-6614-EA03-4C8967499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BE" dirty="0"/>
              <a:t>Handleiding: inhoudelijk en technisch ivm werkwijze schoolloket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BE" dirty="0"/>
              <a:t>1</a:t>
            </a:r>
            <a:r>
              <a:rPr lang="nl-BE" baseline="30000" dirty="0"/>
              <a:t>e</a:t>
            </a:r>
            <a:r>
              <a:rPr lang="nl-BE" dirty="0"/>
              <a:t> controle: CO2-meters en zelftests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BE" dirty="0"/>
              <a:t>Geselecteerde centra worden eind deze week via MO gecontacteerd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BE" dirty="0"/>
              <a:t>Volgend semester: controle op nascholingsmiddelen 2022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BE" dirty="0"/>
              <a:t>Nadien evaluatie van de controles en werkwijze via schoolloket</a:t>
            </a:r>
          </a:p>
          <a:p>
            <a:pPr marL="0" indent="0">
              <a:buNone/>
            </a:pPr>
            <a:endParaRPr lang="nl-BE" dirty="0"/>
          </a:p>
          <a:p>
            <a:pPr>
              <a:buFont typeface="Wingdings" panose="05000000000000000000" pitchFamily="2" charset="2"/>
              <a:buChar char="§"/>
            </a:pPr>
            <a:r>
              <a:rPr lang="nl-BE" dirty="0"/>
              <a:t>Vragen en opmerkingen? </a:t>
            </a:r>
            <a:r>
              <a:rPr lang="nl-BE" sz="2000" b="0" i="0" u="sng" dirty="0">
                <a:effectLst/>
                <a:latin typeface="latoregular"/>
                <a:hlinkClick r:id="rId3"/>
              </a:rPr>
              <a:t>gegevensbeheer.volwassenenonderwijs@vlaanderen.be</a:t>
            </a:r>
            <a:endParaRPr lang="nl-BE" sz="2000" dirty="0"/>
          </a:p>
          <a:p>
            <a:pPr>
              <a:buFont typeface="Wingdings" panose="05000000000000000000" pitchFamily="2" charset="2"/>
              <a:buChar char="§"/>
            </a:pPr>
            <a:endParaRPr lang="nl-BE" dirty="0"/>
          </a:p>
          <a:p>
            <a:pPr marL="127635" lvl="1" indent="0">
              <a:buNone/>
            </a:pPr>
            <a:endParaRPr lang="nl-BE" dirty="0"/>
          </a:p>
          <a:p>
            <a:pPr marL="264795" lvl="1">
              <a:buFont typeface="Wingdings" panose="05000000000000000000" pitchFamily="2" charset="2"/>
              <a:buChar char="§"/>
            </a:pPr>
            <a:endParaRPr lang="nl-BE" dirty="0"/>
          </a:p>
          <a:p>
            <a:pPr marL="264795" lvl="1">
              <a:buFont typeface="Wingdings" panose="05000000000000000000" pitchFamily="2" charset="2"/>
              <a:buChar char="§"/>
            </a:pPr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93317FC-00A0-D9B2-557F-7D09A567E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CE5E5D-1AF0-4E0B-AB88-26567C571179}" type="slidenum">
              <a:rPr lang="nl-NL" altLang="en-US" smtClean="0"/>
              <a:pPr>
                <a:defRPr/>
              </a:pPr>
              <a:t>14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785458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FF9515-14F8-303D-AA39-B5AF79C02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Monitoring en controle van extra middelen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AC46FE-CE5E-6614-EA03-4C8967499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nl-BE" dirty="0"/>
              <a:t>Naast omkadering en werkingsmiddelen =&gt; aanvullende werkingsmiddelen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nl-BE" dirty="0"/>
              <a:t>Bvb. Edusprong-middelen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nl-BE" dirty="0"/>
              <a:t>Monitoring en controle van de aanvullende middelen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nl-BE" dirty="0"/>
              <a:t>Regelgeving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nl-BE" dirty="0"/>
              <a:t>Europese richtlijnen</a:t>
            </a:r>
          </a:p>
          <a:p>
            <a:pPr marL="127635" lvl="1" indent="0">
              <a:buNone/>
            </a:pPr>
            <a:endParaRPr lang="nl-BE" dirty="0"/>
          </a:p>
          <a:p>
            <a:pPr marL="264795" lvl="1">
              <a:buFont typeface="Wingdings" panose="05000000000000000000" pitchFamily="2" charset="2"/>
              <a:buChar char="§"/>
            </a:pPr>
            <a:endParaRPr lang="nl-BE" dirty="0"/>
          </a:p>
          <a:p>
            <a:pPr marL="264795" lvl="1">
              <a:buFont typeface="Wingdings" panose="05000000000000000000" pitchFamily="2" charset="2"/>
              <a:buChar char="§"/>
            </a:pPr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93317FC-00A0-D9B2-557F-7D09A567E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CE5E5D-1AF0-4E0B-AB88-26567C571179}" type="slidenum">
              <a:rPr lang="nl-NL" altLang="en-US" smtClean="0"/>
              <a:pPr>
                <a:defRPr/>
              </a:pPr>
              <a:t>2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942435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FF9515-14F8-303D-AA39-B5AF79C02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Schoolloket toelagen?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AC46FE-CE5E-6614-EA03-4C8967499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BE" dirty="0"/>
              <a:t>Online applicatie voor toezicht op de besteding van toegekende middelen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BE" dirty="0"/>
              <a:t>Reeds in gebruik in leerplichtonderwijs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BE" dirty="0"/>
              <a:t>Vanaf dit schooljaar ook voor VWO</a:t>
            </a:r>
          </a:p>
          <a:p>
            <a:pPr>
              <a:buFont typeface="Wingdings" panose="05000000000000000000" pitchFamily="2" charset="2"/>
              <a:buChar char="§"/>
            </a:pPr>
            <a:endParaRPr lang="nl-BE" dirty="0"/>
          </a:p>
          <a:p>
            <a:pPr marL="127635" lvl="1" indent="0">
              <a:buNone/>
            </a:pPr>
            <a:endParaRPr lang="nl-BE" dirty="0"/>
          </a:p>
          <a:p>
            <a:pPr marL="264795" lvl="1">
              <a:buFont typeface="Wingdings" panose="05000000000000000000" pitchFamily="2" charset="2"/>
              <a:buChar char="§"/>
            </a:pPr>
            <a:endParaRPr lang="nl-BE" dirty="0"/>
          </a:p>
          <a:p>
            <a:pPr marL="264795" lvl="1">
              <a:buFont typeface="Wingdings" panose="05000000000000000000" pitchFamily="2" charset="2"/>
              <a:buChar char="§"/>
            </a:pPr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93317FC-00A0-D9B2-557F-7D09A567E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CE5E5D-1AF0-4E0B-AB88-26567C571179}" type="slidenum">
              <a:rPr lang="nl-NL" altLang="en-US" smtClean="0"/>
              <a:pPr>
                <a:defRPr/>
              </a:pPr>
              <a:t>3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166514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FF9515-14F8-303D-AA39-B5AF79C02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Categorieën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AC46FE-CE5E-6614-EA03-4C8967499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pPr marL="127635" lvl="1" indent="0">
              <a:buNone/>
            </a:pPr>
            <a:endParaRPr lang="nl-BE" dirty="0"/>
          </a:p>
          <a:p>
            <a:pPr marL="264795" lvl="1">
              <a:buFont typeface="Wingdings" panose="05000000000000000000" pitchFamily="2" charset="2"/>
              <a:buChar char="§"/>
            </a:pPr>
            <a:r>
              <a:rPr lang="nl-BE" dirty="0"/>
              <a:t>Overzicht van toegekende middelen en uitgaven voor:</a:t>
            </a:r>
          </a:p>
          <a:p>
            <a:pPr marL="447675" lvl="2">
              <a:buFont typeface="Wingdings" panose="05000000000000000000" pitchFamily="2" charset="2"/>
              <a:buChar char="§"/>
            </a:pPr>
            <a:r>
              <a:rPr lang="nl-BE" dirty="0"/>
              <a:t>Gastleraar (voordrachtgevers)</a:t>
            </a:r>
          </a:p>
          <a:p>
            <a:pPr marL="447675" lvl="2">
              <a:buFont typeface="Wingdings" panose="05000000000000000000" pitchFamily="2" charset="2"/>
              <a:buChar char="§"/>
            </a:pPr>
            <a:r>
              <a:rPr lang="nl-BE" dirty="0"/>
              <a:t>Nascholingsmiddelen</a:t>
            </a:r>
          </a:p>
          <a:p>
            <a:pPr marL="447675" lvl="2">
              <a:buFont typeface="Wingdings" panose="05000000000000000000" pitchFamily="2" charset="2"/>
              <a:buChar char="§"/>
            </a:pPr>
            <a:r>
              <a:rPr lang="nl-BE" dirty="0"/>
              <a:t>ICT-nascholingsmiddelen (Edusprong)</a:t>
            </a:r>
          </a:p>
          <a:p>
            <a:pPr marL="447675" lvl="2">
              <a:buFont typeface="Wingdings" panose="05000000000000000000" pitchFamily="2" charset="2"/>
              <a:buChar char="§"/>
            </a:pPr>
            <a:r>
              <a:rPr lang="nl-BE" dirty="0"/>
              <a:t>CO2-meters &amp; zelftests</a:t>
            </a:r>
          </a:p>
          <a:p>
            <a:pPr marL="447675" lvl="2">
              <a:buFont typeface="Wingdings" panose="05000000000000000000" pitchFamily="2" charset="2"/>
              <a:buChar char="§"/>
            </a:pPr>
            <a:r>
              <a:rPr lang="nl-BE" dirty="0"/>
              <a:t>Woon-werkverkeer</a:t>
            </a:r>
          </a:p>
          <a:p>
            <a:pPr marL="447675" lvl="2">
              <a:buFont typeface="Wingdings" panose="05000000000000000000" pitchFamily="2" charset="2"/>
              <a:buChar char="§"/>
            </a:pPr>
            <a:r>
              <a:rPr lang="nl-BE" dirty="0"/>
              <a:t>Cursistenadministratie (Edusprong)</a:t>
            </a:r>
          </a:p>
          <a:p>
            <a:pPr marL="264795" lvl="1">
              <a:buFont typeface="Wingdings" panose="05000000000000000000" pitchFamily="2" charset="2"/>
              <a:buChar char="§"/>
            </a:pPr>
            <a:endParaRPr lang="nl-BE" dirty="0"/>
          </a:p>
          <a:p>
            <a:pPr marL="264795" lvl="1">
              <a:buFont typeface="Wingdings" panose="05000000000000000000" pitchFamily="2" charset="2"/>
              <a:buChar char="§"/>
            </a:pPr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93317FC-00A0-D9B2-557F-7D09A567E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CE5E5D-1AF0-4E0B-AB88-26567C571179}" type="slidenum">
              <a:rPr lang="nl-NL" altLang="en-US" smtClean="0"/>
              <a:pPr>
                <a:defRPr/>
              </a:pPr>
              <a:t>4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1996710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FF9515-14F8-303D-AA39-B5AF79C02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Monitoring eigen bestedingen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AC46FE-CE5E-6614-EA03-4C8967499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6039"/>
            <a:ext cx="10515600" cy="4800924"/>
          </a:xfrm>
        </p:spPr>
        <p:txBody>
          <a:bodyPr vert="horz" lIns="45720" tIns="45720" rIns="45720" bIns="45720" rtlCol="0" anchor="t">
            <a:normAutofit/>
          </a:bodyPr>
          <a:lstStyle/>
          <a:p>
            <a:endParaRPr lang="nl-BE" dirty="0"/>
          </a:p>
          <a:p>
            <a:pPr marL="264795" lvl="1">
              <a:buFont typeface="Wingdings" panose="05000000000000000000" pitchFamily="2" charset="2"/>
              <a:buChar char="§"/>
            </a:pPr>
            <a:r>
              <a:rPr lang="nl-BE" dirty="0"/>
              <a:t>Overzicht van </a:t>
            </a:r>
            <a:r>
              <a:rPr lang="nl-BE" b="1" dirty="0"/>
              <a:t>toegekende</a:t>
            </a:r>
            <a:r>
              <a:rPr lang="nl-BE" dirty="0"/>
              <a:t> middelen per categorie</a:t>
            </a:r>
          </a:p>
          <a:p>
            <a:pPr marL="264795" lvl="1">
              <a:buFont typeface="Wingdings" panose="05000000000000000000" pitchFamily="2" charset="2"/>
              <a:buChar char="§"/>
            </a:pPr>
            <a:r>
              <a:rPr lang="nl-BE" dirty="0"/>
              <a:t>Overzicht van </a:t>
            </a:r>
            <a:r>
              <a:rPr lang="nl-BE" b="1" dirty="0"/>
              <a:t>bestedingen</a:t>
            </a:r>
            <a:r>
              <a:rPr lang="nl-BE" dirty="0"/>
              <a:t> per categorie </a:t>
            </a:r>
          </a:p>
          <a:p>
            <a:pPr marL="264795" lvl="1">
              <a:buFont typeface="Wingdings" panose="05000000000000000000" pitchFamily="2" charset="2"/>
              <a:buChar char="§"/>
            </a:pPr>
            <a:endParaRPr lang="nl-BE" dirty="0"/>
          </a:p>
          <a:p>
            <a:pPr marL="264795" lvl="1">
              <a:buFont typeface="Wingdings" panose="05000000000000000000" pitchFamily="2" charset="2"/>
              <a:buChar char="§"/>
            </a:pPr>
            <a:r>
              <a:rPr lang="nl-BE" dirty="0"/>
              <a:t>Tool voor monitoring en registratie van de besteding van toegekende middelen binnen je centrum</a:t>
            </a:r>
          </a:p>
          <a:p>
            <a:pPr marL="721995" lvl="2">
              <a:buFont typeface="Wingdings" panose="05000000000000000000" pitchFamily="2" charset="2"/>
              <a:buChar char="§"/>
            </a:pPr>
            <a:r>
              <a:rPr lang="nl-BE" dirty="0"/>
              <a:t>Restsaldo gemakkelijk te raadplegen</a:t>
            </a:r>
          </a:p>
          <a:p>
            <a:pPr marL="721995" lvl="2">
              <a:buFont typeface="Wingdings" panose="05000000000000000000" pitchFamily="2" charset="2"/>
              <a:buChar char="§"/>
            </a:pPr>
            <a:r>
              <a:rPr lang="nl-BE" dirty="0"/>
              <a:t>Online tool om facturen te bewaren</a:t>
            </a:r>
          </a:p>
          <a:p>
            <a:pPr marL="721995" lvl="2">
              <a:buFont typeface="Wingdings" panose="05000000000000000000" pitchFamily="2" charset="2"/>
              <a:buChar char="§"/>
            </a:pPr>
            <a:r>
              <a:rPr lang="nl-BE" dirty="0"/>
              <a:t>Systematisch overzicht van toegekende bedragen en bestedingen</a:t>
            </a:r>
          </a:p>
          <a:p>
            <a:pPr marL="493395" lvl="2" indent="0">
              <a:buNone/>
            </a:pPr>
            <a:endParaRPr lang="nl-BE" dirty="0"/>
          </a:p>
          <a:p>
            <a:pPr marL="493395" lvl="2" indent="0">
              <a:buNone/>
            </a:pPr>
            <a:endParaRPr lang="nl-BE" dirty="0"/>
          </a:p>
          <a:p>
            <a:pPr marL="127635" lvl="1" indent="0">
              <a:buNone/>
            </a:pPr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93317FC-00A0-D9B2-557F-7D09A567E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CE5E5D-1AF0-4E0B-AB88-26567C571179}" type="slidenum">
              <a:rPr lang="nl-NL" altLang="en-US" smtClean="0"/>
              <a:pPr>
                <a:defRPr/>
              </a:pPr>
              <a:t>5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858724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FF9515-14F8-303D-AA39-B5AF79C02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Controles via schoolloket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AC46FE-CE5E-6614-EA03-4C8967499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6039"/>
            <a:ext cx="10515600" cy="4800924"/>
          </a:xfrm>
        </p:spPr>
        <p:txBody>
          <a:bodyPr vert="horz" lIns="45720" tIns="45720" rIns="45720" bIns="45720" rtlCol="0" anchor="t">
            <a:normAutofit lnSpcReduction="10000"/>
          </a:bodyPr>
          <a:lstStyle/>
          <a:p>
            <a:endParaRPr lang="nl-BE" dirty="0"/>
          </a:p>
          <a:p>
            <a:pPr marL="264795" lvl="1">
              <a:buFont typeface="Wingdings" panose="05000000000000000000" pitchFamily="2" charset="2"/>
              <a:buChar char="§"/>
            </a:pPr>
            <a:r>
              <a:rPr lang="nl-BE" dirty="0"/>
              <a:t>Controles door AHOVOKS via het schoolloket</a:t>
            </a:r>
          </a:p>
          <a:p>
            <a:pPr marL="264795" lvl="1">
              <a:buFont typeface="Wingdings" panose="05000000000000000000" pitchFamily="2" charset="2"/>
              <a:buChar char="§"/>
            </a:pPr>
            <a:r>
              <a:rPr lang="nl-BE" dirty="0"/>
              <a:t>Controle? </a:t>
            </a:r>
          </a:p>
          <a:p>
            <a:pPr marL="721995" lvl="2">
              <a:buFont typeface="Wingdings" panose="05000000000000000000" pitchFamily="2" charset="2"/>
              <a:buChar char="§"/>
            </a:pPr>
            <a:r>
              <a:rPr lang="nl-BE" dirty="0"/>
              <a:t>Zijn de aanvullende middelen volledig besteed?</a:t>
            </a:r>
          </a:p>
          <a:p>
            <a:pPr marL="721995" lvl="2">
              <a:buFont typeface="Wingdings" panose="05000000000000000000" pitchFamily="2" charset="2"/>
              <a:buChar char="§"/>
            </a:pPr>
            <a:r>
              <a:rPr lang="nl-BE" dirty="0"/>
              <a:t>Zijn de aanvullende middelen correct besteed (conform richtlijnen &amp; regelgeving)? </a:t>
            </a:r>
          </a:p>
          <a:p>
            <a:pPr marL="127635" lvl="1" indent="0">
              <a:buNone/>
            </a:pPr>
            <a:endParaRPr lang="nl-BE" dirty="0"/>
          </a:p>
          <a:p>
            <a:pPr marL="264795" lvl="1">
              <a:buFont typeface="Wingdings" panose="05000000000000000000" pitchFamily="2" charset="2"/>
              <a:buChar char="§"/>
            </a:pPr>
            <a:r>
              <a:rPr lang="nl-BE" dirty="0"/>
              <a:t>Per categorie van toegekende middelen </a:t>
            </a:r>
          </a:p>
          <a:p>
            <a:pPr marL="264795" lvl="1">
              <a:buFont typeface="Wingdings" panose="05000000000000000000" pitchFamily="2" charset="2"/>
              <a:buChar char="§"/>
            </a:pPr>
            <a:r>
              <a:rPr lang="nl-BE" dirty="0"/>
              <a:t>Altijd van afgelopen periodes</a:t>
            </a:r>
          </a:p>
          <a:p>
            <a:pPr marL="264795" lvl="1">
              <a:buFont typeface="Wingdings" panose="05000000000000000000" pitchFamily="2" charset="2"/>
              <a:buChar char="§"/>
            </a:pPr>
            <a:r>
              <a:rPr lang="nl-BE" dirty="0"/>
              <a:t>Via een steekproef: beperkt aantal centra worden gecontroleerd</a:t>
            </a:r>
          </a:p>
          <a:p>
            <a:pPr marL="721995" lvl="2">
              <a:buFont typeface="Wingdings" panose="05000000000000000000" pitchFamily="2" charset="2"/>
              <a:buChar char="§"/>
            </a:pPr>
            <a:r>
              <a:rPr lang="nl-BE" dirty="0"/>
              <a:t>enkel geselecteerde centra</a:t>
            </a:r>
            <a:r>
              <a:rPr lang="nl-BE" b="1" dirty="0"/>
              <a:t> </a:t>
            </a:r>
            <a:r>
              <a:rPr lang="nl-BE" dirty="0"/>
              <a:t>verplicht om facturen en bestedingen</a:t>
            </a:r>
            <a:r>
              <a:rPr lang="nl-BE" b="1" dirty="0"/>
              <a:t> </a:t>
            </a:r>
            <a:r>
              <a:rPr lang="nl-BE" dirty="0"/>
              <a:t>op te laden</a:t>
            </a:r>
          </a:p>
          <a:p>
            <a:pPr marL="127635" lvl="1" indent="0">
              <a:buNone/>
            </a:pPr>
            <a:endParaRPr lang="nl-BE" dirty="0"/>
          </a:p>
          <a:p>
            <a:pPr marL="127635" lvl="1" indent="0">
              <a:buNone/>
            </a:pPr>
            <a:r>
              <a:rPr lang="nl-BE" dirty="0"/>
              <a:t>! Controles gebeuren altijd aangekondigd. </a:t>
            </a:r>
          </a:p>
          <a:p>
            <a:pPr marL="927735" lvl="2" indent="-342900">
              <a:buFont typeface="Symbol" panose="05050102010706020507" pitchFamily="18" charset="2"/>
              <a:buChar char="Þ"/>
            </a:pPr>
            <a:r>
              <a:rPr lang="nl-BE" dirty="0"/>
              <a:t>AHOVOKS controleert geen bestedingen zonder dat een centrum werd geselecteerd via steekproef en dat ook officieel werd gemeld aan het centrum</a:t>
            </a:r>
          </a:p>
          <a:p>
            <a:pPr marL="127635" lvl="1" indent="0">
              <a:buNone/>
            </a:pPr>
            <a:endParaRPr lang="nl-BE" dirty="0"/>
          </a:p>
          <a:p>
            <a:pPr marL="127635" lvl="1" indent="0">
              <a:buNone/>
            </a:pPr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93317FC-00A0-D9B2-557F-7D09A567E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CE5E5D-1AF0-4E0B-AB88-26567C571179}" type="slidenum">
              <a:rPr lang="nl-NL" altLang="en-US" smtClean="0"/>
              <a:pPr>
                <a:defRPr/>
              </a:pPr>
              <a:t>6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2367674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FF9515-14F8-303D-AA39-B5AF79C02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Controles via schoolloket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AC46FE-CE5E-6614-EA03-4C8967499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5821"/>
            <a:ext cx="10515600" cy="4721142"/>
          </a:xfrm>
        </p:spPr>
        <p:txBody>
          <a:bodyPr vert="horz" lIns="45720" tIns="45720" rIns="45720" bIns="45720" rtlCol="0" anchor="t">
            <a:normAutofit lnSpcReduction="10000"/>
          </a:bodyPr>
          <a:lstStyle/>
          <a:p>
            <a:pPr>
              <a:lnSpc>
                <a:spcPct val="110000"/>
              </a:lnSpc>
            </a:pPr>
            <a:endParaRPr lang="nl-BE" dirty="0"/>
          </a:p>
          <a:p>
            <a:pPr marL="264795" lvl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nl-BE" dirty="0"/>
              <a:t>Indien je centrum werd geselecteerd voor een controle, krijg je een </a:t>
            </a:r>
            <a:r>
              <a:rPr lang="nl-BE" b="1" dirty="0"/>
              <a:t>melding via Mijn Onderwijs </a:t>
            </a:r>
          </a:p>
          <a:p>
            <a:pPr marL="721995" lvl="2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nl-BE" dirty="0"/>
              <a:t>De dienstbrief en de specifieke richtlijnen voor de controle worden meegestuurd</a:t>
            </a:r>
            <a:endParaRPr lang="nl-BE" b="1" dirty="0"/>
          </a:p>
          <a:p>
            <a:pPr marL="264795" lvl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nl-BE" b="1" dirty="0"/>
              <a:t>3 weken </a:t>
            </a:r>
            <a:r>
              <a:rPr lang="nl-BE" dirty="0"/>
              <a:t>tijd om uitgaven te registreren in het schoolloket</a:t>
            </a:r>
          </a:p>
          <a:p>
            <a:pPr marL="721995" lvl="2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nl-BE" dirty="0"/>
              <a:t>Controle door AHOVOKS</a:t>
            </a:r>
          </a:p>
          <a:p>
            <a:pPr marL="264795" lvl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nl-BE" dirty="0"/>
              <a:t>Middelen niet (volledig) besteed (bvb. bij afkeuring van facturen)?</a:t>
            </a:r>
          </a:p>
          <a:p>
            <a:pPr marL="721995" lvl="2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nl-BE" dirty="0"/>
              <a:t>Feedback van AHOVOKS en nog </a:t>
            </a:r>
            <a:r>
              <a:rPr lang="nl-BE" b="1" dirty="0"/>
              <a:t>een mogelijkheid om extra facturen </a:t>
            </a:r>
            <a:r>
              <a:rPr lang="nl-BE" dirty="0"/>
              <a:t>op te laden</a:t>
            </a:r>
          </a:p>
          <a:p>
            <a:pPr marL="721995" lvl="2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nl-BE" dirty="0"/>
              <a:t>Extra controle door AHOVOKS</a:t>
            </a:r>
          </a:p>
          <a:p>
            <a:pPr marL="264795" lvl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nl-BE" dirty="0"/>
              <a:t>Na controle telkens </a:t>
            </a:r>
            <a:r>
              <a:rPr lang="nl-BE" b="1" dirty="0"/>
              <a:t>schriftelijke feedback</a:t>
            </a:r>
          </a:p>
          <a:p>
            <a:pPr marL="264795" lvl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nl-BE" dirty="0"/>
              <a:t>Indien nodig: </a:t>
            </a:r>
            <a:r>
              <a:rPr lang="nl-BE" b="1" dirty="0"/>
              <a:t>terugvordering </a:t>
            </a:r>
            <a:r>
              <a:rPr lang="nl-BE" dirty="0"/>
              <a:t>van de niet-uitgegeven middelen</a:t>
            </a:r>
          </a:p>
          <a:p>
            <a:pPr marL="264795" lvl="1">
              <a:buFont typeface="Wingdings" panose="05000000000000000000" pitchFamily="2" charset="2"/>
              <a:buChar char="§"/>
            </a:pPr>
            <a:endParaRPr lang="nl-BE" dirty="0"/>
          </a:p>
          <a:p>
            <a:pPr marL="36195" lvl="1" indent="0">
              <a:buNone/>
            </a:pPr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93317FC-00A0-D9B2-557F-7D09A567E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CE5E5D-1AF0-4E0B-AB88-26567C571179}" type="slidenum">
              <a:rPr lang="nl-NL" altLang="en-US" smtClean="0"/>
              <a:pPr>
                <a:defRPr/>
              </a:pPr>
              <a:t>7</a:t>
            </a:fld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589130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8182A9-4C71-39E5-EC7D-724E3A4C0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Toegang via Mijn Onderwijs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9D3DB73-6AA5-8758-F2B6-17FC819F5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CE5E5D-1AF0-4E0B-AB88-26567C571179}" type="slidenum">
              <a:rPr lang="nl-NL" altLang="en-US" smtClean="0"/>
              <a:pPr>
                <a:defRPr/>
              </a:pPr>
              <a:t>8</a:t>
            </a:fld>
            <a:endParaRPr lang="nl-NL" altLang="en-US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DBD3D5DB-B2D9-08A9-5FF1-70CA88CEA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Symbol" panose="05050102010706020507" pitchFamily="18" charset="2"/>
              <a:buChar char="Þ"/>
            </a:pPr>
            <a:r>
              <a:rPr lang="nl-BE" dirty="0"/>
              <a:t> Enkel toegang voor gebruikers van thema ‘Omkadering en middelen’</a:t>
            </a:r>
          </a:p>
          <a:p>
            <a:pPr>
              <a:buFont typeface="Symbol" panose="05050102010706020507" pitchFamily="18" charset="2"/>
              <a:buChar char="Þ"/>
            </a:pPr>
            <a:endParaRPr lang="nl-BE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30208E9-5987-D9EE-5F7D-07DD0A2073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863" y="2448793"/>
            <a:ext cx="8013032" cy="4272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449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8182A9-4C71-39E5-EC7D-724E3A4C0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Toegang schoolloket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9D3DB73-6AA5-8758-F2B6-17FC819F5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CE5E5D-1AF0-4E0B-AB88-26567C571179}" type="slidenum">
              <a:rPr lang="nl-NL" altLang="en-US" smtClean="0"/>
              <a:pPr>
                <a:defRPr/>
              </a:pPr>
              <a:t>9</a:t>
            </a:fld>
            <a:endParaRPr lang="nl-NL" altLang="en-US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DBD3D5DB-B2D9-08A9-5FF1-70CA88CEA8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2074"/>
            <a:ext cx="10515600" cy="4624889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BE" dirty="0"/>
              <a:t>Toegangsniveau van schoolloket: schoolbestuur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BE" dirty="0"/>
              <a:t>Je hebt telkens zicht op alle scholen onder je schoolbestuur, incl. leerplichtscholen</a:t>
            </a:r>
          </a:p>
          <a:p>
            <a:pPr marL="0" indent="0">
              <a:buNone/>
            </a:pPr>
            <a:endParaRPr lang="nl-BE" dirty="0"/>
          </a:p>
          <a:p>
            <a:pPr>
              <a:buFont typeface="Symbol" panose="05050102010706020507" pitchFamily="18" charset="2"/>
              <a:buChar char="Þ"/>
            </a:pPr>
            <a:endParaRPr lang="nl-BE" dirty="0"/>
          </a:p>
          <a:p>
            <a:pPr>
              <a:buFont typeface="Symbol" panose="05050102010706020507" pitchFamily="18" charset="2"/>
              <a:buChar char="Þ"/>
            </a:pPr>
            <a:endParaRPr lang="nl-BE" dirty="0"/>
          </a:p>
        </p:txBody>
      </p:sp>
      <p:pic>
        <p:nvPicPr>
          <p:cNvPr id="1026" name="Picture 2" descr="afbeelding">
            <a:extLst>
              <a:ext uri="{FF2B5EF4-FFF2-40B4-BE49-F238E27FC236}">
                <a16:creationId xmlns:a16="http://schemas.microsoft.com/office/drawing/2014/main" id="{321963AE-D8DA-66A3-6C7C-7F21158C2B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253" y="3125319"/>
            <a:ext cx="7391400" cy="3226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29183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2819320-790c-48d4-9767-1bf99bf4e042">
      <Terms xmlns="http://schemas.microsoft.com/office/infopath/2007/PartnerControls"/>
    </lcf76f155ced4ddcb4097134ff3c332f>
    <TaxCatchAll xmlns="9a9ec0f0-7796-43d0-ac1f-4c8c46ee0bd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4539BA04C79A42B2EB62ED82EDE2B6" ma:contentTypeVersion="20" ma:contentTypeDescription="Een nieuw document maken." ma:contentTypeScope="" ma:versionID="ac0c0f8e5bd37aa6fbd7a66207aaf13b">
  <xsd:schema xmlns:xsd="http://www.w3.org/2001/XMLSchema" xmlns:xs="http://www.w3.org/2001/XMLSchema" xmlns:p="http://schemas.microsoft.com/office/2006/metadata/properties" xmlns:ns2="22819320-790c-48d4-9767-1bf99bf4e042" xmlns:ns3="dad733e3-3e90-4660-80ae-ce32d9b63121" xmlns:ns4="9a9ec0f0-7796-43d0-ac1f-4c8c46ee0bd1" targetNamespace="http://schemas.microsoft.com/office/2006/metadata/properties" ma:root="true" ma:fieldsID="e83947f52b7e618657004730825e6522" ns2:_="" ns3:_="" ns4:_="">
    <xsd:import namespace="22819320-790c-48d4-9767-1bf99bf4e042"/>
    <xsd:import namespace="dad733e3-3e90-4660-80ae-ce32d9b63121"/>
    <xsd:import namespace="9a9ec0f0-7796-43d0-ac1f-4c8c46ee0b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4:TaxCatchAll" minOccurs="0"/>
                <xsd:element ref="ns2:MediaServiceLocation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819320-790c-48d4-9767-1bf99bf4e0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Afbeeldingtags" ma:readOnly="false" ma:fieldId="{5cf76f15-5ced-4ddc-b409-7134ff3c332f}" ma:taxonomyMulti="true" ma:sspId="49ca8161-7180-459b-a0ef-1a71cf6ffe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d733e3-3e90-4660-80ae-ce32d9b6312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9ec0f0-7796-43d0-ac1f-4c8c46ee0bd1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1905e397-df7f-49e1-8399-95316c8a7c5b}" ma:internalName="TaxCatchAll" ma:showField="CatchAllData" ma:web="e1183e09-c796-41a2-ba5a-4d319536ae4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7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E03B6FD-6F8A-4C7A-956F-629DA7935483}">
  <ds:schemaRefs>
    <ds:schemaRef ds:uri="http://schemas.microsoft.com/office/infopath/2007/PartnerControls"/>
    <ds:schemaRef ds:uri="http://purl.org/dc/terms/"/>
    <ds:schemaRef ds:uri="http://schemas.microsoft.com/office/2006/metadata/properties"/>
    <ds:schemaRef ds:uri="22819320-790c-48d4-9767-1bf99bf4e042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dad733e3-3e90-4660-80ae-ce32d9b63121"/>
    <ds:schemaRef ds:uri="9a9ec0f0-7796-43d0-ac1f-4c8c46ee0bd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7008D32-F094-4EE2-AFF5-B0AAAC4A15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98405C-B7B6-4A7A-AE54-9000E4CACF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2819320-790c-48d4-9767-1bf99bf4e042"/>
    <ds:schemaRef ds:uri="dad733e3-3e90-4660-80ae-ce32d9b63121"/>
    <ds:schemaRef ds:uri="9a9ec0f0-7796-43d0-ac1f-4c8c46ee0b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518</Words>
  <Application>Microsoft Office PowerPoint</Application>
  <PresentationFormat>Breedbeeld</PresentationFormat>
  <Paragraphs>108</Paragraphs>
  <Slides>14</Slides>
  <Notes>14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FlandersArtSans-Regular</vt:lpstr>
      <vt:lpstr>latoregular</vt:lpstr>
      <vt:lpstr>Symbol</vt:lpstr>
      <vt:lpstr>Wingdings</vt:lpstr>
      <vt:lpstr>Kantoorthema</vt:lpstr>
      <vt:lpstr>Schoolloket toelagen</vt:lpstr>
      <vt:lpstr>Monitoring en controle van extra middelen</vt:lpstr>
      <vt:lpstr>Schoolloket toelagen?</vt:lpstr>
      <vt:lpstr>Categorieën </vt:lpstr>
      <vt:lpstr>Monitoring eigen bestedingen</vt:lpstr>
      <vt:lpstr>Controles via schoolloket</vt:lpstr>
      <vt:lpstr>Controles via schoolloket</vt:lpstr>
      <vt:lpstr>Toegang via Mijn Onderwijs</vt:lpstr>
      <vt:lpstr>Toegang schoolloket</vt:lpstr>
      <vt:lpstr>Overzicht categorieën en tellers</vt:lpstr>
      <vt:lpstr>Overzicht uitgaven per categorie</vt:lpstr>
      <vt:lpstr>PowerPoint-presentatie</vt:lpstr>
      <vt:lpstr>PowerPoint-presentatie</vt:lpstr>
      <vt:lpstr>Opstart werking schoolloket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Casier Nathalie</dc:creator>
  <cp:lastModifiedBy>Vanruysseveldt Vicky</cp:lastModifiedBy>
  <cp:revision>2</cp:revision>
  <dcterms:created xsi:type="dcterms:W3CDTF">2023-10-23T13:07:51Z</dcterms:created>
  <dcterms:modified xsi:type="dcterms:W3CDTF">2023-11-14T14:36:41Z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0x010100444539BA04C79A42B2EB62ED82EDE2B6</vt:lpwstr>
  </property>
  <property fmtid="{D5CDD505-2E9C-101B-9397-08002B2CF9AE}" pid="3" name="MediaServiceImageTags">
    <vt:lpwstr/>
  </property>
</Properties>
</file>