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34"/>
  </p:notesMasterIdLst>
  <p:sldIdLst>
    <p:sldId id="256" r:id="rId5"/>
    <p:sldId id="284" r:id="rId6"/>
    <p:sldId id="281" r:id="rId7"/>
    <p:sldId id="282" r:id="rId8"/>
    <p:sldId id="260" r:id="rId9"/>
    <p:sldId id="261" r:id="rId10"/>
    <p:sldId id="292" r:id="rId11"/>
    <p:sldId id="291" r:id="rId12"/>
    <p:sldId id="264" r:id="rId13"/>
    <p:sldId id="303" r:id="rId14"/>
    <p:sldId id="304" r:id="rId15"/>
    <p:sldId id="268" r:id="rId16"/>
    <p:sldId id="272" r:id="rId17"/>
    <p:sldId id="265" r:id="rId18"/>
    <p:sldId id="293" r:id="rId19"/>
    <p:sldId id="296" r:id="rId20"/>
    <p:sldId id="305" r:id="rId21"/>
    <p:sldId id="297" r:id="rId22"/>
    <p:sldId id="306" r:id="rId23"/>
    <p:sldId id="298" r:id="rId24"/>
    <p:sldId id="257" r:id="rId25"/>
    <p:sldId id="301" r:id="rId26"/>
    <p:sldId id="302" r:id="rId27"/>
    <p:sldId id="307" r:id="rId28"/>
    <p:sldId id="294" r:id="rId29"/>
    <p:sldId id="295" r:id="rId30"/>
    <p:sldId id="278" r:id="rId31"/>
    <p:sldId id="279" r:id="rId32"/>
    <p:sldId id="280" r:id="rId3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66A9A-692B-4FD2-A436-3649FF246016}" v="16" dt="2023-09-21T09:25:22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0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thournout Baukje" userId="ae4fc7fc-af6f-412f-942c-9107c711c876" providerId="ADAL" clId="{A9B66A9A-692B-4FD2-A436-3649FF246016}"/>
    <pc:docChg chg="custSel addSld modSld">
      <pc:chgData name="Vanthournout Baukje" userId="ae4fc7fc-af6f-412f-942c-9107c711c876" providerId="ADAL" clId="{A9B66A9A-692B-4FD2-A436-3649FF246016}" dt="2023-09-21T09:25:07.784" v="230" actId="108"/>
      <pc:docMkLst>
        <pc:docMk/>
      </pc:docMkLst>
      <pc:sldChg chg="addSp delSp modSp mod">
        <pc:chgData name="Vanthournout Baukje" userId="ae4fc7fc-af6f-412f-942c-9107c711c876" providerId="ADAL" clId="{A9B66A9A-692B-4FD2-A436-3649FF246016}" dt="2023-09-21T07:48:54.721" v="14" actId="20577"/>
        <pc:sldMkLst>
          <pc:docMk/>
          <pc:sldMk cId="1027901544" sldId="256"/>
        </pc:sldMkLst>
        <pc:spChg chg="mod">
          <ac:chgData name="Vanthournout Baukje" userId="ae4fc7fc-af6f-412f-942c-9107c711c876" providerId="ADAL" clId="{A9B66A9A-692B-4FD2-A436-3649FF246016}" dt="2023-09-21T07:48:39.261" v="11" actId="207"/>
          <ac:spMkLst>
            <pc:docMk/>
            <pc:sldMk cId="1027901544" sldId="256"/>
            <ac:spMk id="2" creationId="{C6395280-D727-43EB-B923-061F8159FB22}"/>
          </ac:spMkLst>
        </pc:spChg>
        <pc:spChg chg="mod">
          <ac:chgData name="Vanthournout Baukje" userId="ae4fc7fc-af6f-412f-942c-9107c711c876" providerId="ADAL" clId="{A9B66A9A-692B-4FD2-A436-3649FF246016}" dt="2023-09-21T07:48:54.721" v="14" actId="20577"/>
          <ac:spMkLst>
            <pc:docMk/>
            <pc:sldMk cId="1027901544" sldId="256"/>
            <ac:spMk id="3" creationId="{1CAC4EFB-A1C6-44E9-B086-D76B95C60976}"/>
          </ac:spMkLst>
        </pc:spChg>
        <pc:picChg chg="del">
          <ac:chgData name="Vanthournout Baukje" userId="ae4fc7fc-af6f-412f-942c-9107c711c876" providerId="ADAL" clId="{A9B66A9A-692B-4FD2-A436-3649FF246016}" dt="2023-09-21T07:42:22.955" v="2" actId="478"/>
          <ac:picMkLst>
            <pc:docMk/>
            <pc:sldMk cId="1027901544" sldId="256"/>
            <ac:picMk id="5" creationId="{02C7A5C7-85D7-4C57-943F-5834FFA76C1F}"/>
          </ac:picMkLst>
        </pc:picChg>
        <pc:picChg chg="add mod ord">
          <ac:chgData name="Vanthournout Baukje" userId="ae4fc7fc-af6f-412f-942c-9107c711c876" providerId="ADAL" clId="{A9B66A9A-692B-4FD2-A436-3649FF246016}" dt="2023-09-21T07:48:19.077" v="10" actId="29295"/>
          <ac:picMkLst>
            <pc:docMk/>
            <pc:sldMk cId="1027901544" sldId="256"/>
            <ac:picMk id="8" creationId="{427A981C-03B4-AE63-AEA7-21BE6AA4B009}"/>
          </ac:picMkLst>
        </pc:picChg>
      </pc:sldChg>
      <pc:sldChg chg="addSp delSp modSp mod">
        <pc:chgData name="Vanthournout Baukje" userId="ae4fc7fc-af6f-412f-942c-9107c711c876" providerId="ADAL" clId="{A9B66A9A-692B-4FD2-A436-3649FF246016}" dt="2023-09-21T07:59:07.987" v="136" actId="14100"/>
        <pc:sldMkLst>
          <pc:docMk/>
          <pc:sldMk cId="3752751558" sldId="257"/>
        </pc:sldMkLst>
        <pc:picChg chg="add mod">
          <ac:chgData name="Vanthournout Baukje" userId="ae4fc7fc-af6f-412f-942c-9107c711c876" providerId="ADAL" clId="{A9B66A9A-692B-4FD2-A436-3649FF246016}" dt="2023-09-21T07:59:07.987" v="136" actId="14100"/>
          <ac:picMkLst>
            <pc:docMk/>
            <pc:sldMk cId="3752751558" sldId="257"/>
            <ac:picMk id="3" creationId="{CC16C35A-623F-DCF9-77E2-ECD57E9F00B9}"/>
          </ac:picMkLst>
        </pc:picChg>
        <pc:picChg chg="del">
          <ac:chgData name="Vanthournout Baukje" userId="ae4fc7fc-af6f-412f-942c-9107c711c876" providerId="ADAL" clId="{A9B66A9A-692B-4FD2-A436-3649FF246016}" dt="2023-09-21T07:58:31.414" v="131" actId="478"/>
          <ac:picMkLst>
            <pc:docMk/>
            <pc:sldMk cId="3752751558" sldId="257"/>
            <ac:picMk id="4" creationId="{E9B3E5CC-D043-47D9-9E06-8C345083472A}"/>
          </ac:picMkLst>
        </pc:picChg>
      </pc:sldChg>
      <pc:sldChg chg="modSp">
        <pc:chgData name="Vanthournout Baukje" userId="ae4fc7fc-af6f-412f-942c-9107c711c876" providerId="ADAL" clId="{A9B66A9A-692B-4FD2-A436-3649FF246016}" dt="2023-09-21T07:54:28.431" v="54" actId="108"/>
        <pc:sldMkLst>
          <pc:docMk/>
          <pc:sldMk cId="3853837559" sldId="265"/>
        </pc:sldMkLst>
        <pc:spChg chg="mod">
          <ac:chgData name="Vanthournout Baukje" userId="ae4fc7fc-af6f-412f-942c-9107c711c876" providerId="ADAL" clId="{A9B66A9A-692B-4FD2-A436-3649FF246016}" dt="2023-09-21T07:54:28.431" v="54" actId="108"/>
          <ac:spMkLst>
            <pc:docMk/>
            <pc:sldMk cId="3853837559" sldId="265"/>
            <ac:spMk id="2" creationId="{C6395280-D727-43EB-B923-061F8159FB22}"/>
          </ac:spMkLst>
        </pc:spChg>
      </pc:sldChg>
      <pc:sldChg chg="addSp delSp modSp mod">
        <pc:chgData name="Vanthournout Baukje" userId="ae4fc7fc-af6f-412f-942c-9107c711c876" providerId="ADAL" clId="{A9B66A9A-692B-4FD2-A436-3649FF246016}" dt="2023-09-21T08:02:21.531" v="159" actId="167"/>
        <pc:sldMkLst>
          <pc:docMk/>
          <pc:sldMk cId="464638109" sldId="280"/>
        </pc:sldMkLst>
        <pc:picChg chg="add mod ord">
          <ac:chgData name="Vanthournout Baukje" userId="ae4fc7fc-af6f-412f-942c-9107c711c876" providerId="ADAL" clId="{A9B66A9A-692B-4FD2-A436-3649FF246016}" dt="2023-09-21T08:02:21.531" v="159" actId="167"/>
          <ac:picMkLst>
            <pc:docMk/>
            <pc:sldMk cId="464638109" sldId="280"/>
            <ac:picMk id="3" creationId="{49ADCAF3-DEE7-4902-9F0D-94540D026D49}"/>
          </ac:picMkLst>
        </pc:picChg>
        <pc:picChg chg="del">
          <ac:chgData name="Vanthournout Baukje" userId="ae4fc7fc-af6f-412f-942c-9107c711c876" providerId="ADAL" clId="{A9B66A9A-692B-4FD2-A436-3649FF246016}" dt="2023-09-21T08:02:07.672" v="157" actId="478"/>
          <ac:picMkLst>
            <pc:docMk/>
            <pc:sldMk cId="464638109" sldId="280"/>
            <ac:picMk id="7" creationId="{3CCA0848-DEB3-4054-891B-39A3714F0ADA}"/>
          </ac:picMkLst>
        </pc:picChg>
      </pc:sldChg>
      <pc:sldChg chg="addSp delSp modSp mod">
        <pc:chgData name="Vanthournout Baukje" userId="ae4fc7fc-af6f-412f-942c-9107c711c876" providerId="ADAL" clId="{A9B66A9A-692B-4FD2-A436-3649FF246016}" dt="2023-09-21T07:50:43.183" v="23" actId="1076"/>
        <pc:sldMkLst>
          <pc:docMk/>
          <pc:sldMk cId="1833227884" sldId="281"/>
        </pc:sldMkLst>
        <pc:picChg chg="add mod">
          <ac:chgData name="Vanthournout Baukje" userId="ae4fc7fc-af6f-412f-942c-9107c711c876" providerId="ADAL" clId="{A9B66A9A-692B-4FD2-A436-3649FF246016}" dt="2023-09-21T07:50:43.183" v="23" actId="1076"/>
          <ac:picMkLst>
            <pc:docMk/>
            <pc:sldMk cId="1833227884" sldId="281"/>
            <ac:picMk id="4" creationId="{52489FEF-131C-8AFE-E174-AA134A59D26A}"/>
          </ac:picMkLst>
        </pc:picChg>
        <pc:picChg chg="del">
          <ac:chgData name="Vanthournout Baukje" userId="ae4fc7fc-af6f-412f-942c-9107c711c876" providerId="ADAL" clId="{A9B66A9A-692B-4FD2-A436-3649FF246016}" dt="2023-09-21T07:49:28.562" v="15" actId="478"/>
          <ac:picMkLst>
            <pc:docMk/>
            <pc:sldMk cId="1833227884" sldId="281"/>
            <ac:picMk id="8" creationId="{9B3FD522-8BFC-4BDC-8709-B853FBC72405}"/>
          </ac:picMkLst>
        </pc:picChg>
      </pc:sldChg>
      <pc:sldChg chg="addSp delSp modSp mod">
        <pc:chgData name="Vanthournout Baukje" userId="ae4fc7fc-af6f-412f-942c-9107c711c876" providerId="ADAL" clId="{A9B66A9A-692B-4FD2-A436-3649FF246016}" dt="2023-09-21T07:51:15.638" v="25" actId="1076"/>
        <pc:sldMkLst>
          <pc:docMk/>
          <pc:sldMk cId="2720542370" sldId="282"/>
        </pc:sldMkLst>
        <pc:picChg chg="add del mod">
          <ac:chgData name="Vanthournout Baukje" userId="ae4fc7fc-af6f-412f-942c-9107c711c876" providerId="ADAL" clId="{A9B66A9A-692B-4FD2-A436-3649FF246016}" dt="2023-09-21T07:50:28.994" v="19" actId="478"/>
          <ac:picMkLst>
            <pc:docMk/>
            <pc:sldMk cId="2720542370" sldId="282"/>
            <ac:picMk id="3" creationId="{3ED2E9D5-F86C-02CB-3EF5-E78509478C35}"/>
          </ac:picMkLst>
        </pc:picChg>
        <pc:picChg chg="add mod">
          <ac:chgData name="Vanthournout Baukje" userId="ae4fc7fc-af6f-412f-942c-9107c711c876" providerId="ADAL" clId="{A9B66A9A-692B-4FD2-A436-3649FF246016}" dt="2023-09-21T07:51:15.638" v="25" actId="1076"/>
          <ac:picMkLst>
            <pc:docMk/>
            <pc:sldMk cId="2720542370" sldId="282"/>
            <ac:picMk id="5" creationId="{43100612-541A-1F5C-6025-BBA127BAE2EE}"/>
          </ac:picMkLst>
        </pc:picChg>
        <pc:picChg chg="del">
          <ac:chgData name="Vanthournout Baukje" userId="ae4fc7fc-af6f-412f-942c-9107c711c876" providerId="ADAL" clId="{A9B66A9A-692B-4FD2-A436-3649FF246016}" dt="2023-09-21T07:49:30.293" v="16" actId="478"/>
          <ac:picMkLst>
            <pc:docMk/>
            <pc:sldMk cId="2720542370" sldId="282"/>
            <ac:picMk id="8" creationId="{AF15F89E-08DD-4583-B326-1643218FCE59}"/>
          </ac:picMkLst>
        </pc:picChg>
      </pc:sldChg>
      <pc:sldChg chg="modSp mod">
        <pc:chgData name="Vanthournout Baukje" userId="ae4fc7fc-af6f-412f-942c-9107c711c876" providerId="ADAL" clId="{A9B66A9A-692B-4FD2-A436-3649FF246016}" dt="2023-09-21T07:55:43.393" v="114" actId="20577"/>
        <pc:sldMkLst>
          <pc:docMk/>
          <pc:sldMk cId="1947553174" sldId="291"/>
        </pc:sldMkLst>
        <pc:spChg chg="mod">
          <ac:chgData name="Vanthournout Baukje" userId="ae4fc7fc-af6f-412f-942c-9107c711c876" providerId="ADAL" clId="{A9B66A9A-692B-4FD2-A436-3649FF246016}" dt="2023-09-21T07:55:43.393" v="114" actId="20577"/>
          <ac:spMkLst>
            <pc:docMk/>
            <pc:sldMk cId="1947553174" sldId="291"/>
            <ac:spMk id="3" creationId="{2F10DD32-FB1E-4956-A503-56CE9356D0C5}"/>
          </ac:spMkLst>
        </pc:spChg>
      </pc:sldChg>
      <pc:sldChg chg="modSp mod">
        <pc:chgData name="Vanthournout Baukje" userId="ae4fc7fc-af6f-412f-942c-9107c711c876" providerId="ADAL" clId="{A9B66A9A-692B-4FD2-A436-3649FF246016}" dt="2023-09-21T09:21:42.161" v="184" actId="20577"/>
        <pc:sldMkLst>
          <pc:docMk/>
          <pc:sldMk cId="2493596834" sldId="293"/>
        </pc:sldMkLst>
        <pc:spChg chg="mod">
          <ac:chgData name="Vanthournout Baukje" userId="ae4fc7fc-af6f-412f-942c-9107c711c876" providerId="ADAL" clId="{A9B66A9A-692B-4FD2-A436-3649FF246016}" dt="2023-09-21T09:21:42.161" v="184" actId="20577"/>
          <ac:spMkLst>
            <pc:docMk/>
            <pc:sldMk cId="2493596834" sldId="293"/>
            <ac:spMk id="3" creationId="{2F10DD32-FB1E-4956-A503-56CE9356D0C5}"/>
          </ac:spMkLst>
        </pc:spChg>
      </pc:sldChg>
      <pc:sldChg chg="addSp delSp modSp mod">
        <pc:chgData name="Vanthournout Baukje" userId="ae4fc7fc-af6f-412f-942c-9107c711c876" providerId="ADAL" clId="{A9B66A9A-692B-4FD2-A436-3649FF246016}" dt="2023-09-21T08:01:58.724" v="156" actId="14100"/>
        <pc:sldMkLst>
          <pc:docMk/>
          <pc:sldMk cId="4073516247" sldId="294"/>
        </pc:sldMkLst>
        <pc:picChg chg="add mod">
          <ac:chgData name="Vanthournout Baukje" userId="ae4fc7fc-af6f-412f-942c-9107c711c876" providerId="ADAL" clId="{A9B66A9A-692B-4FD2-A436-3649FF246016}" dt="2023-09-21T08:01:58.724" v="156" actId="14100"/>
          <ac:picMkLst>
            <pc:docMk/>
            <pc:sldMk cId="4073516247" sldId="294"/>
            <ac:picMk id="4" creationId="{C93EFBC4-68E5-79E2-E6C6-6CBF918BFB8A}"/>
          </ac:picMkLst>
        </pc:picChg>
        <pc:picChg chg="del">
          <ac:chgData name="Vanthournout Baukje" userId="ae4fc7fc-af6f-412f-942c-9107c711c876" providerId="ADAL" clId="{A9B66A9A-692B-4FD2-A436-3649FF246016}" dt="2023-09-21T08:01:00.497" v="153" actId="478"/>
          <ac:picMkLst>
            <pc:docMk/>
            <pc:sldMk cId="4073516247" sldId="294"/>
            <ac:picMk id="5" creationId="{08BBFF30-A7B1-4E48-96DE-4A41CF948F99}"/>
          </ac:picMkLst>
        </pc:picChg>
      </pc:sldChg>
      <pc:sldChg chg="addSp delSp modSp mod">
        <pc:chgData name="Vanthournout Baukje" userId="ae4fc7fc-af6f-412f-942c-9107c711c876" providerId="ADAL" clId="{A9B66A9A-692B-4FD2-A436-3649FF246016}" dt="2023-09-21T07:57:18.160" v="124" actId="14100"/>
        <pc:sldMkLst>
          <pc:docMk/>
          <pc:sldMk cId="1534034422" sldId="296"/>
        </pc:sldMkLst>
        <pc:picChg chg="add mod">
          <ac:chgData name="Vanthournout Baukje" userId="ae4fc7fc-af6f-412f-942c-9107c711c876" providerId="ADAL" clId="{A9B66A9A-692B-4FD2-A436-3649FF246016}" dt="2023-09-21T07:56:41.616" v="119" actId="14100"/>
          <ac:picMkLst>
            <pc:docMk/>
            <pc:sldMk cId="1534034422" sldId="296"/>
            <ac:picMk id="5" creationId="{EEAF38D1-5384-7DE8-E527-5E77EF0127E2}"/>
          </ac:picMkLst>
        </pc:picChg>
        <pc:picChg chg="del">
          <ac:chgData name="Vanthournout Baukje" userId="ae4fc7fc-af6f-412f-942c-9107c711c876" providerId="ADAL" clId="{A9B66A9A-692B-4FD2-A436-3649FF246016}" dt="2023-09-21T07:56:11.581" v="115" actId="478"/>
          <ac:picMkLst>
            <pc:docMk/>
            <pc:sldMk cId="1534034422" sldId="296"/>
            <ac:picMk id="7" creationId="{5CBDBD81-A388-4647-BA8A-88344C6592E1}"/>
          </ac:picMkLst>
        </pc:picChg>
        <pc:picChg chg="add mod">
          <ac:chgData name="Vanthournout Baukje" userId="ae4fc7fc-af6f-412f-942c-9107c711c876" providerId="ADAL" clId="{A9B66A9A-692B-4FD2-A436-3649FF246016}" dt="2023-09-21T07:57:18.160" v="124" actId="14100"/>
          <ac:picMkLst>
            <pc:docMk/>
            <pc:sldMk cId="1534034422" sldId="296"/>
            <ac:picMk id="9" creationId="{8568589F-5CC4-BCD5-CECC-02011B9D1B3B}"/>
          </ac:picMkLst>
        </pc:picChg>
        <pc:picChg chg="del">
          <ac:chgData name="Vanthournout Baukje" userId="ae4fc7fc-af6f-412f-942c-9107c711c876" providerId="ADAL" clId="{A9B66A9A-692B-4FD2-A436-3649FF246016}" dt="2023-09-21T07:56:12.556" v="116" actId="478"/>
          <ac:picMkLst>
            <pc:docMk/>
            <pc:sldMk cId="1534034422" sldId="296"/>
            <ac:picMk id="10" creationId="{9F8D704A-CB3F-4D38-B846-B8C7BBA3F3CD}"/>
          </ac:picMkLst>
        </pc:picChg>
      </pc:sldChg>
      <pc:sldChg chg="addSp delSp modSp mod">
        <pc:chgData name="Vanthournout Baukje" userId="ae4fc7fc-af6f-412f-942c-9107c711c876" providerId="ADAL" clId="{A9B66A9A-692B-4FD2-A436-3649FF246016}" dt="2023-09-21T08:00:47.162" v="152"/>
        <pc:sldMkLst>
          <pc:docMk/>
          <pc:sldMk cId="4049702118" sldId="302"/>
        </pc:sldMkLst>
        <pc:spChg chg="add mod">
          <ac:chgData name="Vanthournout Baukje" userId="ae4fc7fc-af6f-412f-942c-9107c711c876" providerId="ADAL" clId="{A9B66A9A-692B-4FD2-A436-3649FF246016}" dt="2023-09-21T08:00:47.162" v="152"/>
          <ac:spMkLst>
            <pc:docMk/>
            <pc:sldMk cId="4049702118" sldId="302"/>
            <ac:spMk id="8" creationId="{9B9E521D-3BA2-C9AC-383D-12FA6FFA6E97}"/>
          </ac:spMkLst>
        </pc:spChg>
        <pc:picChg chg="add del mod">
          <ac:chgData name="Vanthournout Baukje" userId="ae4fc7fc-af6f-412f-942c-9107c711c876" providerId="ADAL" clId="{A9B66A9A-692B-4FD2-A436-3649FF246016}" dt="2023-09-21T07:59:53.837" v="142" actId="478"/>
          <ac:picMkLst>
            <pc:docMk/>
            <pc:sldMk cId="4049702118" sldId="302"/>
            <ac:picMk id="4" creationId="{8C4FAECA-331B-01BE-31F1-054110C63CC0}"/>
          </ac:picMkLst>
        </pc:picChg>
        <pc:picChg chg="del">
          <ac:chgData name="Vanthournout Baukje" userId="ae4fc7fc-af6f-412f-942c-9107c711c876" providerId="ADAL" clId="{A9B66A9A-692B-4FD2-A436-3649FF246016}" dt="2023-09-21T07:59:22.560" v="137" actId="478"/>
          <ac:picMkLst>
            <pc:docMk/>
            <pc:sldMk cId="4049702118" sldId="302"/>
            <ac:picMk id="5" creationId="{935B6F57-87BC-4917-AA72-9FAF10A4DE60}"/>
          </ac:picMkLst>
        </pc:picChg>
        <pc:picChg chg="add del">
          <ac:chgData name="Vanthournout Baukje" userId="ae4fc7fc-af6f-412f-942c-9107c711c876" providerId="ADAL" clId="{A9B66A9A-692B-4FD2-A436-3649FF246016}" dt="2023-09-21T08:00:02.184" v="144" actId="478"/>
          <ac:picMkLst>
            <pc:docMk/>
            <pc:sldMk cId="4049702118" sldId="302"/>
            <ac:picMk id="7" creationId="{083185A3-018E-C48E-28B8-2F683807389D}"/>
          </ac:picMkLst>
        </pc:picChg>
      </pc:sldChg>
      <pc:sldChg chg="addSp delSp modSp mod">
        <pc:chgData name="Vanthournout Baukje" userId="ae4fc7fc-af6f-412f-942c-9107c711c876" providerId="ADAL" clId="{A9B66A9A-692B-4FD2-A436-3649FF246016}" dt="2023-09-21T07:53:28.576" v="51" actId="14100"/>
        <pc:sldMkLst>
          <pc:docMk/>
          <pc:sldMk cId="2342151306" sldId="303"/>
        </pc:sldMkLst>
        <pc:spChg chg="add del mod">
          <ac:chgData name="Vanthournout Baukje" userId="ae4fc7fc-af6f-412f-942c-9107c711c876" providerId="ADAL" clId="{A9B66A9A-692B-4FD2-A436-3649FF246016}" dt="2023-09-21T07:53:08.334" v="43" actId="478"/>
          <ac:spMkLst>
            <pc:docMk/>
            <pc:sldMk cId="2342151306" sldId="303"/>
            <ac:spMk id="4" creationId="{FE5E7F42-313D-06F2-40FB-C1FC70549E2B}"/>
          </ac:spMkLst>
        </pc:spChg>
        <pc:picChg chg="del">
          <ac:chgData name="Vanthournout Baukje" userId="ae4fc7fc-af6f-412f-942c-9107c711c876" providerId="ADAL" clId="{A9B66A9A-692B-4FD2-A436-3649FF246016}" dt="2023-09-21T07:52:38.829" v="42" actId="478"/>
          <ac:picMkLst>
            <pc:docMk/>
            <pc:sldMk cId="2342151306" sldId="303"/>
            <ac:picMk id="5" creationId="{88AAE427-E60A-4E34-9F78-9AA4B9B44E53}"/>
          </ac:picMkLst>
        </pc:picChg>
        <pc:picChg chg="add mod modCrop">
          <ac:chgData name="Vanthournout Baukje" userId="ae4fc7fc-af6f-412f-942c-9107c711c876" providerId="ADAL" clId="{A9B66A9A-692B-4FD2-A436-3649FF246016}" dt="2023-09-21T07:53:28.576" v="51" actId="14100"/>
          <ac:picMkLst>
            <pc:docMk/>
            <pc:sldMk cId="2342151306" sldId="303"/>
            <ac:picMk id="7" creationId="{DFBC9393-27E2-FBCC-3329-D9DC383F5AB9}"/>
          </ac:picMkLst>
        </pc:picChg>
      </pc:sldChg>
      <pc:sldChg chg="modSp">
        <pc:chgData name="Vanthournout Baukje" userId="ae4fc7fc-af6f-412f-942c-9107c711c876" providerId="ADAL" clId="{A9B66A9A-692B-4FD2-A436-3649FF246016}" dt="2023-09-21T07:53:59.030" v="53" actId="20577"/>
        <pc:sldMkLst>
          <pc:docMk/>
          <pc:sldMk cId="4046707329" sldId="304"/>
        </pc:sldMkLst>
        <pc:spChg chg="mod">
          <ac:chgData name="Vanthournout Baukje" userId="ae4fc7fc-af6f-412f-942c-9107c711c876" providerId="ADAL" clId="{A9B66A9A-692B-4FD2-A436-3649FF246016}" dt="2023-09-21T07:53:59.030" v="53" actId="20577"/>
          <ac:spMkLst>
            <pc:docMk/>
            <pc:sldMk cId="4046707329" sldId="304"/>
            <ac:spMk id="4" creationId="{094D0C39-1BC4-42F1-8B42-0A693A2175C0}"/>
          </ac:spMkLst>
        </pc:spChg>
      </pc:sldChg>
      <pc:sldChg chg="addSp delSp modSp mod">
        <pc:chgData name="Vanthournout Baukje" userId="ae4fc7fc-af6f-412f-942c-9107c711c876" providerId="ADAL" clId="{A9B66A9A-692B-4FD2-A436-3649FF246016}" dt="2023-09-21T07:57:51.673" v="130" actId="14100"/>
        <pc:sldMkLst>
          <pc:docMk/>
          <pc:sldMk cId="3361348385" sldId="305"/>
        </pc:sldMkLst>
        <pc:picChg chg="del">
          <ac:chgData name="Vanthournout Baukje" userId="ae4fc7fc-af6f-412f-942c-9107c711c876" providerId="ADAL" clId="{A9B66A9A-692B-4FD2-A436-3649FF246016}" dt="2023-09-21T07:57:23.969" v="125" actId="478"/>
          <ac:picMkLst>
            <pc:docMk/>
            <pc:sldMk cId="3361348385" sldId="305"/>
            <ac:picMk id="5" creationId="{7CC55774-63E4-4FE7-8121-CC5EA12DA61C}"/>
          </ac:picMkLst>
        </pc:picChg>
        <pc:picChg chg="add mod">
          <ac:chgData name="Vanthournout Baukje" userId="ae4fc7fc-af6f-412f-942c-9107c711c876" providerId="ADAL" clId="{A9B66A9A-692B-4FD2-A436-3649FF246016}" dt="2023-09-21T07:57:51.673" v="130" actId="14100"/>
          <ac:picMkLst>
            <pc:docMk/>
            <pc:sldMk cId="3361348385" sldId="305"/>
            <ac:picMk id="6" creationId="{AA403D43-671C-B3C2-DBDC-65C963F9000A}"/>
          </ac:picMkLst>
        </pc:picChg>
      </pc:sldChg>
      <pc:sldChg chg="addSp delSp modSp new mod">
        <pc:chgData name="Vanthournout Baukje" userId="ae4fc7fc-af6f-412f-942c-9107c711c876" providerId="ADAL" clId="{A9B66A9A-692B-4FD2-A436-3649FF246016}" dt="2023-09-21T09:25:07.784" v="230" actId="108"/>
        <pc:sldMkLst>
          <pc:docMk/>
          <pc:sldMk cId="2627404708" sldId="307"/>
        </pc:sldMkLst>
        <pc:spChg chg="mod">
          <ac:chgData name="Vanthournout Baukje" userId="ae4fc7fc-af6f-412f-942c-9107c711c876" providerId="ADAL" clId="{A9B66A9A-692B-4FD2-A436-3649FF246016}" dt="2023-09-21T09:22:16.896" v="210" actId="108"/>
          <ac:spMkLst>
            <pc:docMk/>
            <pc:sldMk cId="2627404708" sldId="307"/>
            <ac:spMk id="2" creationId="{4DD907DB-D88A-9BE9-04B3-E679B4B41500}"/>
          </ac:spMkLst>
        </pc:spChg>
        <pc:spChg chg="del">
          <ac:chgData name="Vanthournout Baukje" userId="ae4fc7fc-af6f-412f-942c-9107c711c876" providerId="ADAL" clId="{A9B66A9A-692B-4FD2-A436-3649FF246016}" dt="2023-09-21T09:23:19.015" v="211" actId="22"/>
          <ac:spMkLst>
            <pc:docMk/>
            <pc:sldMk cId="2627404708" sldId="307"/>
            <ac:spMk id="3" creationId="{35CBC79B-047D-889F-B271-A88017248282}"/>
          </ac:spMkLst>
        </pc:spChg>
        <pc:spChg chg="add mod">
          <ac:chgData name="Vanthournout Baukje" userId="ae4fc7fc-af6f-412f-942c-9107c711c876" providerId="ADAL" clId="{A9B66A9A-692B-4FD2-A436-3649FF246016}" dt="2023-09-21T09:25:07.784" v="230" actId="108"/>
          <ac:spMkLst>
            <pc:docMk/>
            <pc:sldMk cId="2627404708" sldId="307"/>
            <ac:spMk id="10" creationId="{0FB4FD54-1575-CE29-BEFE-D153191D8515}"/>
          </ac:spMkLst>
        </pc:spChg>
        <pc:picChg chg="add mod ord">
          <ac:chgData name="Vanthournout Baukje" userId="ae4fc7fc-af6f-412f-942c-9107c711c876" providerId="ADAL" clId="{A9B66A9A-692B-4FD2-A436-3649FF246016}" dt="2023-09-21T09:23:21.486" v="212" actId="1076"/>
          <ac:picMkLst>
            <pc:docMk/>
            <pc:sldMk cId="2627404708" sldId="307"/>
            <ac:picMk id="5" creationId="{36657770-3CA6-3E1D-B2EB-6065F6095FE9}"/>
          </ac:picMkLst>
        </pc:picChg>
        <pc:picChg chg="add mod">
          <ac:chgData name="Vanthournout Baukje" userId="ae4fc7fc-af6f-412f-942c-9107c711c876" providerId="ADAL" clId="{A9B66A9A-692B-4FD2-A436-3649FF246016}" dt="2023-09-21T09:23:54.927" v="217" actId="14100"/>
          <ac:picMkLst>
            <pc:docMk/>
            <pc:sldMk cId="2627404708" sldId="307"/>
            <ac:picMk id="7" creationId="{9D2E6921-BDF0-20F6-92CD-380F94F43529}"/>
          </ac:picMkLst>
        </pc:picChg>
        <pc:picChg chg="add del">
          <ac:chgData name="Vanthournout Baukje" userId="ae4fc7fc-af6f-412f-942c-9107c711c876" providerId="ADAL" clId="{A9B66A9A-692B-4FD2-A436-3649FF246016}" dt="2023-09-21T09:24:36.792" v="219" actId="478"/>
          <ac:picMkLst>
            <pc:docMk/>
            <pc:sldMk cId="2627404708" sldId="307"/>
            <ac:picMk id="9" creationId="{ED5F5C9B-BFFE-DAB8-D7D5-2A19C0CB87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7C271-B489-42CD-8409-E44EE76BF146}" type="datetimeFigureOut">
              <a:rPr lang="nl-BE" smtClean="0"/>
              <a:t>21/09/2023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66CD4-78E7-4687-A420-1AA15EE0F6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75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Klopt het die pagina de algemene pagina van het CLB is? </a:t>
            </a:r>
            <a:r>
              <a:rPr lang="nl-BE" dirty="0">
                <a:sym typeface="Wingdings" panose="05000000000000000000" pitchFamily="2" charset="2"/>
              </a:rPr>
              <a:t>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66CD4-78E7-4687-A420-1AA15EE0F605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595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Klopt het die pagina de algemene pagina van het CLB is? </a:t>
            </a:r>
            <a:r>
              <a:rPr lang="nl-BE" dirty="0">
                <a:sym typeface="Wingdings" panose="05000000000000000000" pitchFamily="2" charset="2"/>
              </a:rPr>
              <a:t>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66CD4-78E7-4687-A420-1AA15EE0F605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465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8D2C7-9F91-474F-8E6E-05BB4F0C2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FFACCB0-9DE7-4F8D-928E-486E474F9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DD85FE3-DB8C-4EC8-86C4-7A748E4CF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74" y="392511"/>
            <a:ext cx="1850235" cy="72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3BC705F-867C-4C3E-B748-97206BBED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09" y="512700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65E7D-5A58-49EF-9AF5-3AB0F0C4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6A5D3A-9E46-4281-B7ED-12269C24A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6CF105-AD03-4B87-8F6B-74051190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2178-6724-4189-886A-34E870D52EA2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CE4C03-27CF-4741-8FB4-9954E27ED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74" y="392511"/>
            <a:ext cx="1850235" cy="72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39E7BC7-72CF-4E85-B3D4-07A91ED4F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09" y="512700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1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5E8EBE-2A48-4FF0-96E0-93C2A899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F87632-011D-4140-BBAA-8B1CCF93F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CDFAA6-528B-4721-A5C2-238B5945F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B2178-6724-4189-886A-34E870D52EA2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26437E-803C-450A-A6C4-883DD79F9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74" y="392511"/>
            <a:ext cx="1850235" cy="72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B552C84-C7B9-41B0-9120-05BB4AF5A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09" y="512700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rwijs.vlaanderen.be/nl/leerwinke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msehogescholenraad.be/nl/starttoets" TargetMode="External"/><Relationship Id="rId2" Type="http://schemas.openxmlformats.org/officeDocument/2006/relationships/hyperlink" Target="https://www.vlaamsehogescholenraad.be/nl/instaptoets-lerarenopleiding-overvie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onderwijs.vlaanderen.be/leerkredie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derwijs.vlaanderen.be/nl/studenten/studietraject-evaluatie-en-diploma/examenkansen-creditbewijzen-en-studievoortga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nderwijs.vlaanderen.be/inspirerende-verhale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jeans, persoon, schoeisel&#10;&#10;Automatisch gegenereerde beschrijving">
            <a:extLst>
              <a:ext uri="{FF2B5EF4-FFF2-40B4-BE49-F238E27FC236}">
                <a16:creationId xmlns:a16="http://schemas.microsoft.com/office/drawing/2014/main" id="{427A981C-03B4-AE63-AEA7-21BE6AA4B0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" y="-887768"/>
            <a:ext cx="12179131" cy="81194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7713"/>
            <a:ext cx="9144000" cy="2387600"/>
          </a:xfrm>
        </p:spPr>
        <p:txBody>
          <a:bodyPr>
            <a:normAutofit/>
          </a:bodyPr>
          <a:lstStyle/>
          <a:p>
            <a:r>
              <a:rPr lang="nl-BE" sz="6600" b="1" dirty="0">
                <a:solidFill>
                  <a:srgbClr val="15465B"/>
                </a:solidFill>
              </a:rPr>
              <a:t>Wat na het </a:t>
            </a:r>
            <a:br>
              <a:rPr lang="nl-BE" sz="6600" b="1" dirty="0">
                <a:solidFill>
                  <a:srgbClr val="15465B"/>
                </a:solidFill>
              </a:rPr>
            </a:br>
            <a:r>
              <a:rPr lang="nl-BE" sz="6600" b="1" dirty="0">
                <a:solidFill>
                  <a:srgbClr val="15465B"/>
                </a:solidFill>
              </a:rPr>
              <a:t>secundair onderwijs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AC4EFB-A1C6-44E9-B086-D76B95C60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1663"/>
            <a:ext cx="9144000" cy="1655762"/>
          </a:xfrm>
        </p:spPr>
        <p:txBody>
          <a:bodyPr>
            <a:normAutofit/>
          </a:bodyPr>
          <a:lstStyle/>
          <a:p>
            <a:r>
              <a:rPr lang="nl-BE" sz="4400" b="1" dirty="0">
                <a:solidFill>
                  <a:srgbClr val="15465B"/>
                </a:solidFill>
              </a:rPr>
              <a:t>Schooljaar 2023 – 2024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865CEB8-89F2-4078-B861-CB99C0BA2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96" y="540000"/>
            <a:ext cx="1850235" cy="72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3F81001-F5B4-40D0-96A5-C9B182077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531" y="640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01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dirty="0">
                <a:solidFill>
                  <a:srgbClr val="15465B"/>
                </a:solidFill>
              </a:rPr>
              <a:t>Studie-informatiedagen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BC9393-27E2-FBCC-3329-D9DC383F5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2" b="3907"/>
          <a:stretch/>
        </p:blipFill>
        <p:spPr>
          <a:xfrm>
            <a:off x="838200" y="1526958"/>
            <a:ext cx="7759161" cy="51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51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dirty="0">
                <a:solidFill>
                  <a:srgbClr val="15465B"/>
                </a:solidFill>
              </a:rPr>
              <a:t>Studie-informatiedagen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4D0C39-1BC4-42F1-8B42-0A693A217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50369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400" b="1" dirty="0">
                <a:solidFill>
                  <a:srgbClr val="15465B"/>
                </a:solidFill>
              </a:rPr>
              <a:t>Goed voorbereid de SID-in bezoeken? 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15465B"/>
                </a:solidFill>
              </a:rPr>
              <a:t>	         - Bekijk de </a:t>
            </a:r>
            <a:r>
              <a:rPr lang="nl-NL" sz="2000" u="sng" dirty="0">
                <a:solidFill>
                  <a:srgbClr val="15465B"/>
                </a:solidFill>
              </a:rPr>
              <a:t>checklist</a:t>
            </a:r>
            <a:r>
              <a:rPr lang="nl-NL" sz="2000" dirty="0">
                <a:solidFill>
                  <a:srgbClr val="15465B"/>
                </a:solidFill>
              </a:rPr>
              <a:t> op p. 13 &amp; 14 in de ‘</a:t>
            </a:r>
            <a:r>
              <a:rPr lang="nl-NL" sz="2000" u="sng" dirty="0">
                <a:solidFill>
                  <a:srgbClr val="15465B"/>
                </a:solidFill>
              </a:rPr>
              <a:t>Wat na het secundair onderwijs</a:t>
            </a:r>
            <a:r>
              <a:rPr lang="nl-NL" sz="2000" dirty="0">
                <a:solidFill>
                  <a:srgbClr val="15465B"/>
                </a:solidFill>
              </a:rPr>
              <a:t>’ 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15465B"/>
                </a:solidFill>
              </a:rPr>
              <a:t>	          - Knip uit of druk af 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15465B"/>
                </a:solidFill>
              </a:rPr>
              <a:t>	          - Duid aan welke vragen je zeker wil stellen op de verschillende standen</a:t>
            </a:r>
          </a:p>
          <a:p>
            <a:pPr>
              <a:lnSpc>
                <a:spcPct val="150000"/>
              </a:lnSpc>
            </a:pPr>
            <a:endParaRPr lang="nl-BE" sz="2400" dirty="0">
              <a:solidFill>
                <a:srgbClr val="15465B"/>
              </a:solidFill>
            </a:endParaRPr>
          </a:p>
        </p:txBody>
      </p:sp>
      <p:sp>
        <p:nvSpPr>
          <p:cNvPr id="5" name="Pijl: gebogen 4">
            <a:extLst>
              <a:ext uri="{FF2B5EF4-FFF2-40B4-BE49-F238E27FC236}">
                <a16:creationId xmlns:a16="http://schemas.microsoft.com/office/drawing/2014/main" id="{10414241-B5C6-4B59-A2F9-544752CE508A}"/>
              </a:ext>
            </a:extLst>
          </p:cNvPr>
          <p:cNvSpPr/>
          <p:nvPr/>
        </p:nvSpPr>
        <p:spPr>
          <a:xfrm flipV="1">
            <a:off x="1491449" y="2095130"/>
            <a:ext cx="710214" cy="5504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0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dirty="0">
                <a:solidFill>
                  <a:srgbClr val="15465B"/>
                </a:solidFill>
              </a:rPr>
              <a:t>Centrum voor Leerlingenbegeleiding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4D0C39-1BC4-42F1-8B42-0A693A217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15465B"/>
                </a:solidFill>
              </a:rPr>
              <a:t>Begeleiding en ondersteuning aan leerlingen tijdens schoolloopbaan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15465B"/>
                </a:solidFill>
              </a:rPr>
              <a:t>Je kan bij het CLB terecht met </a:t>
            </a:r>
            <a:r>
              <a:rPr lang="nl-BE" sz="2000" u="sng" dirty="0">
                <a:solidFill>
                  <a:srgbClr val="15465B"/>
                </a:solidFill>
              </a:rPr>
              <a:t>vragen</a:t>
            </a:r>
            <a:r>
              <a:rPr lang="nl-BE" sz="2000" dirty="0">
                <a:solidFill>
                  <a:srgbClr val="15465B"/>
                </a:solidFill>
              </a:rPr>
              <a:t> </a:t>
            </a:r>
            <a:r>
              <a:rPr lang="nl-BE" sz="2000" u="sng" dirty="0">
                <a:solidFill>
                  <a:srgbClr val="15465B"/>
                </a:solidFill>
              </a:rPr>
              <a:t>over</a:t>
            </a:r>
          </a:p>
          <a:p>
            <a:pPr marL="1143000" lvl="1" indent="-457200">
              <a:lnSpc>
                <a:spcPct val="150000"/>
              </a:lnSpc>
            </a:pPr>
            <a:r>
              <a:rPr lang="nl-BE" sz="2000" dirty="0">
                <a:solidFill>
                  <a:srgbClr val="15465B"/>
                </a:solidFill>
              </a:rPr>
              <a:t>Welke opleidingen je (waar) kan volgen</a:t>
            </a:r>
          </a:p>
          <a:p>
            <a:pPr marL="1143000" lvl="1" indent="-457200">
              <a:lnSpc>
                <a:spcPct val="150000"/>
              </a:lnSpc>
            </a:pPr>
            <a:r>
              <a:rPr lang="nl-BE" sz="2000" dirty="0">
                <a:solidFill>
                  <a:srgbClr val="15465B"/>
                </a:solidFill>
              </a:rPr>
              <a:t>Welke opleidingen of beroepen bij je passen en je aankan</a:t>
            </a:r>
          </a:p>
          <a:p>
            <a:pPr marL="1143000" lvl="1" indent="-457200">
              <a:lnSpc>
                <a:spcPct val="150000"/>
              </a:lnSpc>
            </a:pPr>
            <a:r>
              <a:rPr lang="nl-BE" sz="2000" dirty="0">
                <a:solidFill>
                  <a:srgbClr val="15465B"/>
                </a:solidFill>
              </a:rPr>
              <a:t>Twijfels over je studie- of beroepskeuze</a:t>
            </a:r>
          </a:p>
          <a:p>
            <a:endParaRPr lang="nl-BE" dirty="0">
              <a:solidFill>
                <a:srgbClr val="15465B"/>
              </a:solidFill>
            </a:endParaRPr>
          </a:p>
          <a:p>
            <a:endParaRPr lang="nl-BE" dirty="0">
              <a:solidFill>
                <a:srgbClr val="154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59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dirty="0">
                <a:solidFill>
                  <a:srgbClr val="15465B"/>
                </a:solidFill>
              </a:rPr>
              <a:t>Leerwinkels</a:t>
            </a:r>
            <a:endParaRPr lang="nl-BE" sz="5400" dirty="0">
              <a:solidFill>
                <a:srgbClr val="15465B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4D0C39-1BC4-42F1-8B42-0A693A217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200" b="1" dirty="0">
                <a:solidFill>
                  <a:srgbClr val="15465B"/>
                </a:solidFill>
              </a:rPr>
              <a:t>Gratis info en coaching bij het kiezen van een opleiding, vorming of onderwijs</a:t>
            </a:r>
            <a:endParaRPr lang="nl-BE" dirty="0">
              <a:solidFill>
                <a:srgbClr val="15465B"/>
              </a:solidFill>
            </a:endParaRPr>
          </a:p>
          <a:p>
            <a:r>
              <a:rPr lang="nl-BE" sz="2000" dirty="0">
                <a:solidFill>
                  <a:srgbClr val="15465B"/>
                </a:solidFill>
                <a:hlinkClick r:id="rId3"/>
              </a:rPr>
              <a:t>Website Leerwinkels</a:t>
            </a:r>
            <a:endParaRPr lang="nl-BE" sz="2000" dirty="0">
              <a:solidFill>
                <a:srgbClr val="15465B"/>
              </a:solidFill>
            </a:endParaRPr>
          </a:p>
          <a:p>
            <a:endParaRPr lang="nl-BE" dirty="0">
              <a:solidFill>
                <a:srgbClr val="15465B"/>
              </a:solidFill>
            </a:endParaRPr>
          </a:p>
          <a:p>
            <a:r>
              <a:rPr lang="nl-BE" dirty="0">
                <a:solidFill>
                  <a:srgbClr val="15465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905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dirty="0">
                <a:solidFill>
                  <a:srgbClr val="15465B"/>
                </a:solidFill>
              </a:rPr>
              <a:t>Onderwijskiezer.be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4D0C39-1BC4-42F1-8B42-0A693A217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348"/>
            <a:ext cx="10515600" cy="46056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rgbClr val="15465B"/>
                </a:solidFill>
              </a:rPr>
              <a:t>Begrijpelijke en neutrale info over de opleidingen of beroepen</a:t>
            </a:r>
            <a:endParaRPr lang="nl-BE" sz="2000" b="1" dirty="0">
              <a:solidFill>
                <a:srgbClr val="15465B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15465B"/>
                </a:solidFill>
              </a:rPr>
              <a:t>Fiches over elke opleiding in het hoger onderwijs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15465B"/>
                </a:solidFill>
              </a:rPr>
              <a:t>Cijfers en feiten over studierendement en kansen op de arbeidsmarkt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15465B"/>
                </a:solidFill>
              </a:rPr>
              <a:t>Info over opleidingen buiten het hoger onderwijs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15465B"/>
                </a:solidFill>
              </a:rPr>
              <a:t>Overzicht van de verschillende beroepen en welke opleidingen er naartoe kunnen leiden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15465B"/>
                </a:solidFill>
              </a:rPr>
              <a:t>Online testen en tools</a:t>
            </a:r>
          </a:p>
          <a:p>
            <a:endParaRPr lang="nl-BE" dirty="0">
              <a:solidFill>
                <a:srgbClr val="154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37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A8F93-04BD-48FE-B605-C57A35FB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3.Wegwijs in het hoger onderwijs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0DD32-FB1E-4956-A503-56CE9356D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Een graduaats-, bachelor- of masteropleiding?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Proeven, toetsen en examens?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Leerkrediet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Hogeronderwijsregister</a:t>
            </a:r>
            <a:endParaRPr lang="nl-BE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Wat kan je waar studeren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Studievoortgangsbewaking</a:t>
            </a:r>
          </a:p>
        </p:txBody>
      </p:sp>
    </p:spTree>
    <p:extLst>
      <p:ext uri="{BB962C8B-B14F-4D97-AF65-F5344CB8AC3E}">
        <p14:creationId xmlns:p14="http://schemas.microsoft.com/office/powerpoint/2010/main" val="2493596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A8F93-04BD-48FE-B605-C57A35FB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Een graduaats-, bachelor- of </a:t>
            </a:r>
            <a:br>
              <a:rPr lang="nl-B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masteropleiding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0DD32-FB1E-4956-A503-56CE9356D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13194" cy="4351338"/>
          </a:xfrm>
        </p:spPr>
        <p:txBody>
          <a:bodyPr/>
          <a:lstStyle/>
          <a:p>
            <a:r>
              <a:rPr lang="nl-BE" sz="2400" b="1" dirty="0">
                <a:solidFill>
                  <a:schemeClr val="accent1">
                    <a:lumMod val="50000"/>
                  </a:schemeClr>
                </a:solidFill>
              </a:rPr>
              <a:t>Graduaatsopleiding</a:t>
            </a:r>
            <a:endParaRPr lang="nl-B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77DFC3-F8DD-418B-B323-59971BA7A606}"/>
              </a:ext>
            </a:extLst>
          </p:cNvPr>
          <p:cNvSpPr txBox="1">
            <a:spLocks/>
          </p:cNvSpPr>
          <p:nvPr/>
        </p:nvSpPr>
        <p:spPr>
          <a:xfrm>
            <a:off x="6574654" y="1825625"/>
            <a:ext cx="43537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b="1" dirty="0">
                <a:solidFill>
                  <a:schemeClr val="accent1">
                    <a:lumMod val="50000"/>
                  </a:schemeClr>
                </a:solidFill>
              </a:rPr>
              <a:t>Professionele bacheloropleiding</a:t>
            </a:r>
            <a:endParaRPr lang="nl-B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AF38D1-5384-7DE8-E527-5E77EF012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33" y="2319338"/>
            <a:ext cx="3135807" cy="445614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568589F-5CC4-BCD5-CECC-02011B9D1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052" y="2313368"/>
            <a:ext cx="4103705" cy="444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3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A8F93-04BD-48FE-B605-C57A35FB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Een graduaats-, bachelor- of </a:t>
            </a:r>
            <a:br>
              <a:rPr lang="nl-B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masteropleiding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0DD32-FB1E-4956-A503-56CE9356D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39649" cy="4351338"/>
          </a:xfrm>
        </p:spPr>
        <p:txBody>
          <a:bodyPr/>
          <a:lstStyle/>
          <a:p>
            <a:r>
              <a:rPr lang="nl-BE" sz="2400" b="1" dirty="0">
                <a:solidFill>
                  <a:schemeClr val="accent1">
                    <a:lumMod val="50000"/>
                  </a:schemeClr>
                </a:solidFill>
              </a:rPr>
              <a:t>Academische bachelor- of masteropleiding</a:t>
            </a:r>
            <a:endParaRPr lang="nl-B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403D43-671C-B3C2-DBDC-65C963F90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240" y="1381356"/>
            <a:ext cx="4371236" cy="54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4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A8F93-04BD-48FE-B605-C57A35FB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39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Proeven, toetsen en examens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0DD32-FB1E-4956-A503-56CE9356D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0730"/>
            <a:ext cx="10942468" cy="567727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nl-BE" sz="2400" b="1" dirty="0">
                <a:solidFill>
                  <a:schemeClr val="accent1">
                    <a:lumMod val="50000"/>
                  </a:schemeClr>
                </a:solidFill>
              </a:rPr>
              <a:t>Starttoets hogescholen: lerarenopleiding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1">
                    <a:lumMod val="50000"/>
                  </a:schemeClr>
                </a:solidFill>
              </a:rPr>
              <a:t>Als je een educatieve bacheloropleiding voor het kleuter-, lager of secundair onderwijs wil volgen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1">
                    <a:lumMod val="50000"/>
                  </a:schemeClr>
                </a:solidFill>
              </a:rPr>
              <a:t>Verplicht, af te leggen op vastgelegde data op verschillende locaties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https://www.vlaamsehogescholenraad.be/nl/instaptoets-lerarenopleiding-overview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https://www.vlaamsehogescholenraad.be/nl/starttoets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nl-BE" sz="2400" b="1" dirty="0">
                <a:solidFill>
                  <a:schemeClr val="accent1">
                    <a:lumMod val="50000"/>
                  </a:schemeClr>
                </a:solidFill>
              </a:rPr>
              <a:t>Starttoets universiteiten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accent1">
                    <a:lumMod val="50000"/>
                  </a:schemeClr>
                </a:solidFill>
              </a:rPr>
              <a:t>Geeft je een goed beeld van je wiskundige en wetenschappelijke vaardigheden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accent1">
                    <a:lumMod val="50000"/>
                  </a:schemeClr>
                </a:solidFill>
              </a:rPr>
              <a:t>Op </a:t>
            </a:r>
            <a:r>
              <a:rPr lang="nl-BE" sz="2200" u="sng" dirty="0">
                <a:solidFill>
                  <a:schemeClr val="accent1">
                    <a:lumMod val="50000"/>
                  </a:schemeClr>
                </a:solidFill>
              </a:rPr>
              <a:t>ijkingstoets.be</a:t>
            </a:r>
            <a:r>
              <a:rPr lang="nl-BE" sz="2200" dirty="0">
                <a:solidFill>
                  <a:schemeClr val="accent1">
                    <a:lumMod val="50000"/>
                  </a:schemeClr>
                </a:solidFill>
              </a:rPr>
              <a:t> ontdek je voor welke bachelors het verplicht is</a:t>
            </a:r>
          </a:p>
          <a:p>
            <a:pPr>
              <a:lnSpc>
                <a:spcPct val="150000"/>
              </a:lnSpc>
            </a:pPr>
            <a:endParaRPr lang="nl-BE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nl-BE" sz="2200" dirty="0">
                <a:solidFill>
                  <a:schemeClr val="accent1">
                    <a:lumMod val="50000"/>
                  </a:schemeClr>
                </a:solidFill>
              </a:rPr>
              <a:t>=&gt; Het resultaat van een starttoets is niet bindend, verplichte remediëring wordt opgelegd bij zwakke resultaten.</a:t>
            </a:r>
          </a:p>
          <a:p>
            <a:pPr>
              <a:lnSpc>
                <a:spcPct val="150000"/>
              </a:lnSpc>
            </a:pPr>
            <a:endParaRPr lang="nl-BE" sz="2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829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A8F93-04BD-48FE-B605-C57A35FB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Proeven, toetsen en examens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0DD32-FB1E-4956-A503-56CE9356D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nl-BE" sz="2400" b="1" dirty="0">
                <a:solidFill>
                  <a:schemeClr val="accent1">
                    <a:lumMod val="50000"/>
                  </a:schemeClr>
                </a:solidFill>
              </a:rPr>
              <a:t>Artistieke toelatingsproef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1">
                    <a:lumMod val="50000"/>
                  </a:schemeClr>
                </a:solidFill>
              </a:rPr>
              <a:t>Voor de academische bacheloropleidingen in de studiegebieden</a:t>
            </a:r>
          </a:p>
          <a:p>
            <a:pPr marL="1028700" lvl="1" indent="-342900">
              <a:lnSpc>
                <a:spcPct val="150000"/>
              </a:lnSpc>
            </a:pPr>
            <a:r>
              <a:rPr lang="nl-BE" sz="1600" dirty="0">
                <a:solidFill>
                  <a:schemeClr val="accent1">
                    <a:lumMod val="50000"/>
                  </a:schemeClr>
                </a:solidFill>
              </a:rPr>
              <a:t>Audiovisuele en beeldende kunsten</a:t>
            </a:r>
          </a:p>
          <a:p>
            <a:pPr marL="1028700" lvl="1" indent="-342900">
              <a:lnSpc>
                <a:spcPct val="150000"/>
              </a:lnSpc>
            </a:pPr>
            <a:r>
              <a:rPr lang="nl-BE" sz="1600" dirty="0">
                <a:solidFill>
                  <a:schemeClr val="accent1">
                    <a:lumMod val="50000"/>
                  </a:schemeClr>
                </a:solidFill>
              </a:rPr>
              <a:t>Muziek en podiumkunsten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1">
                    <a:lumMod val="50000"/>
                  </a:schemeClr>
                </a:solidFill>
              </a:rPr>
              <a:t>Meer info op de websites van de hogescholen</a:t>
            </a:r>
          </a:p>
          <a:p>
            <a:pPr lvl="1" indent="0">
              <a:lnSpc>
                <a:spcPct val="150000"/>
              </a:lnSpc>
              <a:buNone/>
            </a:pPr>
            <a:endParaRPr lang="nl-BE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nl-BE" sz="2400" b="1" dirty="0">
                <a:solidFill>
                  <a:schemeClr val="accent1">
                    <a:lumMod val="50000"/>
                  </a:schemeClr>
                </a:solidFill>
              </a:rPr>
              <a:t>Toelatingsexamen arts, tandarts of dierenarts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1">
                    <a:lumMod val="50000"/>
                  </a:schemeClr>
                </a:solidFill>
              </a:rPr>
              <a:t>Verplicht toelatingsexamen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>
                <a:solidFill>
                  <a:schemeClr val="accent1">
                    <a:lumMod val="50000"/>
                  </a:schemeClr>
                </a:solidFill>
              </a:rPr>
              <a:t>toelatingsexamensvlaanderen.be/</a:t>
            </a:r>
            <a:endParaRPr lang="nl-BE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1600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25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5400" dirty="0">
                <a:solidFill>
                  <a:srgbClr val="15465B"/>
                </a:solidFill>
              </a:rPr>
              <a:t>Inhoud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AC4EFB-A1C6-44E9-B086-D76B95C60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nl-BE" sz="3200" dirty="0">
                <a:solidFill>
                  <a:srgbClr val="15465B"/>
                </a:solidFill>
              </a:rPr>
              <a:t>Schema: mogelijkheden na het secundair onderwijs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nl-BE" sz="3200" dirty="0">
                <a:solidFill>
                  <a:srgbClr val="15465B"/>
                </a:solidFill>
              </a:rPr>
              <a:t>Kiezen en beslissen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nl-BE" sz="3200" dirty="0">
                <a:solidFill>
                  <a:srgbClr val="15465B"/>
                </a:solidFill>
              </a:rPr>
              <a:t>Wegwijs in het hoger onderwijs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nl-BE" sz="3200" dirty="0">
                <a:solidFill>
                  <a:srgbClr val="15465B"/>
                </a:solidFill>
              </a:rPr>
              <a:t>Inspirerende verhalen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nl-BE" sz="3200" dirty="0">
                <a:solidFill>
                  <a:srgbClr val="15465B"/>
                </a:solidFill>
              </a:rPr>
              <a:t>Meer info</a:t>
            </a:r>
          </a:p>
          <a:p>
            <a:pPr marL="514350" indent="-514350">
              <a:buFont typeface="+mj-lt"/>
              <a:buAutoNum type="arabicPeriod"/>
            </a:pPr>
            <a:endParaRPr lang="nl-BE" sz="3200" dirty="0">
              <a:solidFill>
                <a:srgbClr val="15465B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nl-BE" sz="3200" dirty="0">
              <a:solidFill>
                <a:srgbClr val="15465B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nl-BE" sz="3200" dirty="0">
              <a:solidFill>
                <a:srgbClr val="15465B"/>
              </a:solidFill>
            </a:endParaRPr>
          </a:p>
          <a:p>
            <a:endParaRPr lang="nl-BE" sz="3200" dirty="0">
              <a:solidFill>
                <a:srgbClr val="15465B"/>
              </a:solidFill>
            </a:endParaRPr>
          </a:p>
          <a:p>
            <a:endParaRPr lang="nl-BE" sz="3200" dirty="0">
              <a:solidFill>
                <a:srgbClr val="154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98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A8F93-04BD-48FE-B605-C57A35FB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Leerkrediet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0DD32-FB1E-4956-A503-56CE9356D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082"/>
            <a:ext cx="10515600" cy="465888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BE" sz="2400" b="1" dirty="0">
                <a:solidFill>
                  <a:schemeClr val="accent1">
                    <a:lumMod val="50000"/>
                  </a:schemeClr>
                </a:solidFill>
              </a:rPr>
              <a:t>Het totale pakket van studiepunten dat je kan inzetten voor een inschrijving in een bachelor- of masteropleiding.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1">
                    <a:lumMod val="50000"/>
                  </a:schemeClr>
                </a:solidFill>
              </a:rPr>
              <a:t>Als je start in het Vlaamse hoger onderwijs, krijg je een leerkrediet van 140 studiepunten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Deze studiepunten heb je nodig om je in te schrijven in het hoger onderwijs </a:t>
            </a:r>
          </a:p>
          <a:p>
            <a:pPr marL="1028700" lvl="1" indent="-342900">
              <a:lnSpc>
                <a:spcPct val="150000"/>
              </a:lnSpc>
            </a:pPr>
            <a:r>
              <a:rPr lang="nl-BE" sz="1600" dirty="0">
                <a:solidFill>
                  <a:schemeClr val="accent1">
                    <a:lumMod val="50000"/>
                  </a:schemeClr>
                </a:solidFill>
              </a:rPr>
              <a:t>Slaag je, dan krijg je die ingezette punten terug</a:t>
            </a:r>
          </a:p>
          <a:p>
            <a:pPr marL="1028700" lvl="1" indent="-342900">
              <a:lnSpc>
                <a:spcPct val="150000"/>
              </a:lnSpc>
            </a:pPr>
            <a:r>
              <a:rPr lang="nl-BE" sz="1600" dirty="0">
                <a:solidFill>
                  <a:schemeClr val="accent1">
                    <a:lumMod val="50000"/>
                  </a:schemeClr>
                </a:solidFill>
              </a:rPr>
              <a:t>Slaag je niet, dan verlies je de ingezette punten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1">
                    <a:lumMod val="50000"/>
                  </a:schemeClr>
                </a:solidFill>
              </a:rPr>
              <a:t>Blijven studeren zonder resultaat te boeken, is niet mogelijk</a:t>
            </a:r>
          </a:p>
          <a:p>
            <a:endParaRPr lang="nl-BE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BE" sz="2400" dirty="0">
                <a:solidFill>
                  <a:schemeClr val="accent1">
                    <a:lumMod val="50000"/>
                  </a:schemeClr>
                </a:solidFill>
              </a:rPr>
              <a:t>Meer info over </a:t>
            </a:r>
            <a:r>
              <a:rPr lang="nl-BE" sz="2400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leerkrediet</a:t>
            </a:r>
            <a:endParaRPr lang="nl-B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1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E7085F4-E7EB-4307-A2E2-5457A8A2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br>
              <a:rPr lang="nl-BE" dirty="0">
                <a:solidFill>
                  <a:srgbClr val="15465B"/>
                </a:solidFill>
              </a:rPr>
            </a:br>
            <a:br>
              <a:rPr lang="nl-BE" dirty="0">
                <a:solidFill>
                  <a:srgbClr val="15465B"/>
                </a:solidFill>
              </a:rPr>
            </a:br>
            <a:r>
              <a:rPr lang="nl-BE" dirty="0">
                <a:solidFill>
                  <a:srgbClr val="15465B"/>
                </a:solidFill>
              </a:rPr>
              <a:t>Overzicht instellingen </a:t>
            </a:r>
            <a:br>
              <a:rPr lang="nl-BE" dirty="0">
                <a:solidFill>
                  <a:srgbClr val="15465B"/>
                </a:solidFill>
              </a:rPr>
            </a:br>
            <a:r>
              <a:rPr lang="nl-BE" dirty="0">
                <a:solidFill>
                  <a:srgbClr val="15465B"/>
                </a:solidFill>
              </a:rPr>
              <a:t>hoger onderwijs</a:t>
            </a:r>
            <a:endParaRPr lang="nl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16C35A-623F-DCF9-77E2-ECD57E9F0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07" y="0"/>
            <a:ext cx="5950894" cy="69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51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A8F93-04BD-48FE-B605-C57A35FB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669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Hogeronderwijsregister.be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0DD32-FB1E-4956-A503-56CE9356D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794"/>
            <a:ext cx="10515600" cy="4783169"/>
          </a:xfrm>
        </p:spPr>
        <p:txBody>
          <a:bodyPr>
            <a:normAutofit/>
          </a:bodyPr>
          <a:lstStyle/>
          <a:p>
            <a:r>
              <a:rPr lang="nl-BE" sz="2000" dirty="0">
                <a:solidFill>
                  <a:schemeClr val="accent1">
                    <a:lumMod val="50000"/>
                  </a:schemeClr>
                </a:solidFill>
              </a:rPr>
              <a:t>Alle door de Vlaamse overheid erkende graduaats-, bachelor- en masteropleidingen op één website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331669-D035-49DB-A67E-E29C774C0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47" y="2006019"/>
            <a:ext cx="9735105" cy="48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5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A8F93-04BD-48FE-B605-C57A35FB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Wat kan je waar studeren 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B9E521D-3BA2-C9AC-383D-12FA6FFA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736"/>
            <a:ext cx="10515600" cy="465888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Een volledig overzicht van alle studiegebieden en -richtingen in het hoger onderwijs? En wat je waar kan studeren? </a:t>
            </a:r>
          </a:p>
          <a:p>
            <a:pPr>
              <a:lnSpc>
                <a:spcPct val="110000"/>
              </a:lnSpc>
            </a:pPr>
            <a:r>
              <a:rPr lang="nl-BE" sz="2400" dirty="0">
                <a:solidFill>
                  <a:schemeClr val="accent1">
                    <a:lumMod val="50000"/>
                  </a:schemeClr>
                </a:solidFill>
              </a:rPr>
              <a:t>https://onderwijs.vlaanderen.be/nl/leerlingen/wat-na-het-secundair-onderwijs</a:t>
            </a:r>
          </a:p>
        </p:txBody>
      </p:sp>
    </p:spTree>
    <p:extLst>
      <p:ext uri="{BB962C8B-B14F-4D97-AF65-F5344CB8AC3E}">
        <p14:creationId xmlns:p14="http://schemas.microsoft.com/office/powerpoint/2010/main" val="4049702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907DB-D88A-9BE9-04B3-E679B4B4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Studievoortgangsbewaking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6657770-3CA6-3E1D-B2EB-6065F6095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20" y="1690688"/>
            <a:ext cx="5190769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D2E6921-BDF0-20F6-92CD-380F94F43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16" y="1690688"/>
            <a:ext cx="5190769" cy="509865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FB4FD54-1575-CE29-BEFE-D153191D8515}"/>
              </a:ext>
            </a:extLst>
          </p:cNvPr>
          <p:cNvSpPr txBox="1"/>
          <p:nvPr/>
        </p:nvSpPr>
        <p:spPr>
          <a:xfrm>
            <a:off x="559293" y="6232124"/>
            <a:ext cx="4989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accent1">
                    <a:lumMod val="50000"/>
                  </a:schemeClr>
                </a:solidFill>
              </a:rPr>
              <a:t>Meer </a:t>
            </a:r>
            <a:r>
              <a:rPr lang="nl-BE" sz="20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info</a:t>
            </a:r>
            <a:endParaRPr lang="nl-B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04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A8F93-04BD-48FE-B605-C57A35FB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52" y="1297281"/>
            <a:ext cx="10515600" cy="1325563"/>
          </a:xfrm>
        </p:spPr>
        <p:txBody>
          <a:bodyPr/>
          <a:lstStyle/>
          <a:p>
            <a:pPr algn="r"/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Inspirerende </a:t>
            </a:r>
            <a:br>
              <a:rPr lang="nl-BE" dirty="0">
                <a:solidFill>
                  <a:schemeClr val="accent1">
                    <a:lumMod val="50000"/>
                  </a:schemeClr>
                </a:solidFill>
                <a:hlinkClick r:id="rId2"/>
              </a:rPr>
            </a:br>
            <a:r>
              <a:rPr lang="nl-BE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verhalen</a:t>
            </a:r>
            <a:endParaRPr lang="nl-B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3EFBC4-68E5-79E2-E6C6-6CBF918BF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62144"/>
            <a:ext cx="5468645" cy="69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1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A8F93-04BD-48FE-B605-C57A35FB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5. Meer info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0DD32-FB1E-4956-A503-56CE9356D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onderwijs.vlaanderen.be/nl/leerlingen/wat-na-het-secundair-onderwijs</a:t>
            </a:r>
          </a:p>
        </p:txBody>
      </p:sp>
    </p:spTree>
    <p:extLst>
      <p:ext uri="{BB962C8B-B14F-4D97-AF65-F5344CB8AC3E}">
        <p14:creationId xmlns:p14="http://schemas.microsoft.com/office/powerpoint/2010/main" val="742873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5400" dirty="0">
                <a:solidFill>
                  <a:srgbClr val="FF0000"/>
                </a:solidFill>
              </a:rPr>
              <a:t>[Regionaal stuk]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AC4EFB-A1C6-44E9-B086-D76B95C609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BE" sz="3200" dirty="0">
              <a:solidFill>
                <a:srgbClr val="154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16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5400" dirty="0">
                <a:solidFill>
                  <a:srgbClr val="15465B"/>
                </a:solidFill>
              </a:rPr>
              <a:t>[Titel]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AC4EFB-A1C6-44E9-B086-D76B95C60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solidFill>
                  <a:srgbClr val="15465B"/>
                </a:solidFill>
              </a:rPr>
              <a:t>[Inhoud]</a:t>
            </a:r>
            <a:endParaRPr lang="nl-B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0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jeans, persoon, schoeisel&#10;&#10;Automatisch gegenereerde beschrijving">
            <a:extLst>
              <a:ext uri="{FF2B5EF4-FFF2-40B4-BE49-F238E27FC236}">
                <a16:creationId xmlns:a16="http://schemas.microsoft.com/office/drawing/2014/main" id="{49ADCAF3-DEE7-4902-9F0D-94540D026D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" y="-887768"/>
            <a:ext cx="12179131" cy="81194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6600" b="1" dirty="0">
                <a:solidFill>
                  <a:srgbClr val="15465B"/>
                </a:solidFill>
              </a:rPr>
              <a:t>Bedankt!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D40BEEAD-F88E-4EEA-A51D-E3511C65D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B987D5E-1EE0-482A-B3C0-ED647AF03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96" y="378075"/>
            <a:ext cx="1850235" cy="72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F19224F-CDFA-4054-BB68-6E498B09C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531" y="478602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3" y="114006"/>
            <a:ext cx="10515600" cy="1030581"/>
          </a:xfrm>
        </p:spPr>
        <p:txBody>
          <a:bodyPr>
            <a:noAutofit/>
          </a:bodyPr>
          <a:lstStyle/>
          <a:p>
            <a:r>
              <a:rPr lang="nl-BE" dirty="0">
                <a:solidFill>
                  <a:srgbClr val="15465B"/>
                </a:solidFill>
              </a:rPr>
              <a:t>1. Schema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C1CA61-BDE2-4073-A8BD-07AE1F51C76D}"/>
              </a:ext>
            </a:extLst>
          </p:cNvPr>
          <p:cNvSpPr txBox="1"/>
          <p:nvPr/>
        </p:nvSpPr>
        <p:spPr>
          <a:xfrm>
            <a:off x="7483876" y="3311371"/>
            <a:ext cx="348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15465B"/>
                </a:solidFill>
              </a:rPr>
              <a:t>[</a:t>
            </a:r>
            <a:r>
              <a:rPr lang="nl-BE" sz="3200" dirty="0" err="1">
                <a:solidFill>
                  <a:srgbClr val="15465B"/>
                </a:solidFill>
              </a:rPr>
              <a:t>Tekstvak</a:t>
            </a:r>
            <a:r>
              <a:rPr lang="nl-BE" sz="3200" dirty="0">
                <a:solidFill>
                  <a:srgbClr val="15465B"/>
                </a:solidFill>
              </a:rPr>
              <a:t>]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489FEF-131C-8AFE-E174-AA134A59D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53" y="0"/>
            <a:ext cx="7424691" cy="68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27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41C7D1F5-6830-446E-9AD0-131BDC6D8EDB}"/>
              </a:ext>
            </a:extLst>
          </p:cNvPr>
          <p:cNvSpPr txBox="1"/>
          <p:nvPr/>
        </p:nvSpPr>
        <p:spPr>
          <a:xfrm>
            <a:off x="7563775" y="3395709"/>
            <a:ext cx="348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15465B"/>
                </a:solidFill>
              </a:rPr>
              <a:t>[</a:t>
            </a:r>
            <a:r>
              <a:rPr lang="nl-BE" sz="3200" dirty="0" err="1">
                <a:solidFill>
                  <a:srgbClr val="15465B"/>
                </a:solidFill>
              </a:rPr>
              <a:t>Tekstvak</a:t>
            </a:r>
            <a:r>
              <a:rPr lang="nl-BE" sz="3200" dirty="0">
                <a:solidFill>
                  <a:srgbClr val="15465B"/>
                </a:solidFill>
              </a:rPr>
              <a:t>]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3100612-541A-1F5C-6025-BBA127BAE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4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423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724" y="829400"/>
            <a:ext cx="9922276" cy="990522"/>
          </a:xfrm>
        </p:spPr>
        <p:txBody>
          <a:bodyPr>
            <a:noAutofit/>
          </a:bodyPr>
          <a:lstStyle/>
          <a:p>
            <a:pPr algn="l"/>
            <a:r>
              <a:rPr lang="nl-BE" sz="4400" dirty="0">
                <a:solidFill>
                  <a:srgbClr val="15465B"/>
                </a:solidFill>
              </a:rPr>
              <a:t>2.Kiezen en beslissen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AC4EFB-A1C6-44E9-B086-D76B95C60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724" y="2219417"/>
            <a:ext cx="9922276" cy="303838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15465B"/>
                </a:solidFill>
              </a:rPr>
              <a:t>Tips voor een doordachte studiekeuze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15465B"/>
                </a:solidFill>
              </a:rPr>
              <a:t>Enkele helpende vragen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15465B"/>
                </a:solidFill>
              </a:rPr>
              <a:t>Hulp bij je keuze</a:t>
            </a:r>
          </a:p>
          <a:p>
            <a:pPr algn="l"/>
            <a:endParaRPr lang="nl-BE" sz="3200" dirty="0">
              <a:solidFill>
                <a:srgbClr val="15465B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sz="3200" dirty="0">
              <a:solidFill>
                <a:srgbClr val="154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97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dirty="0">
                <a:solidFill>
                  <a:srgbClr val="15465B"/>
                </a:solidFill>
              </a:rPr>
              <a:t>Tips voor een doordachte studiekeuze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515D0C-7B67-4748-8066-50F117465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614"/>
            <a:ext cx="10515600" cy="45523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BE" sz="2000" u="sng" dirty="0"/>
              <a:t>Tip 1</a:t>
            </a:r>
            <a:r>
              <a:rPr lang="nl-BE" sz="2000" dirty="0"/>
              <a:t>: Ken jezelf</a:t>
            </a:r>
          </a:p>
          <a:p>
            <a:pPr>
              <a:lnSpc>
                <a:spcPct val="100000"/>
              </a:lnSpc>
            </a:pPr>
            <a:r>
              <a:rPr lang="nl-BE" sz="2000" dirty="0">
                <a:solidFill>
                  <a:schemeClr val="accent6"/>
                </a:solidFill>
              </a:rPr>
              <a:t>	</a:t>
            </a:r>
            <a:r>
              <a:rPr lang="nl-BE" sz="2000" dirty="0">
                <a:solidFill>
                  <a:schemeClr val="accent2"/>
                </a:solidFill>
              </a:rPr>
              <a:t>Wie ben ik, wat kan ik, wat wil ik? </a:t>
            </a:r>
          </a:p>
          <a:p>
            <a:pPr>
              <a:lnSpc>
                <a:spcPct val="100000"/>
              </a:lnSpc>
            </a:pPr>
            <a:r>
              <a:rPr lang="nl-BE" sz="2000" u="sng" dirty="0"/>
              <a:t>Tip 2</a:t>
            </a:r>
            <a:r>
              <a:rPr lang="nl-BE" sz="2000" dirty="0"/>
              <a:t>: Praat erover</a:t>
            </a:r>
          </a:p>
          <a:p>
            <a:pPr>
              <a:lnSpc>
                <a:spcPct val="100000"/>
              </a:lnSpc>
            </a:pPr>
            <a:r>
              <a:rPr lang="nl-BE" sz="2000" dirty="0"/>
              <a:t>	</a:t>
            </a:r>
            <a:r>
              <a:rPr lang="nl-BE" sz="2000" dirty="0">
                <a:solidFill>
                  <a:schemeClr val="accent2"/>
                </a:solidFill>
              </a:rPr>
              <a:t>Met vrienden, familie, leerkrachten </a:t>
            </a:r>
            <a:endParaRPr lang="nl-BE" sz="2000" dirty="0"/>
          </a:p>
          <a:p>
            <a:pPr>
              <a:lnSpc>
                <a:spcPct val="100000"/>
              </a:lnSpc>
            </a:pPr>
            <a:r>
              <a:rPr lang="nl-BE" sz="2000" u="sng" dirty="0"/>
              <a:t>Tip 3</a:t>
            </a:r>
            <a:r>
              <a:rPr lang="nl-BE" sz="2000" dirty="0"/>
              <a:t>: Deze richtingen zie ik zitten</a:t>
            </a:r>
          </a:p>
          <a:p>
            <a:pPr>
              <a:lnSpc>
                <a:spcPct val="100000"/>
              </a:lnSpc>
            </a:pPr>
            <a:r>
              <a:rPr lang="nl-NL" sz="2000" dirty="0"/>
              <a:t>	</a:t>
            </a:r>
            <a:r>
              <a:rPr lang="nl-NL" sz="2000" dirty="0">
                <a:solidFill>
                  <a:schemeClr val="accent2"/>
                </a:solidFill>
              </a:rPr>
              <a:t>Maak een top 3 en zoek hierover meer informatie op </a:t>
            </a:r>
            <a:endParaRPr lang="nl-BE" sz="20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nl-BE" sz="2000" u="sng" dirty="0"/>
              <a:t>Tip 4</a:t>
            </a:r>
            <a:r>
              <a:rPr lang="nl-BE" sz="2000" dirty="0"/>
              <a:t>: Praktisch of theoretisch? Ver of dichtbij? </a:t>
            </a:r>
          </a:p>
          <a:p>
            <a:pPr>
              <a:lnSpc>
                <a:spcPct val="100000"/>
              </a:lnSpc>
            </a:pPr>
            <a:r>
              <a:rPr lang="nl-BE" sz="2000" dirty="0"/>
              <a:t>	</a:t>
            </a:r>
            <a:r>
              <a:rPr lang="nl-NL" sz="2000" dirty="0">
                <a:solidFill>
                  <a:schemeClr val="accent2"/>
                </a:solidFill>
              </a:rPr>
              <a:t>Hoe haalbaar is je studiekeuze voor jou? </a:t>
            </a:r>
            <a:endParaRPr lang="nl-BE" sz="20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nl-BE" sz="2000" u="sng" dirty="0"/>
              <a:t>Tip 5</a:t>
            </a:r>
            <a:r>
              <a:rPr lang="nl-BE" sz="2000" dirty="0"/>
              <a:t>: Beslis. Dit zie ik me doen. </a:t>
            </a:r>
          </a:p>
          <a:p>
            <a:pPr>
              <a:lnSpc>
                <a:spcPct val="100000"/>
              </a:lnSpc>
            </a:pPr>
            <a:r>
              <a:rPr lang="nl-BE" sz="2000" dirty="0"/>
              <a:t>	</a:t>
            </a:r>
            <a:r>
              <a:rPr lang="nl-NL" sz="2000" dirty="0">
                <a:solidFill>
                  <a:schemeClr val="accent2"/>
                </a:solidFill>
              </a:rPr>
              <a:t>Een gemotiveerde keuze vergroot de kans op slagen </a:t>
            </a:r>
            <a:endParaRPr lang="nl-BE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8467"/>
          </a:xfrm>
        </p:spPr>
        <p:txBody>
          <a:bodyPr>
            <a:noAutofit/>
          </a:bodyPr>
          <a:lstStyle/>
          <a:p>
            <a:r>
              <a:rPr lang="nl-BE" dirty="0">
                <a:solidFill>
                  <a:srgbClr val="15465B"/>
                </a:solidFill>
              </a:rPr>
              <a:t>Deze vragen kunnen je op weg helpen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515D0C-7B67-4748-8066-50F117465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592"/>
            <a:ext cx="10515600" cy="4939283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/>
              <a:t>In welke vakken ben ik goed? Welke vakken doe ik graag?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/>
              <a:t>Studeer ik graag? Hoe studeer ik het liefst? Hoe leer ik het makkelijkst iets bij?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/>
              <a:t>Welke activiteiten maken me blij? Waar krijg ik energie van? Wat kan ik elke dag wel doen?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/>
              <a:t>Wat zijn mijn talenten? Wat gaat vanzelf bij mij?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/>
              <a:t>Wat vind ik belangrijk? Zorgen voor mensen, iets nieuws creëren, geld, veel vrije tijd…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/>
              <a:t>Ben ik een leider of volg ik liever?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/>
              <a:t>Werk ik graag samen of liever alleen?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/>
              <a:t>Ben ik graag buiten bezig of liever binnen?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/>
              <a:t>Werk ik graag met mijn handen of liever met mijn hoofd? Of beide?</a:t>
            </a:r>
          </a:p>
          <a:p>
            <a:pPr>
              <a:lnSpc>
                <a:spcPct val="150000"/>
              </a:lnSpc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79132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A8F93-04BD-48FE-B605-C57A35FB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15465B"/>
                </a:solidFill>
              </a:rPr>
              <a:t>Hulp bij je keuze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0DD32-FB1E-4956-A503-56CE9356D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1">
                    <a:lumMod val="50000"/>
                  </a:schemeClr>
                </a:solidFill>
              </a:rPr>
              <a:t>Bezoek de SID-in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1">
                    <a:lumMod val="50000"/>
                  </a:schemeClr>
                </a:solidFill>
              </a:rPr>
              <a:t>Stel vragen aan je CLB(-medewerker)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1">
                    <a:lumMod val="50000"/>
                  </a:schemeClr>
                </a:solidFill>
              </a:rPr>
              <a:t>Ga langs bij een Leerwinkel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1">
                    <a:lumMod val="50000"/>
                  </a:schemeClr>
                </a:solidFill>
              </a:rPr>
              <a:t>Check onderwijskiezer.be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1">
                    <a:lumMod val="50000"/>
                  </a:schemeClr>
                </a:solidFill>
              </a:rPr>
              <a:t>Gebruik Hogeronderwijsregister.be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1">
                    <a:lumMod val="50000"/>
                  </a:schemeClr>
                </a:solidFill>
              </a:rPr>
              <a:t>Versterk je studiekeuzeproces met Exploratietool Columbus</a:t>
            </a:r>
          </a:p>
        </p:txBody>
      </p:sp>
    </p:spTree>
    <p:extLst>
      <p:ext uri="{BB962C8B-B14F-4D97-AF65-F5344CB8AC3E}">
        <p14:creationId xmlns:p14="http://schemas.microsoft.com/office/powerpoint/2010/main" val="194755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95280-D727-43EB-B923-061F8159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dirty="0">
                <a:solidFill>
                  <a:srgbClr val="15465B"/>
                </a:solidFill>
              </a:rPr>
              <a:t>Studie-informatiedagen (SID-in)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4D0C39-1BC4-42F1-8B42-0A693A217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50369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15465B"/>
                </a:solidFill>
              </a:rPr>
              <a:t>Praat met leraren, studenten en studieadviseurs van </a:t>
            </a:r>
            <a:r>
              <a:rPr lang="nl-BE" sz="2000" u="sng" dirty="0">
                <a:solidFill>
                  <a:srgbClr val="15465B"/>
                </a:solidFill>
              </a:rPr>
              <a:t>hogescholen</a:t>
            </a:r>
            <a:r>
              <a:rPr lang="nl-BE" sz="2000" dirty="0">
                <a:solidFill>
                  <a:srgbClr val="15465B"/>
                </a:solidFill>
              </a:rPr>
              <a:t>, </a:t>
            </a:r>
            <a:r>
              <a:rPr lang="nl-BE" sz="2000" u="sng" dirty="0">
                <a:solidFill>
                  <a:srgbClr val="15465B"/>
                </a:solidFill>
              </a:rPr>
              <a:t>universiteiten</a:t>
            </a:r>
            <a:r>
              <a:rPr lang="nl-BE" sz="2000" dirty="0">
                <a:solidFill>
                  <a:srgbClr val="15465B"/>
                </a:solidFill>
              </a:rPr>
              <a:t> en </a:t>
            </a:r>
            <a:r>
              <a:rPr lang="nl-BE" sz="2000" u="sng" dirty="0">
                <a:solidFill>
                  <a:srgbClr val="15465B"/>
                </a:solidFill>
              </a:rPr>
              <a:t>andere instellingen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15465B"/>
                </a:solidFill>
              </a:rPr>
              <a:t>Kom meer te weten over leren en werken bij politie, brandweer, defensie en in de luchtvaart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15465B"/>
                </a:solidFill>
              </a:rPr>
              <a:t>Verzamel info over </a:t>
            </a:r>
            <a:r>
              <a:rPr lang="nl-BE" sz="2000" u="sng" dirty="0">
                <a:solidFill>
                  <a:srgbClr val="15465B"/>
                </a:solidFill>
              </a:rPr>
              <a:t>opleidingen</a:t>
            </a:r>
            <a:r>
              <a:rPr lang="nl-BE" sz="2000" dirty="0">
                <a:solidFill>
                  <a:srgbClr val="15465B"/>
                </a:solidFill>
              </a:rPr>
              <a:t> en </a:t>
            </a:r>
            <a:r>
              <a:rPr lang="nl-BE" sz="2000" u="sng" dirty="0">
                <a:solidFill>
                  <a:srgbClr val="15465B"/>
                </a:solidFill>
              </a:rPr>
              <a:t>sectoren</a:t>
            </a:r>
            <a:r>
              <a:rPr lang="nl-BE" sz="2000" dirty="0">
                <a:solidFill>
                  <a:srgbClr val="15465B"/>
                </a:solidFill>
              </a:rPr>
              <a:t> die je interesseren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15465B"/>
                </a:solidFill>
              </a:rPr>
              <a:t>Stel vragen over je toekomstmogelijkheden aan het </a:t>
            </a:r>
            <a:r>
              <a:rPr lang="nl-BE" sz="2000" u="sng" dirty="0">
                <a:solidFill>
                  <a:srgbClr val="15465B"/>
                </a:solidFill>
              </a:rPr>
              <a:t>CLB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15465B"/>
                </a:solidFill>
              </a:rPr>
              <a:t>Bespreek je twijfels met de </a:t>
            </a:r>
            <a:r>
              <a:rPr lang="nl-BE" sz="2000" u="sng" dirty="0">
                <a:solidFill>
                  <a:srgbClr val="15465B"/>
                </a:solidFill>
              </a:rPr>
              <a:t>rolmodellen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15465B"/>
                </a:solidFill>
              </a:rPr>
              <a:t>Word wijzer over werken of studeren in het buitenland</a:t>
            </a:r>
          </a:p>
        </p:txBody>
      </p:sp>
    </p:spTree>
    <p:extLst>
      <p:ext uri="{BB962C8B-B14F-4D97-AF65-F5344CB8AC3E}">
        <p14:creationId xmlns:p14="http://schemas.microsoft.com/office/powerpoint/2010/main" val="3922118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ersi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BE2138-6554-42A5-83FA-A9C52D05DD65}" vid="{A7702BDA-0A03-4234-BA66-D5D19221323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880D18C7EB0247A4C38E1D4F8E3DA5" ma:contentTypeVersion="24" ma:contentTypeDescription="Een nieuw document maken." ma:contentTypeScope="" ma:versionID="2250c7d8b3fd1f1ec8b7df93370b458c">
  <xsd:schema xmlns:xsd="http://www.w3.org/2001/XMLSchema" xmlns:xs="http://www.w3.org/2001/XMLSchema" xmlns:p="http://schemas.microsoft.com/office/2006/metadata/properties" xmlns:ns2="01d0a755-68bc-440f-b3a2-d89c3efef553" xmlns:ns3="e9e6abc0-607e-4d67-8b7d-73cd95b04fd6" xmlns:ns4="9a9ec0f0-7796-43d0-ac1f-4c8c46ee0bd1" targetNamespace="http://schemas.microsoft.com/office/2006/metadata/properties" ma:root="true" ma:fieldsID="08aeae28315ad68317835d197f9451d2" ns2:_="" ns3:_="" ns4:_="">
    <xsd:import namespace="01d0a755-68bc-440f-b3a2-d89c3efef553"/>
    <xsd:import namespace="e9e6abc0-607e-4d67-8b7d-73cd95b04fd6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0a755-68bc-440f-b3a2-d89c3efef5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6abc0-607e-4d67-8b7d-73cd95b04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684a666-acf7-4cd0-a7b5-9c5813db7b57}" ma:internalName="TaxCatchAll" ma:showField="CatchAllData" ma:web="137a8890-bfbc-4151-ba6f-3c942b391c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d0a755-68bc-440f-b3a2-d89c3efef553">
      <Terms xmlns="http://schemas.microsoft.com/office/infopath/2007/PartnerControls"/>
    </lcf76f155ced4ddcb4097134ff3c332f>
    <TaxCatchAll xmlns="9a9ec0f0-7796-43d0-ac1f-4c8c46ee0bd1" xsi:nil="true"/>
  </documentManagement>
</p:properties>
</file>

<file path=customXml/itemProps1.xml><?xml version="1.0" encoding="utf-8"?>
<ds:datastoreItem xmlns:ds="http://schemas.openxmlformats.org/officeDocument/2006/customXml" ds:itemID="{3734F228-5799-458D-B20E-BDE7ADCA32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782384-D8E8-45FA-B4B8-92C74FE96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d0a755-68bc-440f-b3a2-d89c3efef553"/>
    <ds:schemaRef ds:uri="e9e6abc0-607e-4d67-8b7d-73cd95b04fd6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BCE903-09B2-40CF-B1C5-82D65298B6A0}">
  <ds:schemaRefs>
    <ds:schemaRef ds:uri="http://schemas.microsoft.com/office/2006/metadata/properties"/>
    <ds:schemaRef ds:uri="http://schemas.microsoft.com/office/infopath/2007/PartnerControls"/>
    <ds:schemaRef ds:uri="01d0a755-68bc-440f-b3a2-d89c3efef553"/>
    <ds:schemaRef ds:uri="9a9ec0f0-7796-43d0-ac1f-4c8c46ee0b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versie 2</Template>
  <TotalTime>696</TotalTime>
  <Words>946</Words>
  <Application>Microsoft Office PowerPoint</Application>
  <PresentationFormat>Breedbeeld</PresentationFormat>
  <Paragraphs>140</Paragraphs>
  <Slides>29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2" baseType="lpstr">
      <vt:lpstr>Arial</vt:lpstr>
      <vt:lpstr>Calibri</vt:lpstr>
      <vt:lpstr>versie 2</vt:lpstr>
      <vt:lpstr>Wat na het  secundair onderwijs</vt:lpstr>
      <vt:lpstr>Inhoud</vt:lpstr>
      <vt:lpstr>1. Schema</vt:lpstr>
      <vt:lpstr>PowerPoint-presentatie</vt:lpstr>
      <vt:lpstr>2.Kiezen en beslissen</vt:lpstr>
      <vt:lpstr>Tips voor een doordachte studiekeuze</vt:lpstr>
      <vt:lpstr>Deze vragen kunnen je op weg helpen</vt:lpstr>
      <vt:lpstr>Hulp bij je keuze</vt:lpstr>
      <vt:lpstr>Studie-informatiedagen (SID-in)</vt:lpstr>
      <vt:lpstr>Studie-informatiedagen</vt:lpstr>
      <vt:lpstr>Studie-informatiedagen</vt:lpstr>
      <vt:lpstr>Centrum voor Leerlingenbegeleiding</vt:lpstr>
      <vt:lpstr>Leerwinkels</vt:lpstr>
      <vt:lpstr>Onderwijskiezer.be</vt:lpstr>
      <vt:lpstr>3.Wegwijs in het hoger onderwijs</vt:lpstr>
      <vt:lpstr>Een graduaats-, bachelor- of  masteropleiding</vt:lpstr>
      <vt:lpstr>Een graduaats-, bachelor- of  masteropleiding</vt:lpstr>
      <vt:lpstr>Proeven, toetsen en examens</vt:lpstr>
      <vt:lpstr>Proeven, toetsen en examens</vt:lpstr>
      <vt:lpstr>Leerkrediet</vt:lpstr>
      <vt:lpstr>  Overzicht instellingen  hoger onderwijs</vt:lpstr>
      <vt:lpstr>Hogeronderwijsregister.be</vt:lpstr>
      <vt:lpstr>Wat kan je waar studeren </vt:lpstr>
      <vt:lpstr>Studievoortgangsbewaking</vt:lpstr>
      <vt:lpstr>4.Inspirerende  verhalen</vt:lpstr>
      <vt:lpstr>5. Meer info</vt:lpstr>
      <vt:lpstr>[Regionaal stuk]</vt:lpstr>
      <vt:lpstr>[Titel]</vt:lpstr>
      <vt:lpstr>Bedankt!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Verbruggen Jolien</dc:creator>
  <cp:lastModifiedBy>Vanthournout Baukje</cp:lastModifiedBy>
  <cp:revision>32</cp:revision>
  <dcterms:created xsi:type="dcterms:W3CDTF">2020-10-01T08:02:30Z</dcterms:created>
  <dcterms:modified xsi:type="dcterms:W3CDTF">2023-09-21T09:25:27Z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0x010100A9880D18C7EB0247A4C38E1D4F8E3DA5</vt:lpwstr>
  </property>
  <property fmtid="{D5CDD505-2E9C-101B-9397-08002B2CF9AE}" pid="3" name="MediaServiceImageTags">
    <vt:lpwstr/>
  </property>
</Properties>
</file>