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79" r:id="rId5"/>
  </p:sldMasterIdLst>
  <p:notesMasterIdLst>
    <p:notesMasterId r:id="rId20"/>
  </p:notesMasterIdLst>
  <p:handoutMasterIdLst>
    <p:handoutMasterId r:id="rId21"/>
  </p:handoutMasterIdLst>
  <p:sldIdLst>
    <p:sldId id="277" r:id="rId6"/>
    <p:sldId id="296" r:id="rId7"/>
    <p:sldId id="344" r:id="rId8"/>
    <p:sldId id="345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7" r:id="rId19"/>
  </p:sldIdLst>
  <p:sldSz cx="9144000" cy="5143500" type="screen16x9"/>
  <p:notesSz cx="6797675" cy="9926638"/>
  <p:embeddedFontLst>
    <p:embeddedFont>
      <p:font typeface="Flanders Art Sans" panose="020B0604020202020204" charset="0"/>
      <p:regular r:id="rId22"/>
      <p:bold r:id="rId23"/>
      <p:italic r:id="rId24"/>
      <p:boldItalic r:id="rId25"/>
    </p:embeddedFont>
    <p:embeddedFont>
      <p:font typeface="FlandersArtSans-Bold" panose="00000800000000000000" pitchFamily="2" charset="0"/>
      <p:bold r:id="rId26"/>
    </p:embeddedFont>
    <p:embeddedFont>
      <p:font typeface="FlandersArtSans-Regular" panose="00000500000000000000" pitchFamily="2" charset="0"/>
      <p:regular r:id="rId27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65B"/>
    <a:srgbClr val="8ECBE5"/>
    <a:srgbClr val="FFFF00"/>
    <a:srgbClr val="646464"/>
    <a:srgbClr val="EEEEE7"/>
    <a:srgbClr val="717171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4DAFF-6C4F-46C6-A89D-A609B85F3D2A}" v="3" dt="2024-10-25T11:21:41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01" autoAdjust="0"/>
    <p:restoredTop sz="86421" autoAdjust="0"/>
  </p:normalViewPr>
  <p:slideViewPr>
    <p:cSldViewPr showGuides="1">
      <p:cViewPr varScale="1">
        <p:scale>
          <a:sx n="148" d="100"/>
          <a:sy n="148" d="100"/>
        </p:scale>
        <p:origin x="132" y="156"/>
      </p:cViewPr>
      <p:guideLst>
        <p:guide orient="horz" pos="2160"/>
        <p:guide pos="2880"/>
        <p:guide orient="horz" pos="162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75" d="100"/>
          <a:sy n="175" d="100"/>
        </p:scale>
        <p:origin x="1696" y="1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den Bossche Brecht" userId="cbdd650e-3371-49fb-8c0a-ce92b423cdcd" providerId="ADAL" clId="{A3C7FDE7-5E42-450A-B5E6-C9120F122C8C}"/>
    <pc:docChg chg="undo redo custSel addSld delSld modSld sldOrd">
      <pc:chgData name="Van den Bossche Brecht" userId="cbdd650e-3371-49fb-8c0a-ce92b423cdcd" providerId="ADAL" clId="{A3C7FDE7-5E42-450A-B5E6-C9120F122C8C}" dt="2024-10-22T13:50:21.254" v="2440" actId="20577"/>
      <pc:docMkLst>
        <pc:docMk/>
      </pc:docMkLst>
      <pc:sldChg chg="modSp del mod">
        <pc:chgData name="Van den Bossche Brecht" userId="cbdd650e-3371-49fb-8c0a-ce92b423cdcd" providerId="ADAL" clId="{A3C7FDE7-5E42-450A-B5E6-C9120F122C8C}" dt="2024-10-22T08:59:56.705" v="51" actId="47"/>
        <pc:sldMkLst>
          <pc:docMk/>
          <pc:sldMk cId="1789548585" sldId="276"/>
        </pc:sldMkLst>
        <pc:spChg chg="mod">
          <ac:chgData name="Van den Bossche Brecht" userId="cbdd650e-3371-49fb-8c0a-ce92b423cdcd" providerId="ADAL" clId="{A3C7FDE7-5E42-450A-B5E6-C9120F122C8C}" dt="2024-10-22T08:59:53.787" v="50" actId="20577"/>
          <ac:spMkLst>
            <pc:docMk/>
            <pc:sldMk cId="1789548585" sldId="276"/>
            <ac:spMk id="8" creationId="{ABF9BDD6-E8CB-0598-A3C7-31C6EFE93287}"/>
          </ac:spMkLst>
        </pc:spChg>
      </pc:sldChg>
      <pc:sldChg chg="addSp delSp modSp add del mod">
        <pc:chgData name="Van den Bossche Brecht" userId="cbdd650e-3371-49fb-8c0a-ce92b423cdcd" providerId="ADAL" clId="{A3C7FDE7-5E42-450A-B5E6-C9120F122C8C}" dt="2024-10-22T13:50:15.079" v="2438" actId="20577"/>
        <pc:sldMkLst>
          <pc:docMk/>
          <pc:sldMk cId="205622843" sldId="277"/>
        </pc:sldMkLst>
        <pc:spChg chg="mod">
          <ac:chgData name="Van den Bossche Brecht" userId="cbdd650e-3371-49fb-8c0a-ce92b423cdcd" providerId="ADAL" clId="{A3C7FDE7-5E42-450A-B5E6-C9120F122C8C}" dt="2024-10-22T13:50:15.079" v="2438" actId="20577"/>
          <ac:spMkLst>
            <pc:docMk/>
            <pc:sldMk cId="205622843" sldId="277"/>
            <ac:spMk id="3" creationId="{DEC11DEA-B365-EC44-A1D6-65FE9FE70DC7}"/>
          </ac:spMkLst>
        </pc:spChg>
        <pc:spChg chg="mod">
          <ac:chgData name="Van den Bossche Brecht" userId="cbdd650e-3371-49fb-8c0a-ce92b423cdcd" providerId="ADAL" clId="{A3C7FDE7-5E42-450A-B5E6-C9120F122C8C}" dt="2024-10-22T09:40:25.654" v="2186" actId="2711"/>
          <ac:spMkLst>
            <pc:docMk/>
            <pc:sldMk cId="205622843" sldId="277"/>
            <ac:spMk id="5" creationId="{743E89E5-A02D-8626-ED49-332AAEE70EDA}"/>
          </ac:spMkLst>
        </pc:spChg>
        <pc:spChg chg="del">
          <ac:chgData name="Van den Bossche Brecht" userId="cbdd650e-3371-49fb-8c0a-ce92b423cdcd" providerId="ADAL" clId="{A3C7FDE7-5E42-450A-B5E6-C9120F122C8C}" dt="2024-10-22T08:58:41.219" v="45" actId="931"/>
          <ac:spMkLst>
            <pc:docMk/>
            <pc:sldMk cId="205622843" sldId="277"/>
            <ac:spMk id="6" creationId="{795192C5-6D18-F359-4A87-A6A47BE2B844}"/>
          </ac:spMkLst>
        </pc:spChg>
        <pc:spChg chg="add del mod">
          <ac:chgData name="Van den Bossche Brecht" userId="cbdd650e-3371-49fb-8c0a-ce92b423cdcd" providerId="ADAL" clId="{A3C7FDE7-5E42-450A-B5E6-C9120F122C8C}" dt="2024-10-22T09:40:06.939" v="2182" actId="931"/>
          <ac:spMkLst>
            <pc:docMk/>
            <pc:sldMk cId="205622843" sldId="277"/>
            <ac:spMk id="9" creationId="{5AD1E645-A03E-B7D1-04C8-F75C0B305BF5}"/>
          </ac:spMkLst>
        </pc:spChg>
        <pc:spChg chg="add del mod">
          <ac:chgData name="Van den Bossche Brecht" userId="cbdd650e-3371-49fb-8c0a-ce92b423cdcd" providerId="ADAL" clId="{A3C7FDE7-5E42-450A-B5E6-C9120F122C8C}" dt="2024-10-22T09:41:09.312" v="2189" actId="931"/>
          <ac:spMkLst>
            <pc:docMk/>
            <pc:sldMk cId="205622843" sldId="277"/>
            <ac:spMk id="15" creationId="{2382FE46-A651-1F58-63FC-3FFFCA9BB033}"/>
          </ac:spMkLst>
        </pc:spChg>
        <pc:picChg chg="add del mod">
          <ac:chgData name="Van den Bossche Brecht" userId="cbdd650e-3371-49fb-8c0a-ce92b423cdcd" providerId="ADAL" clId="{A3C7FDE7-5E42-450A-B5E6-C9120F122C8C}" dt="2024-10-22T09:04:01.458" v="221" actId="478"/>
          <ac:picMkLst>
            <pc:docMk/>
            <pc:sldMk cId="205622843" sldId="277"/>
            <ac:picMk id="4" creationId="{59D7FC0B-4AB4-A3F3-3247-D2DF2FC14D6A}"/>
          </ac:picMkLst>
        </pc:picChg>
        <pc:picChg chg="add mod">
          <ac:chgData name="Van den Bossche Brecht" userId="cbdd650e-3371-49fb-8c0a-ce92b423cdcd" providerId="ADAL" clId="{A3C7FDE7-5E42-450A-B5E6-C9120F122C8C}" dt="2024-10-22T09:39:53.855" v="2181" actId="931"/>
          <ac:picMkLst>
            <pc:docMk/>
            <pc:sldMk cId="205622843" sldId="277"/>
            <ac:picMk id="11" creationId="{8B1B7EC2-4DBC-0119-59C9-54CF7914B370}"/>
          </ac:picMkLst>
        </pc:picChg>
        <pc:picChg chg="add del mod ord">
          <ac:chgData name="Van den Bossche Brecht" userId="cbdd650e-3371-49fb-8c0a-ce92b423cdcd" providerId="ADAL" clId="{A3C7FDE7-5E42-450A-B5E6-C9120F122C8C}" dt="2024-10-22T09:40:43.178" v="2188" actId="478"/>
          <ac:picMkLst>
            <pc:docMk/>
            <pc:sldMk cId="205622843" sldId="277"/>
            <ac:picMk id="13" creationId="{EBFC4A92-089F-C696-2A59-6D7925001172}"/>
          </ac:picMkLst>
        </pc:picChg>
        <pc:picChg chg="add mod ord">
          <ac:chgData name="Van den Bossche Brecht" userId="cbdd650e-3371-49fb-8c0a-ce92b423cdcd" providerId="ADAL" clId="{A3C7FDE7-5E42-450A-B5E6-C9120F122C8C}" dt="2024-10-22T09:41:16.396" v="2192" actId="167"/>
          <ac:picMkLst>
            <pc:docMk/>
            <pc:sldMk cId="205622843" sldId="277"/>
            <ac:picMk id="17" creationId="{AE63F0EB-F76F-2250-1485-00565C2EF558}"/>
          </ac:picMkLst>
        </pc:picChg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3540141372" sldId="292"/>
        </pc:sldMkLst>
      </pc:sldChg>
      <pc:sldChg chg="modSp add del mod ord">
        <pc:chgData name="Van den Bossche Brecht" userId="cbdd650e-3371-49fb-8c0a-ce92b423cdcd" providerId="ADAL" clId="{A3C7FDE7-5E42-450A-B5E6-C9120F122C8C}" dt="2024-10-22T09:26:33.725" v="1462" actId="2711"/>
        <pc:sldMkLst>
          <pc:docMk/>
          <pc:sldMk cId="1377595844" sldId="296"/>
        </pc:sldMkLst>
        <pc:spChg chg="mod">
          <ac:chgData name="Van den Bossche Brecht" userId="cbdd650e-3371-49fb-8c0a-ce92b423cdcd" providerId="ADAL" clId="{A3C7FDE7-5E42-450A-B5E6-C9120F122C8C}" dt="2024-10-22T09:26:33.725" v="1462" actId="2711"/>
          <ac:spMkLst>
            <pc:docMk/>
            <pc:sldMk cId="1377595844" sldId="296"/>
            <ac:spMk id="2" creationId="{0C8CDD9D-1FBD-94B4-B292-7EA168232711}"/>
          </ac:spMkLst>
        </pc:spChg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3165559151" sldId="301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2526000355" sldId="302"/>
        </pc:sldMkLst>
      </pc:sldChg>
      <pc:sldChg chg="modSp del mod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4050671377" sldId="303"/>
        </pc:sldMkLst>
        <pc:spChg chg="mod">
          <ac:chgData name="Van den Bossche Brecht" userId="cbdd650e-3371-49fb-8c0a-ce92b423cdcd" providerId="ADAL" clId="{A3C7FDE7-5E42-450A-B5E6-C9120F122C8C}" dt="2024-10-22T09:01:36.521" v="142" actId="20577"/>
          <ac:spMkLst>
            <pc:docMk/>
            <pc:sldMk cId="4050671377" sldId="303"/>
            <ac:spMk id="2" creationId="{47DF0099-879D-C744-B36A-FF0C28192405}"/>
          </ac:spMkLst>
        </pc:spChg>
      </pc:sldChg>
      <pc:sldChg chg="del ord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2513882858" sldId="305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1965794148" sldId="309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2192529551" sldId="310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611961586" sldId="313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1135207523" sldId="315"/>
        </pc:sldMkLst>
      </pc:sldChg>
      <pc:sldChg chg="addSp delSp modSp del mod">
        <pc:chgData name="Van den Bossche Brecht" userId="cbdd650e-3371-49fb-8c0a-ce92b423cdcd" providerId="ADAL" clId="{A3C7FDE7-5E42-450A-B5E6-C9120F122C8C}" dt="2024-10-22T09:01:04.489" v="81" actId="47"/>
        <pc:sldMkLst>
          <pc:docMk/>
          <pc:sldMk cId="1851886691" sldId="319"/>
        </pc:sldMkLst>
        <pc:spChg chg="add del">
          <ac:chgData name="Van den Bossche Brecht" userId="cbdd650e-3371-49fb-8c0a-ce92b423cdcd" providerId="ADAL" clId="{A3C7FDE7-5E42-450A-B5E6-C9120F122C8C}" dt="2024-10-22T08:57:35.506" v="42" actId="931"/>
          <ac:spMkLst>
            <pc:docMk/>
            <pc:sldMk cId="1851886691" sldId="319"/>
            <ac:spMk id="10" creationId="{00000000-0000-0000-0000-000000000000}"/>
          </ac:spMkLst>
        </pc:spChg>
        <pc:picChg chg="add mod">
          <ac:chgData name="Van den Bossche Brecht" userId="cbdd650e-3371-49fb-8c0a-ce92b423cdcd" providerId="ADAL" clId="{A3C7FDE7-5E42-450A-B5E6-C9120F122C8C}" dt="2024-10-22T08:57:22.687" v="41" actId="931"/>
          <ac:picMkLst>
            <pc:docMk/>
            <pc:sldMk cId="1851886691" sldId="319"/>
            <ac:picMk id="7" creationId="{0F3A50DD-9BDF-FD0A-66C5-D2B46ABF8082}"/>
          </ac:picMkLst>
        </pc:picChg>
        <pc:picChg chg="add mod">
          <ac:chgData name="Van den Bossche Brecht" userId="cbdd650e-3371-49fb-8c0a-ce92b423cdcd" providerId="ADAL" clId="{A3C7FDE7-5E42-450A-B5E6-C9120F122C8C}" dt="2024-10-22T08:57:36.703" v="44" actId="962"/>
          <ac:picMkLst>
            <pc:docMk/>
            <pc:sldMk cId="1851886691" sldId="319"/>
            <ac:picMk id="9" creationId="{8A7FFAF0-F07C-D623-A3FC-F2EF1F8C595F}"/>
          </ac:picMkLst>
        </pc:picChg>
      </pc:sldChg>
      <pc:sldChg chg="modSp del mod">
        <pc:chgData name="Van den Bossche Brecht" userId="cbdd650e-3371-49fb-8c0a-ce92b423cdcd" providerId="ADAL" clId="{A3C7FDE7-5E42-450A-B5E6-C9120F122C8C}" dt="2024-10-22T09:23:27.187" v="1407" actId="47"/>
        <pc:sldMkLst>
          <pc:docMk/>
          <pc:sldMk cId="82611224" sldId="320"/>
        </pc:sldMkLst>
        <pc:spChg chg="mod">
          <ac:chgData name="Van den Bossche Brecht" userId="cbdd650e-3371-49fb-8c0a-ce92b423cdcd" providerId="ADAL" clId="{A3C7FDE7-5E42-450A-B5E6-C9120F122C8C}" dt="2024-10-22T09:05:54.480" v="454" actId="20577"/>
          <ac:spMkLst>
            <pc:docMk/>
            <pc:sldMk cId="82611224" sldId="320"/>
            <ac:spMk id="2" creationId="{00000000-0000-0000-0000-000000000000}"/>
          </ac:spMkLst>
        </pc:spChg>
      </pc:sldChg>
      <pc:sldChg chg="del">
        <pc:chgData name="Van den Bossche Brecht" userId="cbdd650e-3371-49fb-8c0a-ce92b423cdcd" providerId="ADAL" clId="{A3C7FDE7-5E42-450A-B5E6-C9120F122C8C}" dt="2024-10-22T09:51:00.990" v="2396" actId="47"/>
        <pc:sldMkLst>
          <pc:docMk/>
          <pc:sldMk cId="1145010786" sldId="321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838819640" sldId="322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2010185319" sldId="323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232618508" sldId="326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382464120" sldId="327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3897517879" sldId="331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192963732" sldId="332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3142801068" sldId="333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3212991726" sldId="334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2056864219" sldId="335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3235572908" sldId="336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2951680833" sldId="337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3764446277" sldId="338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156989379" sldId="339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2924177316" sldId="340"/>
        </pc:sldMkLst>
      </pc:sldChg>
      <pc:sldChg chg="del">
        <pc:chgData name="Van den Bossche Brecht" userId="cbdd650e-3371-49fb-8c0a-ce92b423cdcd" providerId="ADAL" clId="{A3C7FDE7-5E42-450A-B5E6-C9120F122C8C}" dt="2024-10-22T09:04:11.775" v="222" actId="47"/>
        <pc:sldMkLst>
          <pc:docMk/>
          <pc:sldMk cId="1719534094" sldId="341"/>
        </pc:sldMkLst>
      </pc:sldChg>
      <pc:sldChg chg="del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2078429612" sldId="342"/>
        </pc:sldMkLst>
      </pc:sldChg>
      <pc:sldChg chg="new del">
        <pc:chgData name="Van den Bossche Brecht" userId="cbdd650e-3371-49fb-8c0a-ce92b423cdcd" providerId="ADAL" clId="{A3C7FDE7-5E42-450A-B5E6-C9120F122C8C}" dt="2024-10-22T08:59:47.047" v="49" actId="680"/>
        <pc:sldMkLst>
          <pc:docMk/>
          <pc:sldMk cId="532460524" sldId="343"/>
        </pc:sldMkLst>
      </pc:sldChg>
      <pc:sldChg chg="modSp new del mod">
        <pc:chgData name="Van den Bossche Brecht" userId="cbdd650e-3371-49fb-8c0a-ce92b423cdcd" providerId="ADAL" clId="{A3C7FDE7-5E42-450A-B5E6-C9120F122C8C}" dt="2024-10-22T09:51:07.002" v="2397" actId="47"/>
        <pc:sldMkLst>
          <pc:docMk/>
          <pc:sldMk cId="2077129668" sldId="343"/>
        </pc:sldMkLst>
        <pc:spChg chg="mod">
          <ac:chgData name="Van den Bossche Brecht" userId="cbdd650e-3371-49fb-8c0a-ce92b423cdcd" providerId="ADAL" clId="{A3C7FDE7-5E42-450A-B5E6-C9120F122C8C}" dt="2024-10-22T09:02:07.343" v="178" actId="20577"/>
          <ac:spMkLst>
            <pc:docMk/>
            <pc:sldMk cId="2077129668" sldId="343"/>
            <ac:spMk id="3" creationId="{05114A01-BE64-FB11-D641-B4A9591D0DAD}"/>
          </ac:spMkLst>
        </pc:spChg>
      </pc:sldChg>
      <pc:sldChg chg="addSp modSp new del mod">
        <pc:chgData name="Van den Bossche Brecht" userId="cbdd650e-3371-49fb-8c0a-ce92b423cdcd" providerId="ADAL" clId="{A3C7FDE7-5E42-450A-B5E6-C9120F122C8C}" dt="2024-10-22T09:00:54.285" v="80" actId="47"/>
        <pc:sldMkLst>
          <pc:docMk/>
          <pc:sldMk cId="4137522472" sldId="343"/>
        </pc:sldMkLst>
        <pc:spChg chg="mod">
          <ac:chgData name="Van den Bossche Brecht" userId="cbdd650e-3371-49fb-8c0a-ce92b423cdcd" providerId="ADAL" clId="{A3C7FDE7-5E42-450A-B5E6-C9120F122C8C}" dt="2024-10-22T09:00:27.205" v="77" actId="20577"/>
          <ac:spMkLst>
            <pc:docMk/>
            <pc:sldMk cId="4137522472" sldId="343"/>
            <ac:spMk id="2" creationId="{736BD54E-FBFC-EFB7-1179-9E60A5766F5A}"/>
          </ac:spMkLst>
        </pc:spChg>
        <pc:picChg chg="add mod ord">
          <ac:chgData name="Van den Bossche Brecht" userId="cbdd650e-3371-49fb-8c0a-ce92b423cdcd" providerId="ADAL" clId="{A3C7FDE7-5E42-450A-B5E6-C9120F122C8C}" dt="2024-10-22T09:00:41.212" v="79" actId="167"/>
          <ac:picMkLst>
            <pc:docMk/>
            <pc:sldMk cId="4137522472" sldId="343"/>
            <ac:picMk id="4" creationId="{B64CDF20-0E9A-2FAD-5D1B-7BA9016C8658}"/>
          </ac:picMkLst>
        </pc:picChg>
      </pc:sldChg>
      <pc:sldChg chg="addSp delSp modSp new mod modClrScheme chgLayout">
        <pc:chgData name="Van den Bossche Brecht" userId="cbdd650e-3371-49fb-8c0a-ce92b423cdcd" providerId="ADAL" clId="{A3C7FDE7-5E42-450A-B5E6-C9120F122C8C}" dt="2024-10-22T09:53:47.229" v="2414" actId="26606"/>
        <pc:sldMkLst>
          <pc:docMk/>
          <pc:sldMk cId="1781118745" sldId="344"/>
        </pc:sldMkLst>
        <pc:spChg chg="mod">
          <ac:chgData name="Van den Bossche Brecht" userId="cbdd650e-3371-49fb-8c0a-ce92b423cdcd" providerId="ADAL" clId="{A3C7FDE7-5E42-450A-B5E6-C9120F122C8C}" dt="2024-10-22T09:48:39.175" v="2264" actId="26606"/>
          <ac:spMkLst>
            <pc:docMk/>
            <pc:sldMk cId="1781118745" sldId="344"/>
            <ac:spMk id="2" creationId="{12DA27BF-2FA5-F5C1-321D-569E816CF50C}"/>
          </ac:spMkLst>
        </pc:spChg>
        <pc:spChg chg="mod ord">
          <ac:chgData name="Van den Bossche Brecht" userId="cbdd650e-3371-49fb-8c0a-ce92b423cdcd" providerId="ADAL" clId="{A3C7FDE7-5E42-450A-B5E6-C9120F122C8C}" dt="2024-10-22T09:53:47.229" v="2414" actId="26606"/>
          <ac:spMkLst>
            <pc:docMk/>
            <pc:sldMk cId="1781118745" sldId="344"/>
            <ac:spMk id="3" creationId="{A6763619-93EC-7418-7D52-12FCA8E53EDA}"/>
          </ac:spMkLst>
        </pc:spChg>
        <pc:picChg chg="add del mod modCrop">
          <ac:chgData name="Van den Bossche Brecht" userId="cbdd650e-3371-49fb-8c0a-ce92b423cdcd" providerId="ADAL" clId="{A3C7FDE7-5E42-450A-B5E6-C9120F122C8C}" dt="2024-10-22T09:53:07.945" v="2410" actId="478"/>
          <ac:picMkLst>
            <pc:docMk/>
            <pc:sldMk cId="1781118745" sldId="344"/>
            <ac:picMk id="5" creationId="{5C68E046-4ADF-965F-9BD1-D92D54E373C8}"/>
          </ac:picMkLst>
        </pc:picChg>
        <pc:picChg chg="add mod">
          <ac:chgData name="Van den Bossche Brecht" userId="cbdd650e-3371-49fb-8c0a-ce92b423cdcd" providerId="ADAL" clId="{A3C7FDE7-5E42-450A-B5E6-C9120F122C8C}" dt="2024-10-22T09:53:47.229" v="2414" actId="26606"/>
          <ac:picMkLst>
            <pc:docMk/>
            <pc:sldMk cId="1781118745" sldId="344"/>
            <ac:picMk id="7" creationId="{3FB070EB-4978-774D-0E2D-58B5436784F4}"/>
          </ac:picMkLst>
        </pc:picChg>
      </pc:sldChg>
      <pc:sldChg chg="addSp delSp modSp new del mod">
        <pc:chgData name="Van den Bossche Brecht" userId="cbdd650e-3371-49fb-8c0a-ce92b423cdcd" providerId="ADAL" clId="{A3C7FDE7-5E42-450A-B5E6-C9120F122C8C}" dt="2024-10-22T09:03:56.754" v="220" actId="47"/>
        <pc:sldMkLst>
          <pc:docMk/>
          <pc:sldMk cId="2570940525" sldId="344"/>
        </pc:sldMkLst>
        <pc:spChg chg="del">
          <ac:chgData name="Van den Bossche Brecht" userId="cbdd650e-3371-49fb-8c0a-ce92b423cdcd" providerId="ADAL" clId="{A3C7FDE7-5E42-450A-B5E6-C9120F122C8C}" dt="2024-10-22T09:03:24.635" v="216" actId="931"/>
          <ac:spMkLst>
            <pc:docMk/>
            <pc:sldMk cId="2570940525" sldId="344"/>
            <ac:spMk id="2" creationId="{9F52E2B2-36DB-C960-51BA-A785BD982252}"/>
          </ac:spMkLst>
        </pc:spChg>
        <pc:spChg chg="del mod">
          <ac:chgData name="Van den Bossche Brecht" userId="cbdd650e-3371-49fb-8c0a-ce92b423cdcd" providerId="ADAL" clId="{A3C7FDE7-5E42-450A-B5E6-C9120F122C8C}" dt="2024-10-22T09:03:44.130" v="219" actId="478"/>
          <ac:spMkLst>
            <pc:docMk/>
            <pc:sldMk cId="2570940525" sldId="344"/>
            <ac:spMk id="4" creationId="{3654BFB0-BCBD-C19F-9D3C-5979E0A8AEDF}"/>
          </ac:spMkLst>
        </pc:spChg>
        <pc:picChg chg="add mod">
          <ac:chgData name="Van den Bossche Brecht" userId="cbdd650e-3371-49fb-8c0a-ce92b423cdcd" providerId="ADAL" clId="{A3C7FDE7-5E42-450A-B5E6-C9120F122C8C}" dt="2024-10-22T09:03:28.171" v="218" actId="962"/>
          <ac:picMkLst>
            <pc:docMk/>
            <pc:sldMk cId="2570940525" sldId="344"/>
            <ac:picMk id="6" creationId="{5E60409F-5011-8704-861E-1814F2C57CF1}"/>
          </ac:picMkLst>
        </pc:picChg>
      </pc:sldChg>
      <pc:sldChg chg="new add del">
        <pc:chgData name="Van den Bossche Brecht" userId="cbdd650e-3371-49fb-8c0a-ce92b423cdcd" providerId="ADAL" clId="{A3C7FDE7-5E42-450A-B5E6-C9120F122C8C}" dt="2024-10-22T09:07:16.619" v="461" actId="680"/>
        <pc:sldMkLst>
          <pc:docMk/>
          <pc:sldMk cId="1970868738" sldId="345"/>
        </pc:sldMkLst>
      </pc:sldChg>
      <pc:sldChg chg="modSp add mod">
        <pc:chgData name="Van den Bossche Brecht" userId="cbdd650e-3371-49fb-8c0a-ce92b423cdcd" providerId="ADAL" clId="{A3C7FDE7-5E42-450A-B5E6-C9120F122C8C}" dt="2024-10-22T09:26:50.128" v="1465" actId="2711"/>
        <pc:sldMkLst>
          <pc:docMk/>
          <pc:sldMk cId="4238092521" sldId="345"/>
        </pc:sldMkLst>
        <pc:spChg chg="mod">
          <ac:chgData name="Van den Bossche Brecht" userId="cbdd650e-3371-49fb-8c0a-ce92b423cdcd" providerId="ADAL" clId="{A3C7FDE7-5E42-450A-B5E6-C9120F122C8C}" dt="2024-10-22T09:26:50.128" v="1465" actId="2711"/>
          <ac:spMkLst>
            <pc:docMk/>
            <pc:sldMk cId="4238092521" sldId="345"/>
            <ac:spMk id="2" creationId="{0C8CDD9D-1FBD-94B4-B292-7EA168232711}"/>
          </ac:spMkLst>
        </pc:spChg>
      </pc:sldChg>
      <pc:sldChg chg="addSp new del">
        <pc:chgData name="Van den Bossche Brecht" userId="cbdd650e-3371-49fb-8c0a-ce92b423cdcd" providerId="ADAL" clId="{A3C7FDE7-5E42-450A-B5E6-C9120F122C8C}" dt="2024-10-22T09:15:29.775" v="585" actId="47"/>
        <pc:sldMkLst>
          <pc:docMk/>
          <pc:sldMk cId="3295948892" sldId="346"/>
        </pc:sldMkLst>
        <pc:picChg chg="add">
          <ac:chgData name="Van den Bossche Brecht" userId="cbdd650e-3371-49fb-8c0a-ce92b423cdcd" providerId="ADAL" clId="{A3C7FDE7-5E42-450A-B5E6-C9120F122C8C}" dt="2024-10-22T09:08:25.380" v="504"/>
          <ac:picMkLst>
            <pc:docMk/>
            <pc:sldMk cId="3295948892" sldId="346"/>
            <ac:picMk id="3" creationId="{DA0681C9-9873-C67E-C4C8-2ADF2FB345AE}"/>
          </ac:picMkLst>
        </pc:picChg>
      </pc:sldChg>
      <pc:sldChg chg="addSp delSp modSp add mod">
        <pc:chgData name="Van den Bossche Brecht" userId="cbdd650e-3371-49fb-8c0a-ce92b423cdcd" providerId="ADAL" clId="{A3C7FDE7-5E42-450A-B5E6-C9120F122C8C}" dt="2024-10-22T09:28:49.047" v="1485" actId="20577"/>
        <pc:sldMkLst>
          <pc:docMk/>
          <pc:sldMk cId="3747327738" sldId="347"/>
        </pc:sldMkLst>
        <pc:spChg chg="del">
          <ac:chgData name="Van den Bossche Brecht" userId="cbdd650e-3371-49fb-8c0a-ce92b423cdcd" providerId="ADAL" clId="{A3C7FDE7-5E42-450A-B5E6-C9120F122C8C}" dt="2024-10-22T09:09:59.755" v="509" actId="478"/>
          <ac:spMkLst>
            <pc:docMk/>
            <pc:sldMk cId="3747327738" sldId="347"/>
            <ac:spMk id="2" creationId="{0C8CDD9D-1FBD-94B4-B292-7EA168232711}"/>
          </ac:spMkLst>
        </pc:spChg>
        <pc:spChg chg="add del mod">
          <ac:chgData name="Van den Bossche Brecht" userId="cbdd650e-3371-49fb-8c0a-ce92b423cdcd" providerId="ADAL" clId="{A3C7FDE7-5E42-450A-B5E6-C9120F122C8C}" dt="2024-10-22T09:10:41.774" v="518" actId="478"/>
          <ac:spMkLst>
            <pc:docMk/>
            <pc:sldMk cId="3747327738" sldId="347"/>
            <ac:spMk id="6" creationId="{271AE3DE-463D-4D9C-94DB-B96B7CBB57C1}"/>
          </ac:spMkLst>
        </pc:spChg>
        <pc:spChg chg="mod topLvl">
          <ac:chgData name="Van den Bossche Brecht" userId="cbdd650e-3371-49fb-8c0a-ce92b423cdcd" providerId="ADAL" clId="{A3C7FDE7-5E42-450A-B5E6-C9120F122C8C}" dt="2024-10-22T09:27:00.977" v="1466" actId="2711"/>
          <ac:spMkLst>
            <pc:docMk/>
            <pc:sldMk cId="3747327738" sldId="347"/>
            <ac:spMk id="9" creationId="{DED5765A-656D-9D0D-9577-12A2593AEEC4}"/>
          </ac:spMkLst>
        </pc:spChg>
        <pc:spChg chg="mod topLvl">
          <ac:chgData name="Van den Bossche Brecht" userId="cbdd650e-3371-49fb-8c0a-ce92b423cdcd" providerId="ADAL" clId="{A3C7FDE7-5E42-450A-B5E6-C9120F122C8C}" dt="2024-10-22T09:27:07.499" v="1467" actId="2711"/>
          <ac:spMkLst>
            <pc:docMk/>
            <pc:sldMk cId="3747327738" sldId="347"/>
            <ac:spMk id="10" creationId="{A194DD54-A9C4-0089-B6D8-3D3B342A35B6}"/>
          </ac:spMkLst>
        </pc:spChg>
        <pc:spChg chg="mod topLvl">
          <ac:chgData name="Van den Bossche Brecht" userId="cbdd650e-3371-49fb-8c0a-ce92b423cdcd" providerId="ADAL" clId="{A3C7FDE7-5E42-450A-B5E6-C9120F122C8C}" dt="2024-10-22T09:28:15.102" v="1477" actId="2711"/>
          <ac:spMkLst>
            <pc:docMk/>
            <pc:sldMk cId="3747327738" sldId="347"/>
            <ac:spMk id="13" creationId="{B73E9575-4B12-80BE-059A-0744AE268358}"/>
          </ac:spMkLst>
        </pc:spChg>
        <pc:spChg chg="mod topLvl">
          <ac:chgData name="Van den Bossche Brecht" userId="cbdd650e-3371-49fb-8c0a-ce92b423cdcd" providerId="ADAL" clId="{A3C7FDE7-5E42-450A-B5E6-C9120F122C8C}" dt="2024-10-22T09:27:28.080" v="1471" actId="2711"/>
          <ac:spMkLst>
            <pc:docMk/>
            <pc:sldMk cId="3747327738" sldId="347"/>
            <ac:spMk id="14" creationId="{F3E5BF29-88AC-6F0C-CD37-0962246E6F4D}"/>
          </ac:spMkLst>
        </pc:spChg>
        <pc:spChg chg="del mod topLvl">
          <ac:chgData name="Van den Bossche Brecht" userId="cbdd650e-3371-49fb-8c0a-ce92b423cdcd" providerId="ADAL" clId="{A3C7FDE7-5E42-450A-B5E6-C9120F122C8C}" dt="2024-10-22T09:16:56.446" v="686" actId="478"/>
          <ac:spMkLst>
            <pc:docMk/>
            <pc:sldMk cId="3747327738" sldId="347"/>
            <ac:spMk id="15" creationId="{3F93DD3C-40C4-30F8-34AF-84E56AB2AF4B}"/>
          </ac:spMkLst>
        </pc:spChg>
        <pc:spChg chg="mod topLvl">
          <ac:chgData name="Van den Bossche Brecht" userId="cbdd650e-3371-49fb-8c0a-ce92b423cdcd" providerId="ADAL" clId="{A3C7FDE7-5E42-450A-B5E6-C9120F122C8C}" dt="2024-10-22T09:27:12.435" v="1468" actId="2711"/>
          <ac:spMkLst>
            <pc:docMk/>
            <pc:sldMk cId="3747327738" sldId="347"/>
            <ac:spMk id="17" creationId="{87D9A1D3-B8A8-D83F-E0F5-5B56F980EBC2}"/>
          </ac:spMkLst>
        </pc:spChg>
        <pc:spChg chg="mod topLvl">
          <ac:chgData name="Van den Bossche Brecht" userId="cbdd650e-3371-49fb-8c0a-ce92b423cdcd" providerId="ADAL" clId="{A3C7FDE7-5E42-450A-B5E6-C9120F122C8C}" dt="2024-10-22T09:27:32.990" v="1472" actId="2711"/>
          <ac:spMkLst>
            <pc:docMk/>
            <pc:sldMk cId="3747327738" sldId="347"/>
            <ac:spMk id="18" creationId="{2DE58EED-DFB6-2A5E-478E-A10B326E81B8}"/>
          </ac:spMkLst>
        </pc:spChg>
        <pc:spChg chg="mod topLvl">
          <ac:chgData name="Van den Bossche Brecht" userId="cbdd650e-3371-49fb-8c0a-ce92b423cdcd" providerId="ADAL" clId="{A3C7FDE7-5E42-450A-B5E6-C9120F122C8C}" dt="2024-10-22T09:27:21.866" v="1470" actId="2711"/>
          <ac:spMkLst>
            <pc:docMk/>
            <pc:sldMk cId="3747327738" sldId="347"/>
            <ac:spMk id="19" creationId="{35F57B8D-EA46-0B7E-7661-5FCFB804DED2}"/>
          </ac:spMkLst>
        </pc:spChg>
        <pc:spChg chg="mod topLvl">
          <ac:chgData name="Van den Bossche Brecht" userId="cbdd650e-3371-49fb-8c0a-ce92b423cdcd" providerId="ADAL" clId="{A3C7FDE7-5E42-450A-B5E6-C9120F122C8C}" dt="2024-10-22T09:28:06.338" v="1475" actId="2711"/>
          <ac:spMkLst>
            <pc:docMk/>
            <pc:sldMk cId="3747327738" sldId="347"/>
            <ac:spMk id="20" creationId="{DA2707FE-6304-2A8B-34EF-D1FC2FB630D2}"/>
          </ac:spMkLst>
        </pc:spChg>
        <pc:spChg chg="mod topLvl">
          <ac:chgData name="Van den Bossche Brecht" userId="cbdd650e-3371-49fb-8c0a-ce92b423cdcd" providerId="ADAL" clId="{A3C7FDE7-5E42-450A-B5E6-C9120F122C8C}" dt="2024-10-22T09:28:10.593" v="1476" actId="2711"/>
          <ac:spMkLst>
            <pc:docMk/>
            <pc:sldMk cId="3747327738" sldId="347"/>
            <ac:spMk id="21" creationId="{561180E6-8F98-C4E0-F179-757DC5F372D1}"/>
          </ac:spMkLst>
        </pc:spChg>
        <pc:spChg chg="mod topLvl">
          <ac:chgData name="Van den Bossche Brecht" userId="cbdd650e-3371-49fb-8c0a-ce92b423cdcd" providerId="ADAL" clId="{A3C7FDE7-5E42-450A-B5E6-C9120F122C8C}" dt="2024-10-22T09:28:00.625" v="1474" actId="2711"/>
          <ac:spMkLst>
            <pc:docMk/>
            <pc:sldMk cId="3747327738" sldId="347"/>
            <ac:spMk id="22" creationId="{A601A9C4-CAB4-DC25-9EE0-2718C5169916}"/>
          </ac:spMkLst>
        </pc:spChg>
        <pc:spChg chg="mod topLvl">
          <ac:chgData name="Van den Bossche Brecht" userId="cbdd650e-3371-49fb-8c0a-ce92b423cdcd" providerId="ADAL" clId="{A3C7FDE7-5E42-450A-B5E6-C9120F122C8C}" dt="2024-10-22T09:27:17.410" v="1469" actId="2711"/>
          <ac:spMkLst>
            <pc:docMk/>
            <pc:sldMk cId="3747327738" sldId="347"/>
            <ac:spMk id="23" creationId="{CB022F32-2F62-9ACF-BC45-AC4DBA074D4A}"/>
          </ac:spMkLst>
        </pc:spChg>
        <pc:spChg chg="mod topLvl">
          <ac:chgData name="Van den Bossche Brecht" userId="cbdd650e-3371-49fb-8c0a-ce92b423cdcd" providerId="ADAL" clId="{A3C7FDE7-5E42-450A-B5E6-C9120F122C8C}" dt="2024-10-22T09:28:45.967" v="1483" actId="2711"/>
          <ac:spMkLst>
            <pc:docMk/>
            <pc:sldMk cId="3747327738" sldId="347"/>
            <ac:spMk id="25" creationId="{79329F09-963E-BF78-48CF-5EF277E2BAEE}"/>
          </ac:spMkLst>
        </pc:spChg>
        <pc:spChg chg="mod topLvl">
          <ac:chgData name="Van den Bossche Brecht" userId="cbdd650e-3371-49fb-8c0a-ce92b423cdcd" providerId="ADAL" clId="{A3C7FDE7-5E42-450A-B5E6-C9120F122C8C}" dt="2024-10-22T09:28:28.656" v="1480" actId="2711"/>
          <ac:spMkLst>
            <pc:docMk/>
            <pc:sldMk cId="3747327738" sldId="347"/>
            <ac:spMk id="26" creationId="{00729C26-920A-E8F7-0397-AA31322A237A}"/>
          </ac:spMkLst>
        </pc:spChg>
        <pc:spChg chg="mod topLvl">
          <ac:chgData name="Van den Bossche Brecht" userId="cbdd650e-3371-49fb-8c0a-ce92b423cdcd" providerId="ADAL" clId="{A3C7FDE7-5E42-450A-B5E6-C9120F122C8C}" dt="2024-10-22T09:28:20.716" v="1478" actId="2711"/>
          <ac:spMkLst>
            <pc:docMk/>
            <pc:sldMk cId="3747327738" sldId="347"/>
            <ac:spMk id="27" creationId="{4893EA0F-DDD5-C5DE-F23F-1E700A383910}"/>
          </ac:spMkLst>
        </pc:spChg>
        <pc:spChg chg="mod topLvl">
          <ac:chgData name="Van den Bossche Brecht" userId="cbdd650e-3371-49fb-8c0a-ce92b423cdcd" providerId="ADAL" clId="{A3C7FDE7-5E42-450A-B5E6-C9120F122C8C}" dt="2024-10-22T09:28:40.568" v="1482" actId="2711"/>
          <ac:spMkLst>
            <pc:docMk/>
            <pc:sldMk cId="3747327738" sldId="347"/>
            <ac:spMk id="28" creationId="{598DB576-C82D-AAF9-E54A-2608D8551C3C}"/>
          </ac:spMkLst>
        </pc:spChg>
        <pc:spChg chg="del mod topLvl">
          <ac:chgData name="Van den Bossche Brecht" userId="cbdd650e-3371-49fb-8c0a-ce92b423cdcd" providerId="ADAL" clId="{A3C7FDE7-5E42-450A-B5E6-C9120F122C8C}" dt="2024-10-22T09:15:59.964" v="589" actId="21"/>
          <ac:spMkLst>
            <pc:docMk/>
            <pc:sldMk cId="3747327738" sldId="347"/>
            <ac:spMk id="29" creationId="{79EC8D9D-F979-DF74-3FD5-F28D11AD30CF}"/>
          </ac:spMkLst>
        </pc:spChg>
        <pc:spChg chg="add del mod">
          <ac:chgData name="Van den Bossche Brecht" userId="cbdd650e-3371-49fb-8c0a-ce92b423cdcd" providerId="ADAL" clId="{A3C7FDE7-5E42-450A-B5E6-C9120F122C8C}" dt="2024-10-22T09:15:21.536" v="583" actId="478"/>
          <ac:spMkLst>
            <pc:docMk/>
            <pc:sldMk cId="3747327738" sldId="347"/>
            <ac:spMk id="35" creationId="{51C9336B-CCE1-2634-3CE2-DF3AF86709B0}"/>
          </ac:spMkLst>
        </pc:spChg>
        <pc:spChg chg="add del mod">
          <ac:chgData name="Van den Bossche Brecht" userId="cbdd650e-3371-49fb-8c0a-ce92b423cdcd" providerId="ADAL" clId="{A3C7FDE7-5E42-450A-B5E6-C9120F122C8C}" dt="2024-10-22T09:15:21.991" v="584" actId="478"/>
          <ac:spMkLst>
            <pc:docMk/>
            <pc:sldMk cId="3747327738" sldId="347"/>
            <ac:spMk id="36" creationId="{6D04C97B-D493-AFBA-9621-4EC52E8858EA}"/>
          </ac:spMkLst>
        </pc:spChg>
        <pc:spChg chg="add del mod">
          <ac:chgData name="Van den Bossche Brecht" userId="cbdd650e-3371-49fb-8c0a-ce92b423cdcd" providerId="ADAL" clId="{A3C7FDE7-5E42-450A-B5E6-C9120F122C8C}" dt="2024-10-22T09:15:21.157" v="582" actId="478"/>
          <ac:spMkLst>
            <pc:docMk/>
            <pc:sldMk cId="3747327738" sldId="347"/>
            <ac:spMk id="37" creationId="{188C0840-3FEF-BD01-976D-7726554F966F}"/>
          </ac:spMkLst>
        </pc:spChg>
        <pc:spChg chg="add del mod">
          <ac:chgData name="Van den Bossche Brecht" userId="cbdd650e-3371-49fb-8c0a-ce92b423cdcd" providerId="ADAL" clId="{A3C7FDE7-5E42-450A-B5E6-C9120F122C8C}" dt="2024-10-22T09:15:57.544" v="588" actId="478"/>
          <ac:spMkLst>
            <pc:docMk/>
            <pc:sldMk cId="3747327738" sldId="347"/>
            <ac:spMk id="38" creationId="{B32F5242-5C35-C6B0-AE84-57F4EC69BA87}"/>
          </ac:spMkLst>
        </pc:spChg>
        <pc:spChg chg="add mod">
          <ac:chgData name="Van den Bossche Brecht" userId="cbdd650e-3371-49fb-8c0a-ce92b423cdcd" providerId="ADAL" clId="{A3C7FDE7-5E42-450A-B5E6-C9120F122C8C}" dt="2024-10-22T09:28:49.047" v="1485" actId="20577"/>
          <ac:spMkLst>
            <pc:docMk/>
            <pc:sldMk cId="3747327738" sldId="347"/>
            <ac:spMk id="39" creationId="{79EC8D9D-F979-DF74-3FD5-F28D11AD30CF}"/>
          </ac:spMkLst>
        </pc:spChg>
        <pc:spChg chg="add mod">
          <ac:chgData name="Van den Bossche Brecht" userId="cbdd650e-3371-49fb-8c0a-ce92b423cdcd" providerId="ADAL" clId="{A3C7FDE7-5E42-450A-B5E6-C9120F122C8C}" dt="2024-10-22T09:28:35.537" v="1481" actId="2711"/>
          <ac:spMkLst>
            <pc:docMk/>
            <pc:sldMk cId="3747327738" sldId="347"/>
            <ac:spMk id="40" creationId="{097FE400-69B5-0495-D534-CA7EB124925A}"/>
          </ac:spMkLst>
        </pc:spChg>
        <pc:spChg chg="add del mod">
          <ac:chgData name="Van den Bossche Brecht" userId="cbdd650e-3371-49fb-8c0a-ce92b423cdcd" providerId="ADAL" clId="{A3C7FDE7-5E42-450A-B5E6-C9120F122C8C}" dt="2024-10-22T09:16:54.457" v="685" actId="478"/>
          <ac:spMkLst>
            <pc:docMk/>
            <pc:sldMk cId="3747327738" sldId="347"/>
            <ac:spMk id="41" creationId="{487672BF-DD18-76A6-72E5-22F21F1CE3BA}"/>
          </ac:spMkLst>
        </pc:spChg>
        <pc:grpChg chg="add del mod">
          <ac:chgData name="Van den Bossche Brecht" userId="cbdd650e-3371-49fb-8c0a-ce92b423cdcd" providerId="ADAL" clId="{A3C7FDE7-5E42-450A-B5E6-C9120F122C8C}" dt="2024-10-22T09:10:48.718" v="521" actId="165"/>
          <ac:grpSpMkLst>
            <pc:docMk/>
            <pc:sldMk cId="3747327738" sldId="347"/>
            <ac:grpSpMk id="7" creationId="{68476E35-A92D-D087-D603-4D1F562DF45F}"/>
          </ac:grpSpMkLst>
        </pc:grpChg>
        <pc:picChg chg="add del">
          <ac:chgData name="Van den Bossche Brecht" userId="cbdd650e-3371-49fb-8c0a-ce92b423cdcd" providerId="ADAL" clId="{A3C7FDE7-5E42-450A-B5E6-C9120F122C8C}" dt="2024-10-22T09:09:48.622" v="507" actId="478"/>
          <ac:picMkLst>
            <pc:docMk/>
            <pc:sldMk cId="3747327738" sldId="347"/>
            <ac:picMk id="3" creationId="{C8B4E164-7C88-1E9C-7988-BD8B0FC98336}"/>
          </ac:picMkLst>
        </pc:picChg>
        <pc:picChg chg="add del mod modCrop">
          <ac:chgData name="Van den Bossche Brecht" userId="cbdd650e-3371-49fb-8c0a-ce92b423cdcd" providerId="ADAL" clId="{A3C7FDE7-5E42-450A-B5E6-C9120F122C8C}" dt="2024-10-22T09:10:42.829" v="519" actId="478"/>
          <ac:picMkLst>
            <pc:docMk/>
            <pc:sldMk cId="3747327738" sldId="347"/>
            <ac:picMk id="4" creationId="{6FB4699D-2E9F-715D-A697-D0B21E16E84B}"/>
          </ac:picMkLst>
        </pc:picChg>
        <pc:cxnChg chg="mod topLvl">
          <ac:chgData name="Van den Bossche Brecht" userId="cbdd650e-3371-49fb-8c0a-ce92b423cdcd" providerId="ADAL" clId="{A3C7FDE7-5E42-450A-B5E6-C9120F122C8C}" dt="2024-10-22T09:14:59.633" v="578" actId="1076"/>
          <ac:cxnSpMkLst>
            <pc:docMk/>
            <pc:sldMk cId="3747327738" sldId="347"/>
            <ac:cxnSpMk id="8" creationId="{109BF13A-9751-A8C5-5602-33C3159728BD}"/>
          </ac:cxnSpMkLst>
        </pc:cxnChg>
        <pc:cxnChg chg="mod topLvl">
          <ac:chgData name="Van den Bossche Brecht" userId="cbdd650e-3371-49fb-8c0a-ce92b423cdcd" providerId="ADAL" clId="{A3C7FDE7-5E42-450A-B5E6-C9120F122C8C}" dt="2024-10-22T09:13:29.225" v="567" actId="208"/>
          <ac:cxnSpMkLst>
            <pc:docMk/>
            <pc:sldMk cId="3747327738" sldId="347"/>
            <ac:cxnSpMk id="11" creationId="{1614E534-4912-5DAB-8445-A08BA1C8B724}"/>
          </ac:cxnSpMkLst>
        </pc:cxnChg>
        <pc:cxnChg chg="mod topLvl">
          <ac:chgData name="Van den Bossche Brecht" userId="cbdd650e-3371-49fb-8c0a-ce92b423cdcd" providerId="ADAL" clId="{A3C7FDE7-5E42-450A-B5E6-C9120F122C8C}" dt="2024-10-22T09:14:52.385" v="577" actId="1076"/>
          <ac:cxnSpMkLst>
            <pc:docMk/>
            <pc:sldMk cId="3747327738" sldId="347"/>
            <ac:cxnSpMk id="12" creationId="{40A3226C-66E1-3FB7-2AAD-0AAB890A99D4}"/>
          </ac:cxnSpMkLst>
        </pc:cxnChg>
        <pc:cxnChg chg="mod topLvl">
          <ac:chgData name="Van den Bossche Brecht" userId="cbdd650e-3371-49fb-8c0a-ce92b423cdcd" providerId="ADAL" clId="{A3C7FDE7-5E42-450A-B5E6-C9120F122C8C}" dt="2024-10-22T09:13:29.225" v="567" actId="208"/>
          <ac:cxnSpMkLst>
            <pc:docMk/>
            <pc:sldMk cId="3747327738" sldId="347"/>
            <ac:cxnSpMk id="16" creationId="{28430CB5-F6F4-0586-F35D-462CC4A26A40}"/>
          </ac:cxnSpMkLst>
        </pc:cxnChg>
        <pc:cxnChg chg="mod topLvl">
          <ac:chgData name="Van den Bossche Brecht" userId="cbdd650e-3371-49fb-8c0a-ce92b423cdcd" providerId="ADAL" clId="{A3C7FDE7-5E42-450A-B5E6-C9120F122C8C}" dt="2024-10-22T09:14:25.366" v="575" actId="1076"/>
          <ac:cxnSpMkLst>
            <pc:docMk/>
            <pc:sldMk cId="3747327738" sldId="347"/>
            <ac:cxnSpMk id="24" creationId="{0DACB937-3C6E-8EB9-3479-3228F87DD30C}"/>
          </ac:cxnSpMkLst>
        </pc:cxnChg>
      </pc:sldChg>
      <pc:sldChg chg="modSp add mod">
        <pc:chgData name="Van den Bossche Brecht" userId="cbdd650e-3371-49fb-8c0a-ce92b423cdcd" providerId="ADAL" clId="{A3C7FDE7-5E42-450A-B5E6-C9120F122C8C}" dt="2024-10-22T09:28:55.272" v="1486" actId="2711"/>
        <pc:sldMkLst>
          <pc:docMk/>
          <pc:sldMk cId="559958969" sldId="348"/>
        </pc:sldMkLst>
        <pc:spChg chg="mod">
          <ac:chgData name="Van den Bossche Brecht" userId="cbdd650e-3371-49fb-8c0a-ce92b423cdcd" providerId="ADAL" clId="{A3C7FDE7-5E42-450A-B5E6-C9120F122C8C}" dt="2024-10-22T09:28:55.272" v="1486" actId="2711"/>
          <ac:spMkLst>
            <pc:docMk/>
            <pc:sldMk cId="559958969" sldId="348"/>
            <ac:spMk id="2" creationId="{0C8CDD9D-1FBD-94B4-B292-7EA168232711}"/>
          </ac:spMkLst>
        </pc:spChg>
      </pc:sldChg>
      <pc:sldChg chg="addSp modSp add mod modClrScheme chgLayout">
        <pc:chgData name="Van den Bossche Brecht" userId="cbdd650e-3371-49fb-8c0a-ce92b423cdcd" providerId="ADAL" clId="{A3C7FDE7-5E42-450A-B5E6-C9120F122C8C}" dt="2024-10-22T13:50:21.254" v="2440" actId="20577"/>
        <pc:sldMkLst>
          <pc:docMk/>
          <pc:sldMk cId="2682675569" sldId="349"/>
        </pc:sldMkLst>
        <pc:spChg chg="mod">
          <ac:chgData name="Van den Bossche Brecht" userId="cbdd650e-3371-49fb-8c0a-ce92b423cdcd" providerId="ADAL" clId="{A3C7FDE7-5E42-450A-B5E6-C9120F122C8C}" dt="2024-10-22T13:50:21.254" v="2440" actId="20577"/>
          <ac:spMkLst>
            <pc:docMk/>
            <pc:sldMk cId="2682675569" sldId="349"/>
            <ac:spMk id="2" creationId="{12DA27BF-2FA5-F5C1-321D-569E816CF50C}"/>
          </ac:spMkLst>
        </pc:spChg>
        <pc:spChg chg="mod ord">
          <ac:chgData name="Van den Bossche Brecht" userId="cbdd650e-3371-49fb-8c0a-ce92b423cdcd" providerId="ADAL" clId="{A3C7FDE7-5E42-450A-B5E6-C9120F122C8C}" dt="2024-10-22T09:52:11.604" v="2404" actId="26606"/>
          <ac:spMkLst>
            <pc:docMk/>
            <pc:sldMk cId="2682675569" sldId="349"/>
            <ac:spMk id="3" creationId="{A6763619-93EC-7418-7D52-12FCA8E53EDA}"/>
          </ac:spMkLst>
        </pc:spChg>
        <pc:picChg chg="add mod">
          <ac:chgData name="Van den Bossche Brecht" userId="cbdd650e-3371-49fb-8c0a-ce92b423cdcd" providerId="ADAL" clId="{A3C7FDE7-5E42-450A-B5E6-C9120F122C8C}" dt="2024-10-22T09:52:08.110" v="2403"/>
          <ac:picMkLst>
            <pc:docMk/>
            <pc:sldMk cId="2682675569" sldId="349"/>
            <ac:picMk id="4" creationId="{DDC624F8-237D-4DE2-8387-C0446BC22876}"/>
          </ac:picMkLst>
        </pc:picChg>
      </pc:sldChg>
      <pc:sldChg chg="modSp add mod">
        <pc:chgData name="Van den Bossche Brecht" userId="cbdd650e-3371-49fb-8c0a-ce92b423cdcd" providerId="ADAL" clId="{A3C7FDE7-5E42-450A-B5E6-C9120F122C8C}" dt="2024-10-22T09:29:10.268" v="1489" actId="2711"/>
        <pc:sldMkLst>
          <pc:docMk/>
          <pc:sldMk cId="2613470340" sldId="350"/>
        </pc:sldMkLst>
        <pc:spChg chg="mod">
          <ac:chgData name="Van den Bossche Brecht" userId="cbdd650e-3371-49fb-8c0a-ce92b423cdcd" providerId="ADAL" clId="{A3C7FDE7-5E42-450A-B5E6-C9120F122C8C}" dt="2024-10-22T09:29:10.268" v="1489" actId="2711"/>
          <ac:spMkLst>
            <pc:docMk/>
            <pc:sldMk cId="2613470340" sldId="350"/>
            <ac:spMk id="2" creationId="{0C8CDD9D-1FBD-94B4-B292-7EA168232711}"/>
          </ac:spMkLst>
        </pc:spChg>
      </pc:sldChg>
      <pc:sldChg chg="addSp delSp modSp add mod modClrScheme chgLayout">
        <pc:chgData name="Van den Bossche Brecht" userId="cbdd650e-3371-49fb-8c0a-ce92b423cdcd" providerId="ADAL" clId="{A3C7FDE7-5E42-450A-B5E6-C9120F122C8C}" dt="2024-10-22T09:48:30.015" v="2263" actId="14826"/>
        <pc:sldMkLst>
          <pc:docMk/>
          <pc:sldMk cId="1297945493" sldId="351"/>
        </pc:sldMkLst>
        <pc:spChg chg="mod">
          <ac:chgData name="Van den Bossche Brecht" userId="cbdd650e-3371-49fb-8c0a-ce92b423cdcd" providerId="ADAL" clId="{A3C7FDE7-5E42-450A-B5E6-C9120F122C8C}" dt="2024-10-22T09:45:51.978" v="2247" actId="26606"/>
          <ac:spMkLst>
            <pc:docMk/>
            <pc:sldMk cId="1297945493" sldId="351"/>
            <ac:spMk id="2" creationId="{12DA27BF-2FA5-F5C1-321D-569E816CF50C}"/>
          </ac:spMkLst>
        </pc:spChg>
        <pc:spChg chg="mod ord">
          <ac:chgData name="Van den Bossche Brecht" userId="cbdd650e-3371-49fb-8c0a-ce92b423cdcd" providerId="ADAL" clId="{A3C7FDE7-5E42-450A-B5E6-C9120F122C8C}" dt="2024-10-22T09:47:00.537" v="2259" actId="26606"/>
          <ac:spMkLst>
            <pc:docMk/>
            <pc:sldMk cId="1297945493" sldId="351"/>
            <ac:spMk id="3" creationId="{A6763619-93EC-7418-7D52-12FCA8E53EDA}"/>
          </ac:spMkLst>
        </pc:spChg>
        <pc:picChg chg="add del mod">
          <ac:chgData name="Van den Bossche Brecht" userId="cbdd650e-3371-49fb-8c0a-ce92b423cdcd" providerId="ADAL" clId="{A3C7FDE7-5E42-450A-B5E6-C9120F122C8C}" dt="2024-10-22T09:46:00.707" v="2248" actId="478"/>
          <ac:picMkLst>
            <pc:docMk/>
            <pc:sldMk cId="1297945493" sldId="351"/>
            <ac:picMk id="5" creationId="{72BAD950-F7BB-58AA-2E48-BF42CAB3F5C1}"/>
          </ac:picMkLst>
        </pc:picChg>
        <pc:picChg chg="add mod">
          <ac:chgData name="Van den Bossche Brecht" userId="cbdd650e-3371-49fb-8c0a-ce92b423cdcd" providerId="ADAL" clId="{A3C7FDE7-5E42-450A-B5E6-C9120F122C8C}" dt="2024-10-22T09:46:41.325" v="2255" actId="931"/>
          <ac:picMkLst>
            <pc:docMk/>
            <pc:sldMk cId="1297945493" sldId="351"/>
            <ac:picMk id="7" creationId="{A3C2734C-131F-2123-0DE1-0B3B45A81712}"/>
          </ac:picMkLst>
        </pc:picChg>
        <pc:picChg chg="add mod">
          <ac:chgData name="Van den Bossche Brecht" userId="cbdd650e-3371-49fb-8c0a-ce92b423cdcd" providerId="ADAL" clId="{A3C7FDE7-5E42-450A-B5E6-C9120F122C8C}" dt="2024-10-22T09:48:30.015" v="2263" actId="14826"/>
          <ac:picMkLst>
            <pc:docMk/>
            <pc:sldMk cId="1297945493" sldId="351"/>
            <ac:picMk id="9" creationId="{9155B8FD-C678-8F0A-4D32-7677C1BC9B80}"/>
          </ac:picMkLst>
        </pc:picChg>
      </pc:sldChg>
      <pc:sldChg chg="addSp modSp add mod">
        <pc:chgData name="Van den Bossche Brecht" userId="cbdd650e-3371-49fb-8c0a-ce92b423cdcd" providerId="ADAL" clId="{A3C7FDE7-5E42-450A-B5E6-C9120F122C8C}" dt="2024-10-22T09:56:16.769" v="2430" actId="1076"/>
        <pc:sldMkLst>
          <pc:docMk/>
          <pc:sldMk cId="999316345" sldId="352"/>
        </pc:sldMkLst>
        <pc:spChg chg="mod">
          <ac:chgData name="Van den Bossche Brecht" userId="cbdd650e-3371-49fb-8c0a-ce92b423cdcd" providerId="ADAL" clId="{A3C7FDE7-5E42-450A-B5E6-C9120F122C8C}" dt="2024-10-22T09:29:26.907" v="1493" actId="2711"/>
          <ac:spMkLst>
            <pc:docMk/>
            <pc:sldMk cId="999316345" sldId="352"/>
            <ac:spMk id="2" creationId="{12DA27BF-2FA5-F5C1-321D-569E816CF50C}"/>
          </ac:spMkLst>
        </pc:spChg>
        <pc:spChg chg="mod">
          <ac:chgData name="Van den Bossche Brecht" userId="cbdd650e-3371-49fb-8c0a-ce92b423cdcd" providerId="ADAL" clId="{A3C7FDE7-5E42-450A-B5E6-C9120F122C8C}" dt="2024-10-22T09:29:23.831" v="1492" actId="2711"/>
          <ac:spMkLst>
            <pc:docMk/>
            <pc:sldMk cId="999316345" sldId="352"/>
            <ac:spMk id="3" creationId="{A6763619-93EC-7418-7D52-12FCA8E53EDA}"/>
          </ac:spMkLst>
        </pc:spChg>
        <pc:picChg chg="add mod">
          <ac:chgData name="Van den Bossche Brecht" userId="cbdd650e-3371-49fb-8c0a-ce92b423cdcd" providerId="ADAL" clId="{A3C7FDE7-5E42-450A-B5E6-C9120F122C8C}" dt="2024-10-22T09:56:16.769" v="2430" actId="1076"/>
          <ac:picMkLst>
            <pc:docMk/>
            <pc:sldMk cId="999316345" sldId="352"/>
            <ac:picMk id="5" creationId="{16E2529A-9BD5-E8B1-387A-7F6B207187A0}"/>
          </ac:picMkLst>
        </pc:picChg>
      </pc:sldChg>
      <pc:sldChg chg="addSp delSp modSp new mod">
        <pc:chgData name="Van den Bossche Brecht" userId="cbdd650e-3371-49fb-8c0a-ce92b423cdcd" providerId="ADAL" clId="{A3C7FDE7-5E42-450A-B5E6-C9120F122C8C}" dt="2024-10-22T09:36:57.143" v="1884" actId="1035"/>
        <pc:sldMkLst>
          <pc:docMk/>
          <pc:sldMk cId="1712825607" sldId="353"/>
        </pc:sldMkLst>
        <pc:spChg chg="del">
          <ac:chgData name="Van den Bossche Brecht" userId="cbdd650e-3371-49fb-8c0a-ce92b423cdcd" providerId="ADAL" clId="{A3C7FDE7-5E42-450A-B5E6-C9120F122C8C}" dt="2024-10-22T09:31:47.859" v="1723" actId="478"/>
          <ac:spMkLst>
            <pc:docMk/>
            <pc:sldMk cId="1712825607" sldId="353"/>
            <ac:spMk id="2" creationId="{1EE611A5-40B3-B202-04C7-D5AA704A9182}"/>
          </ac:spMkLst>
        </pc:spChg>
        <pc:spChg chg="mod">
          <ac:chgData name="Van den Bossche Brecht" userId="cbdd650e-3371-49fb-8c0a-ce92b423cdcd" providerId="ADAL" clId="{A3C7FDE7-5E42-450A-B5E6-C9120F122C8C}" dt="2024-10-22T09:30:19.536" v="1494" actId="2711"/>
          <ac:spMkLst>
            <pc:docMk/>
            <pc:sldMk cId="1712825607" sldId="353"/>
            <ac:spMk id="3" creationId="{4134865D-D3B4-742F-73D2-B0B58A956002}"/>
          </ac:spMkLst>
        </pc:spChg>
        <pc:spChg chg="add mod">
          <ac:chgData name="Van den Bossche Brecht" userId="cbdd650e-3371-49fb-8c0a-ce92b423cdcd" providerId="ADAL" clId="{A3C7FDE7-5E42-450A-B5E6-C9120F122C8C}" dt="2024-10-22T09:32:10.190" v="1727" actId="14100"/>
          <ac:spMkLst>
            <pc:docMk/>
            <pc:sldMk cId="1712825607" sldId="353"/>
            <ac:spMk id="4" creationId="{5DE51247-5D0A-5FBE-539D-B297E139604F}"/>
          </ac:spMkLst>
        </pc:spChg>
        <pc:spChg chg="add mod">
          <ac:chgData name="Van den Bossche Brecht" userId="cbdd650e-3371-49fb-8c0a-ce92b423cdcd" providerId="ADAL" clId="{A3C7FDE7-5E42-450A-B5E6-C9120F122C8C}" dt="2024-10-22T09:34:32.987" v="1856" actId="1076"/>
          <ac:spMkLst>
            <pc:docMk/>
            <pc:sldMk cId="1712825607" sldId="353"/>
            <ac:spMk id="7" creationId="{17EA8102-A95A-6AAA-6962-1A8362BC2806}"/>
          </ac:spMkLst>
        </pc:spChg>
        <pc:spChg chg="add mod">
          <ac:chgData name="Van den Bossche Brecht" userId="cbdd650e-3371-49fb-8c0a-ce92b423cdcd" providerId="ADAL" clId="{A3C7FDE7-5E42-450A-B5E6-C9120F122C8C}" dt="2024-10-22T09:36:20.040" v="1871" actId="207"/>
          <ac:spMkLst>
            <pc:docMk/>
            <pc:sldMk cId="1712825607" sldId="353"/>
            <ac:spMk id="8" creationId="{2A5F46C4-D11B-0AD7-3392-489A4B5D09D2}"/>
          </ac:spMkLst>
        </pc:spChg>
        <pc:spChg chg="add mod">
          <ac:chgData name="Van den Bossche Brecht" userId="cbdd650e-3371-49fb-8c0a-ce92b423cdcd" providerId="ADAL" clId="{A3C7FDE7-5E42-450A-B5E6-C9120F122C8C}" dt="2024-10-22T09:36:57.143" v="1884" actId="1035"/>
          <ac:spMkLst>
            <pc:docMk/>
            <pc:sldMk cId="1712825607" sldId="353"/>
            <ac:spMk id="9" creationId="{1AFE25C8-4696-AB8C-8BC6-3853BCC7518A}"/>
          </ac:spMkLst>
        </pc:spChg>
        <pc:picChg chg="add mod">
          <ac:chgData name="Van den Bossche Brecht" userId="cbdd650e-3371-49fb-8c0a-ce92b423cdcd" providerId="ADAL" clId="{A3C7FDE7-5E42-450A-B5E6-C9120F122C8C}" dt="2024-10-22T09:32:12.294" v="1728" actId="1076"/>
          <ac:picMkLst>
            <pc:docMk/>
            <pc:sldMk cId="1712825607" sldId="353"/>
            <ac:picMk id="6" creationId="{DC927453-59E5-38BF-D2C8-D236B61ADA80}"/>
          </ac:picMkLst>
        </pc:picChg>
      </pc:sldChg>
      <pc:sldChg chg="new del">
        <pc:chgData name="Van den Bossche Brecht" userId="cbdd650e-3371-49fb-8c0a-ce92b423cdcd" providerId="ADAL" clId="{A3C7FDE7-5E42-450A-B5E6-C9120F122C8C}" dt="2024-10-22T09:23:25.061" v="1406" actId="47"/>
        <pc:sldMkLst>
          <pc:docMk/>
          <pc:sldMk cId="1825528561" sldId="353"/>
        </pc:sldMkLst>
      </pc:sldChg>
      <pc:sldChg chg="modSp add mod">
        <pc:chgData name="Van den Bossche Brecht" userId="cbdd650e-3371-49fb-8c0a-ce92b423cdcd" providerId="ADAL" clId="{A3C7FDE7-5E42-450A-B5E6-C9120F122C8C}" dt="2024-10-22T09:37:24.750" v="1918" actId="20577"/>
        <pc:sldMkLst>
          <pc:docMk/>
          <pc:sldMk cId="1521625875" sldId="354"/>
        </pc:sldMkLst>
        <pc:spChg chg="mod">
          <ac:chgData name="Van den Bossche Brecht" userId="cbdd650e-3371-49fb-8c0a-ce92b423cdcd" providerId="ADAL" clId="{A3C7FDE7-5E42-450A-B5E6-C9120F122C8C}" dt="2024-10-22T09:37:24.750" v="1918" actId="20577"/>
          <ac:spMkLst>
            <pc:docMk/>
            <pc:sldMk cId="1521625875" sldId="354"/>
            <ac:spMk id="2" creationId="{0C8CDD9D-1FBD-94B4-B292-7EA168232711}"/>
          </ac:spMkLst>
        </pc:spChg>
      </pc:sldChg>
      <pc:sldChg chg="add del">
        <pc:chgData name="Van den Bossche Brecht" userId="cbdd650e-3371-49fb-8c0a-ce92b423cdcd" providerId="ADAL" clId="{A3C7FDE7-5E42-450A-B5E6-C9120F122C8C}" dt="2024-10-22T09:37:12.574" v="1886"/>
        <pc:sldMkLst>
          <pc:docMk/>
          <pc:sldMk cId="3482814003" sldId="354"/>
        </pc:sldMkLst>
      </pc:sldChg>
      <pc:sldChg chg="modSp add mod">
        <pc:chgData name="Van den Bossche Brecht" userId="cbdd650e-3371-49fb-8c0a-ce92b423cdcd" providerId="ADAL" clId="{A3C7FDE7-5E42-450A-B5E6-C9120F122C8C}" dt="2024-10-22T09:39:25.745" v="2176" actId="13926"/>
        <pc:sldMkLst>
          <pc:docMk/>
          <pc:sldMk cId="3590738432" sldId="355"/>
        </pc:sldMkLst>
        <pc:spChg chg="mod">
          <ac:chgData name="Van den Bossche Brecht" userId="cbdd650e-3371-49fb-8c0a-ce92b423cdcd" providerId="ADAL" clId="{A3C7FDE7-5E42-450A-B5E6-C9120F122C8C}" dt="2024-10-22T09:39:25.745" v="2176" actId="13926"/>
          <ac:spMkLst>
            <pc:docMk/>
            <pc:sldMk cId="3590738432" sldId="355"/>
            <ac:spMk id="2" creationId="{12DA27BF-2FA5-F5C1-321D-569E816CF50C}"/>
          </ac:spMkLst>
        </pc:spChg>
        <pc:spChg chg="mod">
          <ac:chgData name="Van den Bossche Brecht" userId="cbdd650e-3371-49fb-8c0a-ce92b423cdcd" providerId="ADAL" clId="{A3C7FDE7-5E42-450A-B5E6-C9120F122C8C}" dt="2024-10-22T09:37:44.928" v="1952" actId="20577"/>
          <ac:spMkLst>
            <pc:docMk/>
            <pc:sldMk cId="3590738432" sldId="355"/>
            <ac:spMk id="3" creationId="{A6763619-93EC-7418-7D52-12FCA8E53EDA}"/>
          </ac:spMkLst>
        </pc:spChg>
      </pc:sldChg>
      <pc:sldChg chg="modSp new add del mod">
        <pc:chgData name="Van den Bossche Brecht" userId="cbdd650e-3371-49fb-8c0a-ce92b423cdcd" providerId="ADAL" clId="{A3C7FDE7-5E42-450A-B5E6-C9120F122C8C}" dt="2024-10-22T09:50:59.594" v="2395" actId="47"/>
        <pc:sldMkLst>
          <pc:docMk/>
          <pc:sldMk cId="2732136932" sldId="356"/>
        </pc:sldMkLst>
        <pc:spChg chg="mod">
          <ac:chgData name="Van den Bossche Brecht" userId="cbdd650e-3371-49fb-8c0a-ce92b423cdcd" providerId="ADAL" clId="{A3C7FDE7-5E42-450A-B5E6-C9120F122C8C}" dt="2024-10-22T09:49:10.365" v="2280" actId="20577"/>
          <ac:spMkLst>
            <pc:docMk/>
            <pc:sldMk cId="2732136932" sldId="356"/>
            <ac:spMk id="2" creationId="{F5FEC05E-67C2-C4D1-0A80-E60241EAFA87}"/>
          </ac:spMkLst>
        </pc:spChg>
        <pc:spChg chg="mod">
          <ac:chgData name="Van den Bossche Brecht" userId="cbdd650e-3371-49fb-8c0a-ce92b423cdcd" providerId="ADAL" clId="{A3C7FDE7-5E42-450A-B5E6-C9120F122C8C}" dt="2024-10-22T09:49:20.200" v="2326" actId="20577"/>
          <ac:spMkLst>
            <pc:docMk/>
            <pc:sldMk cId="2732136932" sldId="356"/>
            <ac:spMk id="5" creationId="{73F4592B-2FD4-1E7A-5F80-7FD383C45DAD}"/>
          </ac:spMkLst>
        </pc:spChg>
      </pc:sldChg>
      <pc:sldChg chg="addSp modSp add del mod modClrScheme chgLayout">
        <pc:chgData name="Van den Bossche Brecht" userId="cbdd650e-3371-49fb-8c0a-ce92b423cdcd" providerId="ADAL" clId="{A3C7FDE7-5E42-450A-B5E6-C9120F122C8C}" dt="2024-10-22T09:55:23.428" v="2425" actId="1038"/>
        <pc:sldMkLst>
          <pc:docMk/>
          <pc:sldMk cId="2406554642" sldId="357"/>
        </pc:sldMkLst>
        <pc:spChg chg="mod">
          <ac:chgData name="Van den Bossche Brecht" userId="cbdd650e-3371-49fb-8c0a-ce92b423cdcd" providerId="ADAL" clId="{A3C7FDE7-5E42-450A-B5E6-C9120F122C8C}" dt="2024-10-22T09:51:30.229" v="2400" actId="26606"/>
          <ac:spMkLst>
            <pc:docMk/>
            <pc:sldMk cId="2406554642" sldId="357"/>
            <ac:spMk id="2" creationId="{12DA27BF-2FA5-F5C1-321D-569E816CF50C}"/>
          </ac:spMkLst>
        </pc:spChg>
        <pc:spChg chg="mod ord">
          <ac:chgData name="Van den Bossche Brecht" userId="cbdd650e-3371-49fb-8c0a-ce92b423cdcd" providerId="ADAL" clId="{A3C7FDE7-5E42-450A-B5E6-C9120F122C8C}" dt="2024-10-22T09:51:30.229" v="2400" actId="26606"/>
          <ac:spMkLst>
            <pc:docMk/>
            <pc:sldMk cId="2406554642" sldId="357"/>
            <ac:spMk id="3" creationId="{A6763619-93EC-7418-7D52-12FCA8E53EDA}"/>
          </ac:spMkLst>
        </pc:spChg>
        <pc:picChg chg="add mod">
          <ac:chgData name="Van den Bossche Brecht" userId="cbdd650e-3371-49fb-8c0a-ce92b423cdcd" providerId="ADAL" clId="{A3C7FDE7-5E42-450A-B5E6-C9120F122C8C}" dt="2024-10-22T09:55:23.428" v="2425" actId="1038"/>
          <ac:picMkLst>
            <pc:docMk/>
            <pc:sldMk cId="2406554642" sldId="357"/>
            <ac:picMk id="5" creationId="{C7DF8860-6684-1238-DEC3-98BD0909E6B3}"/>
          </ac:picMkLst>
        </pc:picChg>
      </pc:sldChg>
    </pc:docChg>
  </pc:docChgLst>
  <pc:docChgLst>
    <pc:chgData name="Van den Bossche Brecht" userId="cbdd650e-3371-49fb-8c0a-ce92b423cdcd" providerId="ADAL" clId="{A044DAFF-6C4F-46C6-A89D-A609B85F3D2A}"/>
    <pc:docChg chg="custSel modSld">
      <pc:chgData name="Van den Bossche Brecht" userId="cbdd650e-3371-49fb-8c0a-ce92b423cdcd" providerId="ADAL" clId="{A044DAFF-6C4F-46C6-A89D-A609B85F3D2A}" dt="2024-10-30T13:32:10.790" v="81" actId="13926"/>
      <pc:docMkLst>
        <pc:docMk/>
      </pc:docMkLst>
      <pc:sldChg chg="modSp mod">
        <pc:chgData name="Van den Bossche Brecht" userId="cbdd650e-3371-49fb-8c0a-ce92b423cdcd" providerId="ADAL" clId="{A044DAFF-6C4F-46C6-A89D-A609B85F3D2A}" dt="2024-10-30T13:30:00.238" v="20" actId="207"/>
        <pc:sldMkLst>
          <pc:docMk/>
          <pc:sldMk cId="1781118745" sldId="344"/>
        </pc:sldMkLst>
        <pc:spChg chg="mod">
          <ac:chgData name="Van den Bossche Brecht" userId="cbdd650e-3371-49fb-8c0a-ce92b423cdcd" providerId="ADAL" clId="{A044DAFF-6C4F-46C6-A89D-A609B85F3D2A}" dt="2024-10-30T13:30:00.238" v="20" actId="207"/>
          <ac:spMkLst>
            <pc:docMk/>
            <pc:sldMk cId="1781118745" sldId="344"/>
            <ac:spMk id="2" creationId="{12DA27BF-2FA5-F5C1-321D-569E816CF50C}"/>
          </ac:spMkLst>
        </pc:spChg>
        <pc:spChg chg="mod">
          <ac:chgData name="Van den Bossche Brecht" userId="cbdd650e-3371-49fb-8c0a-ce92b423cdcd" providerId="ADAL" clId="{A044DAFF-6C4F-46C6-A89D-A609B85F3D2A}" dt="2024-10-23T06:35:14.866" v="0" actId="2711"/>
          <ac:spMkLst>
            <pc:docMk/>
            <pc:sldMk cId="1781118745" sldId="344"/>
            <ac:spMk id="3" creationId="{A6763619-93EC-7418-7D52-12FCA8E53EDA}"/>
          </ac:spMkLst>
        </pc:spChg>
      </pc:sldChg>
      <pc:sldChg chg="modSp mod">
        <pc:chgData name="Van den Bossche Brecht" userId="cbdd650e-3371-49fb-8c0a-ce92b423cdcd" providerId="ADAL" clId="{A044DAFF-6C4F-46C6-A89D-A609B85F3D2A}" dt="2024-10-30T13:30:11.161" v="21" actId="207"/>
        <pc:sldMkLst>
          <pc:docMk/>
          <pc:sldMk cId="2682675569" sldId="349"/>
        </pc:sldMkLst>
        <pc:spChg chg="mod">
          <ac:chgData name="Van den Bossche Brecht" userId="cbdd650e-3371-49fb-8c0a-ce92b423cdcd" providerId="ADAL" clId="{A044DAFF-6C4F-46C6-A89D-A609B85F3D2A}" dt="2024-10-30T13:30:11.161" v="21" actId="207"/>
          <ac:spMkLst>
            <pc:docMk/>
            <pc:sldMk cId="2682675569" sldId="349"/>
            <ac:spMk id="2" creationId="{12DA27BF-2FA5-F5C1-321D-569E816CF50C}"/>
          </ac:spMkLst>
        </pc:spChg>
        <pc:spChg chg="mod">
          <ac:chgData name="Van den Bossche Brecht" userId="cbdd650e-3371-49fb-8c0a-ce92b423cdcd" providerId="ADAL" clId="{A044DAFF-6C4F-46C6-A89D-A609B85F3D2A}" dt="2024-10-23T06:35:25.490" v="2" actId="2711"/>
          <ac:spMkLst>
            <pc:docMk/>
            <pc:sldMk cId="2682675569" sldId="349"/>
            <ac:spMk id="3" creationId="{A6763619-93EC-7418-7D52-12FCA8E53EDA}"/>
          </ac:spMkLst>
        </pc:spChg>
      </pc:sldChg>
      <pc:sldChg chg="modSp mod">
        <pc:chgData name="Van den Bossche Brecht" userId="cbdd650e-3371-49fb-8c0a-ce92b423cdcd" providerId="ADAL" clId="{A044DAFF-6C4F-46C6-A89D-A609B85F3D2A}" dt="2024-10-30T13:30:23.573" v="22" actId="207"/>
        <pc:sldMkLst>
          <pc:docMk/>
          <pc:sldMk cId="1297945493" sldId="351"/>
        </pc:sldMkLst>
        <pc:spChg chg="mod">
          <ac:chgData name="Van den Bossche Brecht" userId="cbdd650e-3371-49fb-8c0a-ce92b423cdcd" providerId="ADAL" clId="{A044DAFF-6C4F-46C6-A89D-A609B85F3D2A}" dt="2024-10-30T13:30:23.573" v="22" actId="207"/>
          <ac:spMkLst>
            <pc:docMk/>
            <pc:sldMk cId="1297945493" sldId="351"/>
            <ac:spMk id="2" creationId="{12DA27BF-2FA5-F5C1-321D-569E816CF50C}"/>
          </ac:spMkLst>
        </pc:spChg>
        <pc:spChg chg="mod">
          <ac:chgData name="Van den Bossche Brecht" userId="cbdd650e-3371-49fb-8c0a-ce92b423cdcd" providerId="ADAL" clId="{A044DAFF-6C4F-46C6-A89D-A609B85F3D2A}" dt="2024-10-23T06:35:35.409" v="4" actId="2711"/>
          <ac:spMkLst>
            <pc:docMk/>
            <pc:sldMk cId="1297945493" sldId="351"/>
            <ac:spMk id="3" creationId="{A6763619-93EC-7418-7D52-12FCA8E53EDA}"/>
          </ac:spMkLst>
        </pc:spChg>
      </pc:sldChg>
      <pc:sldChg chg="modSp mod">
        <pc:chgData name="Van den Bossche Brecht" userId="cbdd650e-3371-49fb-8c0a-ce92b423cdcd" providerId="ADAL" clId="{A044DAFF-6C4F-46C6-A89D-A609B85F3D2A}" dt="2024-10-30T13:31:02.520" v="23" actId="207"/>
        <pc:sldMkLst>
          <pc:docMk/>
          <pc:sldMk cId="999316345" sldId="352"/>
        </pc:sldMkLst>
        <pc:spChg chg="mod">
          <ac:chgData name="Van den Bossche Brecht" userId="cbdd650e-3371-49fb-8c0a-ce92b423cdcd" providerId="ADAL" clId="{A044DAFF-6C4F-46C6-A89D-A609B85F3D2A}" dt="2024-10-30T13:31:02.520" v="23" actId="207"/>
          <ac:spMkLst>
            <pc:docMk/>
            <pc:sldMk cId="999316345" sldId="352"/>
            <ac:spMk id="2" creationId="{12DA27BF-2FA5-F5C1-321D-569E816CF50C}"/>
          </ac:spMkLst>
        </pc:spChg>
      </pc:sldChg>
      <pc:sldChg chg="addSp modSp mod modClrScheme chgLayout">
        <pc:chgData name="Van den Bossche Brecht" userId="cbdd650e-3371-49fb-8c0a-ce92b423cdcd" providerId="ADAL" clId="{A044DAFF-6C4F-46C6-A89D-A609B85F3D2A}" dt="2024-10-30T13:32:10.790" v="81" actId="13926"/>
        <pc:sldMkLst>
          <pc:docMk/>
          <pc:sldMk cId="3590738432" sldId="355"/>
        </pc:sldMkLst>
        <pc:spChg chg="mod">
          <ac:chgData name="Van den Bossche Brecht" userId="cbdd650e-3371-49fb-8c0a-ce92b423cdcd" providerId="ADAL" clId="{A044DAFF-6C4F-46C6-A89D-A609B85F3D2A}" dt="2024-10-30T13:32:10.790" v="81" actId="13926"/>
          <ac:spMkLst>
            <pc:docMk/>
            <pc:sldMk cId="3590738432" sldId="355"/>
            <ac:spMk id="2" creationId="{12DA27BF-2FA5-F5C1-321D-569E816CF50C}"/>
          </ac:spMkLst>
        </pc:spChg>
        <pc:spChg chg="mod ord">
          <ac:chgData name="Van den Bossche Brecht" userId="cbdd650e-3371-49fb-8c0a-ce92b423cdcd" providerId="ADAL" clId="{A044DAFF-6C4F-46C6-A89D-A609B85F3D2A}" dt="2024-10-23T06:37:50.632" v="14" actId="2711"/>
          <ac:spMkLst>
            <pc:docMk/>
            <pc:sldMk cId="3590738432" sldId="355"/>
            <ac:spMk id="3" creationId="{A6763619-93EC-7418-7D52-12FCA8E53EDA}"/>
          </ac:spMkLst>
        </pc:spChg>
        <pc:picChg chg="add mod">
          <ac:chgData name="Van den Bossche Brecht" userId="cbdd650e-3371-49fb-8c0a-ce92b423cdcd" providerId="ADAL" clId="{A044DAFF-6C4F-46C6-A89D-A609B85F3D2A}" dt="2024-10-23T06:37:28.361" v="13" actId="26606"/>
          <ac:picMkLst>
            <pc:docMk/>
            <pc:sldMk cId="3590738432" sldId="355"/>
            <ac:picMk id="5" creationId="{A090A274-041A-3703-E556-6D1564E9FC74}"/>
          </ac:picMkLst>
        </pc:picChg>
      </pc:sldChg>
      <pc:sldChg chg="modSp mod">
        <pc:chgData name="Van den Bossche Brecht" userId="cbdd650e-3371-49fb-8c0a-ce92b423cdcd" providerId="ADAL" clId="{A044DAFF-6C4F-46C6-A89D-A609B85F3D2A}" dt="2024-10-23T06:36:02.108" v="8" actId="14100"/>
        <pc:sldMkLst>
          <pc:docMk/>
          <pc:sldMk cId="2406554642" sldId="357"/>
        </pc:sldMkLst>
        <pc:spChg chg="mod">
          <ac:chgData name="Van den Bossche Brecht" userId="cbdd650e-3371-49fb-8c0a-ce92b423cdcd" providerId="ADAL" clId="{A044DAFF-6C4F-46C6-A89D-A609B85F3D2A}" dt="2024-10-23T06:36:02.108" v="8" actId="14100"/>
          <ac:spMkLst>
            <pc:docMk/>
            <pc:sldMk cId="2406554642" sldId="357"/>
            <ac:spMk id="2" creationId="{12DA27BF-2FA5-F5C1-321D-569E816CF50C}"/>
          </ac:spMkLst>
        </pc:spChg>
        <pc:spChg chg="mod">
          <ac:chgData name="Van den Bossche Brecht" userId="cbdd650e-3371-49fb-8c0a-ce92b423cdcd" providerId="ADAL" clId="{A044DAFF-6C4F-46C6-A89D-A609B85F3D2A}" dt="2024-10-23T06:35:55.440" v="6" actId="2711"/>
          <ac:spMkLst>
            <pc:docMk/>
            <pc:sldMk cId="2406554642" sldId="357"/>
            <ac:spMk id="3" creationId="{A6763619-93EC-7418-7D52-12FCA8E53ED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30-10-2024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30/10/2024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eren 15"/>
          <p:cNvGrpSpPr/>
          <p:nvPr userDrawn="1"/>
        </p:nvGrpSpPr>
        <p:grpSpPr>
          <a:xfrm>
            <a:off x="288003" y="216001"/>
            <a:ext cx="6033505" cy="4699106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 Art Sans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 Art Sans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1917001"/>
            <a:ext cx="3816000" cy="1457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3488229"/>
            <a:ext cx="3816000" cy="918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4533079"/>
            <a:ext cx="4773240" cy="26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defRPr>
            </a:lvl1pPr>
            <a:lvl5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landers Art Sans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3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C77D4AF-2EFE-4CF9-8D11-F193F87552D0}"/>
              </a:ext>
            </a:extLst>
          </p:cNvPr>
          <p:cNvSpPr/>
          <p:nvPr userDrawn="1"/>
        </p:nvSpPr>
        <p:spPr>
          <a:xfrm>
            <a:off x="0" y="3528000"/>
            <a:ext cx="9144000" cy="16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439644"/>
            <a:ext cx="6208830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44000"/>
            <a:ext cx="7416000" cy="49608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-2845"/>
            <a:ext cx="9144000" cy="3527425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E630C84-6855-06EE-2769-F31BD3F32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6">
            <a:extLst>
              <a:ext uri="{FF2B5EF4-FFF2-40B4-BE49-F238E27FC236}">
                <a16:creationId xmlns:a16="http://schemas.microsoft.com/office/drawing/2014/main" id="{C642E999-25E1-4B30-9A8F-E5A0EBF05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9143999" cy="5143500"/>
          </a:xfrm>
          <a:prstGeom prst="rect">
            <a:avLst/>
          </a:prstGeom>
        </p:spPr>
      </p:pic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EC373D21-8D77-443A-B9F0-AD7B7A1E3EBC}"/>
              </a:ext>
            </a:extLst>
          </p:cNvPr>
          <p:cNvSpPr/>
          <p:nvPr userDrawn="1"/>
        </p:nvSpPr>
        <p:spPr>
          <a:xfrm>
            <a:off x="-33749" y="1"/>
            <a:ext cx="4588819" cy="5151871"/>
          </a:xfrm>
          <a:custGeom>
            <a:avLst/>
            <a:gdLst>
              <a:gd name="connsiteX0" fmla="*/ 0 w 4588819"/>
              <a:gd name="connsiteY0" fmla="*/ 0 h 5151871"/>
              <a:gd name="connsiteX1" fmla="*/ 1641322 w 4588819"/>
              <a:gd name="connsiteY1" fmla="*/ 0 h 5151871"/>
              <a:gd name="connsiteX2" fmla="*/ 2607343 w 4588819"/>
              <a:gd name="connsiteY2" fmla="*/ 0 h 5151871"/>
              <a:gd name="connsiteX3" fmla="*/ 2820500 w 4588819"/>
              <a:gd name="connsiteY3" fmla="*/ 0 h 5151871"/>
              <a:gd name="connsiteX4" fmla="*/ 4588819 w 4588819"/>
              <a:gd name="connsiteY4" fmla="*/ 5151871 h 5151871"/>
              <a:gd name="connsiteX5" fmla="*/ 2607343 w 4588819"/>
              <a:gd name="connsiteY5" fmla="*/ 5151871 h 5151871"/>
              <a:gd name="connsiteX6" fmla="*/ 1641322 w 4588819"/>
              <a:gd name="connsiteY6" fmla="*/ 5151871 h 5151871"/>
              <a:gd name="connsiteX7" fmla="*/ 0 w 4588819"/>
              <a:gd name="connsiteY7" fmla="*/ 5151871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8819" h="5151871">
                <a:moveTo>
                  <a:pt x="0" y="0"/>
                </a:moveTo>
                <a:lnTo>
                  <a:pt x="1641322" y="0"/>
                </a:lnTo>
                <a:lnTo>
                  <a:pt x="2607343" y="0"/>
                </a:lnTo>
                <a:lnTo>
                  <a:pt x="2820500" y="0"/>
                </a:lnTo>
                <a:lnTo>
                  <a:pt x="4588819" y="5151871"/>
                </a:lnTo>
                <a:lnTo>
                  <a:pt x="2607343" y="5151871"/>
                </a:lnTo>
                <a:lnTo>
                  <a:pt x="1641322" y="5151871"/>
                </a:lnTo>
                <a:lnTo>
                  <a:pt x="0" y="51518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-8370"/>
            <a:ext cx="6208830" cy="3680718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3680719"/>
            <a:ext cx="3812052" cy="1192781"/>
          </a:xfrm>
        </p:spPr>
        <p:txBody>
          <a:bodyPr bIns="0" anchor="b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0F63A7-4B57-BED1-64F6-F3D7147C8B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27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4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EC373D21-8D77-443A-B9F0-AD7B7A1E3EBC}"/>
              </a:ext>
            </a:extLst>
          </p:cNvPr>
          <p:cNvSpPr/>
          <p:nvPr userDrawn="1"/>
        </p:nvSpPr>
        <p:spPr>
          <a:xfrm>
            <a:off x="-33749" y="1"/>
            <a:ext cx="4588819" cy="5151871"/>
          </a:xfrm>
          <a:custGeom>
            <a:avLst/>
            <a:gdLst>
              <a:gd name="connsiteX0" fmla="*/ 0 w 4588819"/>
              <a:gd name="connsiteY0" fmla="*/ 0 h 5151871"/>
              <a:gd name="connsiteX1" fmla="*/ 1641322 w 4588819"/>
              <a:gd name="connsiteY1" fmla="*/ 0 h 5151871"/>
              <a:gd name="connsiteX2" fmla="*/ 2607343 w 4588819"/>
              <a:gd name="connsiteY2" fmla="*/ 0 h 5151871"/>
              <a:gd name="connsiteX3" fmla="*/ 2820500 w 4588819"/>
              <a:gd name="connsiteY3" fmla="*/ 0 h 5151871"/>
              <a:gd name="connsiteX4" fmla="*/ 4588819 w 4588819"/>
              <a:gd name="connsiteY4" fmla="*/ 5151871 h 5151871"/>
              <a:gd name="connsiteX5" fmla="*/ 2607343 w 4588819"/>
              <a:gd name="connsiteY5" fmla="*/ 5151871 h 5151871"/>
              <a:gd name="connsiteX6" fmla="*/ 1641322 w 4588819"/>
              <a:gd name="connsiteY6" fmla="*/ 5151871 h 5151871"/>
              <a:gd name="connsiteX7" fmla="*/ 0 w 4588819"/>
              <a:gd name="connsiteY7" fmla="*/ 5151871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8819" h="5151871">
                <a:moveTo>
                  <a:pt x="0" y="0"/>
                </a:moveTo>
                <a:lnTo>
                  <a:pt x="1641322" y="0"/>
                </a:lnTo>
                <a:lnTo>
                  <a:pt x="2607343" y="0"/>
                </a:lnTo>
                <a:lnTo>
                  <a:pt x="2820500" y="0"/>
                </a:lnTo>
                <a:lnTo>
                  <a:pt x="4588819" y="5151871"/>
                </a:lnTo>
                <a:lnTo>
                  <a:pt x="2607343" y="5151871"/>
                </a:lnTo>
                <a:lnTo>
                  <a:pt x="1641322" y="5151871"/>
                </a:lnTo>
                <a:lnTo>
                  <a:pt x="0" y="51518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-8370"/>
            <a:ext cx="6208830" cy="3680718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3680719"/>
            <a:ext cx="3812052" cy="1192781"/>
          </a:xfrm>
        </p:spPr>
        <p:txBody>
          <a:bodyPr bIns="0" anchor="b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771842" y="-5195"/>
            <a:ext cx="6372158" cy="51612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32"/>
              <a:gd name="connsiteY0" fmla="*/ 0 h 10044"/>
              <a:gd name="connsiteX1" fmla="*/ 10000 w 10032"/>
              <a:gd name="connsiteY1" fmla="*/ 0 h 10044"/>
              <a:gd name="connsiteX2" fmla="*/ 10032 w 10032"/>
              <a:gd name="connsiteY2" fmla="*/ 10044 h 10044"/>
              <a:gd name="connsiteX3" fmla="*/ 2000 w 10032"/>
              <a:gd name="connsiteY3" fmla="*/ 10000 h 10044"/>
              <a:gd name="connsiteX4" fmla="*/ 0 w 10032"/>
              <a:gd name="connsiteY4" fmla="*/ 0 h 10044"/>
              <a:gd name="connsiteX0" fmla="*/ 0 w 10012"/>
              <a:gd name="connsiteY0" fmla="*/ 0 h 10019"/>
              <a:gd name="connsiteX1" fmla="*/ 10000 w 10012"/>
              <a:gd name="connsiteY1" fmla="*/ 0 h 10019"/>
              <a:gd name="connsiteX2" fmla="*/ 10012 w 10012"/>
              <a:gd name="connsiteY2" fmla="*/ 10019 h 10019"/>
              <a:gd name="connsiteX3" fmla="*/ 2000 w 10012"/>
              <a:gd name="connsiteY3" fmla="*/ 10000 h 10019"/>
              <a:gd name="connsiteX4" fmla="*/ 0 w 10012"/>
              <a:gd name="connsiteY4" fmla="*/ 0 h 10019"/>
              <a:gd name="connsiteX0" fmla="*/ 0 w 10012"/>
              <a:gd name="connsiteY0" fmla="*/ 0 h 10019"/>
              <a:gd name="connsiteX1" fmla="*/ 10000 w 10012"/>
              <a:gd name="connsiteY1" fmla="*/ 0 h 10019"/>
              <a:gd name="connsiteX2" fmla="*/ 10012 w 10012"/>
              <a:gd name="connsiteY2" fmla="*/ 10019 h 10019"/>
              <a:gd name="connsiteX3" fmla="*/ 2842 w 10012"/>
              <a:gd name="connsiteY3" fmla="*/ 10018 h 10019"/>
              <a:gd name="connsiteX4" fmla="*/ 0 w 10012"/>
              <a:gd name="connsiteY4" fmla="*/ 0 h 10019"/>
              <a:gd name="connsiteX0" fmla="*/ 0 w 9938"/>
              <a:gd name="connsiteY0" fmla="*/ 6 h 10019"/>
              <a:gd name="connsiteX1" fmla="*/ 9926 w 9938"/>
              <a:gd name="connsiteY1" fmla="*/ 0 h 10019"/>
              <a:gd name="connsiteX2" fmla="*/ 9938 w 9938"/>
              <a:gd name="connsiteY2" fmla="*/ 10019 h 10019"/>
              <a:gd name="connsiteX3" fmla="*/ 2768 w 9938"/>
              <a:gd name="connsiteY3" fmla="*/ 10018 h 10019"/>
              <a:gd name="connsiteX4" fmla="*/ 0 w 9938"/>
              <a:gd name="connsiteY4" fmla="*/ 6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8" h="10019">
                <a:moveTo>
                  <a:pt x="0" y="6"/>
                </a:moveTo>
                <a:lnTo>
                  <a:pt x="9926" y="0"/>
                </a:lnTo>
                <a:cubicBezTo>
                  <a:pt x="9937" y="3348"/>
                  <a:pt x="9927" y="6671"/>
                  <a:pt x="9938" y="10019"/>
                </a:cubicBezTo>
                <a:lnTo>
                  <a:pt x="2768" y="10018"/>
                </a:lnTo>
                <a:lnTo>
                  <a:pt x="0" y="6"/>
                </a:lnTo>
                <a:close/>
              </a:path>
            </a:pathLst>
          </a:custGeo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11C007F-0879-F616-83DA-93945A3319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21DA4D7F-2E15-4587-88C1-AE451B705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9143999" cy="5143500"/>
          </a:xfrm>
          <a:prstGeom prst="rect">
            <a:avLst/>
          </a:prstGeom>
        </p:spPr>
      </p:pic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C8993703-78C8-4357-94E6-F443E03B826B}"/>
              </a:ext>
            </a:extLst>
          </p:cNvPr>
          <p:cNvSpPr/>
          <p:nvPr userDrawn="1"/>
        </p:nvSpPr>
        <p:spPr>
          <a:xfrm>
            <a:off x="-2" y="0"/>
            <a:ext cx="4072910" cy="5151871"/>
          </a:xfrm>
          <a:custGeom>
            <a:avLst/>
            <a:gdLst>
              <a:gd name="connsiteX0" fmla="*/ 0 w 4072910"/>
              <a:gd name="connsiteY0" fmla="*/ 0 h 5135569"/>
              <a:gd name="connsiteX1" fmla="*/ 2304591 w 4072910"/>
              <a:gd name="connsiteY1" fmla="*/ 0 h 5135569"/>
              <a:gd name="connsiteX2" fmla="*/ 4072910 w 4072910"/>
              <a:gd name="connsiteY2" fmla="*/ 5135569 h 5135569"/>
              <a:gd name="connsiteX3" fmla="*/ 0 w 4072910"/>
              <a:gd name="connsiteY3" fmla="*/ 5135569 h 5135569"/>
              <a:gd name="connsiteX4" fmla="*/ 0 w 4072910"/>
              <a:gd name="connsiteY4" fmla="*/ 0 h 513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2910" h="5135569">
                <a:moveTo>
                  <a:pt x="0" y="0"/>
                </a:moveTo>
                <a:lnTo>
                  <a:pt x="2304591" y="0"/>
                </a:lnTo>
                <a:lnTo>
                  <a:pt x="4072910" y="5135569"/>
                </a:lnTo>
                <a:lnTo>
                  <a:pt x="0" y="5135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439644"/>
            <a:ext cx="6208830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44000"/>
            <a:ext cx="7416000" cy="49608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4F6D91-0123-2825-FBAE-25B3CC5168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60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5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C8993703-78C8-4357-94E6-F443E03B826B}"/>
              </a:ext>
            </a:extLst>
          </p:cNvPr>
          <p:cNvSpPr/>
          <p:nvPr userDrawn="1"/>
        </p:nvSpPr>
        <p:spPr>
          <a:xfrm>
            <a:off x="-2" y="0"/>
            <a:ext cx="4072910" cy="5151871"/>
          </a:xfrm>
          <a:custGeom>
            <a:avLst/>
            <a:gdLst>
              <a:gd name="connsiteX0" fmla="*/ 0 w 4072910"/>
              <a:gd name="connsiteY0" fmla="*/ 0 h 5135569"/>
              <a:gd name="connsiteX1" fmla="*/ 2304591 w 4072910"/>
              <a:gd name="connsiteY1" fmla="*/ 0 h 5135569"/>
              <a:gd name="connsiteX2" fmla="*/ 4072910 w 4072910"/>
              <a:gd name="connsiteY2" fmla="*/ 5135569 h 5135569"/>
              <a:gd name="connsiteX3" fmla="*/ 0 w 4072910"/>
              <a:gd name="connsiteY3" fmla="*/ 5135569 h 5135569"/>
              <a:gd name="connsiteX4" fmla="*/ 0 w 4072910"/>
              <a:gd name="connsiteY4" fmla="*/ 0 h 513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2910" h="5135569">
                <a:moveTo>
                  <a:pt x="0" y="0"/>
                </a:moveTo>
                <a:lnTo>
                  <a:pt x="2304591" y="0"/>
                </a:lnTo>
                <a:lnTo>
                  <a:pt x="4072910" y="5135569"/>
                </a:lnTo>
                <a:lnTo>
                  <a:pt x="0" y="5135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439644"/>
            <a:ext cx="6208830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44000"/>
            <a:ext cx="7416000" cy="49608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297090" y="-5195"/>
            <a:ext cx="6846910" cy="51612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32"/>
              <a:gd name="connsiteY0" fmla="*/ 0 h 10044"/>
              <a:gd name="connsiteX1" fmla="*/ 10000 w 10032"/>
              <a:gd name="connsiteY1" fmla="*/ 0 h 10044"/>
              <a:gd name="connsiteX2" fmla="*/ 10032 w 10032"/>
              <a:gd name="connsiteY2" fmla="*/ 10044 h 10044"/>
              <a:gd name="connsiteX3" fmla="*/ 2000 w 10032"/>
              <a:gd name="connsiteY3" fmla="*/ 10000 h 10044"/>
              <a:gd name="connsiteX4" fmla="*/ 0 w 10032"/>
              <a:gd name="connsiteY4" fmla="*/ 0 h 10044"/>
              <a:gd name="connsiteX0" fmla="*/ 0 w 10012"/>
              <a:gd name="connsiteY0" fmla="*/ 0 h 10019"/>
              <a:gd name="connsiteX1" fmla="*/ 10000 w 10012"/>
              <a:gd name="connsiteY1" fmla="*/ 0 h 10019"/>
              <a:gd name="connsiteX2" fmla="*/ 10012 w 10012"/>
              <a:gd name="connsiteY2" fmla="*/ 10019 h 10019"/>
              <a:gd name="connsiteX3" fmla="*/ 2000 w 10012"/>
              <a:gd name="connsiteY3" fmla="*/ 10000 h 10019"/>
              <a:gd name="connsiteX4" fmla="*/ 0 w 10012"/>
              <a:gd name="connsiteY4" fmla="*/ 0 h 10019"/>
              <a:gd name="connsiteX0" fmla="*/ 0 w 10012"/>
              <a:gd name="connsiteY0" fmla="*/ 0 h 10019"/>
              <a:gd name="connsiteX1" fmla="*/ 10000 w 10012"/>
              <a:gd name="connsiteY1" fmla="*/ 0 h 10019"/>
              <a:gd name="connsiteX2" fmla="*/ 10012 w 10012"/>
              <a:gd name="connsiteY2" fmla="*/ 10019 h 10019"/>
              <a:gd name="connsiteX3" fmla="*/ 2842 w 10012"/>
              <a:gd name="connsiteY3" fmla="*/ 10018 h 10019"/>
              <a:gd name="connsiteX4" fmla="*/ 0 w 10012"/>
              <a:gd name="connsiteY4" fmla="*/ 0 h 10019"/>
              <a:gd name="connsiteX0" fmla="*/ 0 w 9938"/>
              <a:gd name="connsiteY0" fmla="*/ 6 h 10019"/>
              <a:gd name="connsiteX1" fmla="*/ 9926 w 9938"/>
              <a:gd name="connsiteY1" fmla="*/ 0 h 10019"/>
              <a:gd name="connsiteX2" fmla="*/ 9938 w 9938"/>
              <a:gd name="connsiteY2" fmla="*/ 10019 h 10019"/>
              <a:gd name="connsiteX3" fmla="*/ 2768 w 9938"/>
              <a:gd name="connsiteY3" fmla="*/ 10018 h 10019"/>
              <a:gd name="connsiteX4" fmla="*/ 0 w 9938"/>
              <a:gd name="connsiteY4" fmla="*/ 6 h 10019"/>
              <a:gd name="connsiteX0" fmla="*/ 0 w 10000"/>
              <a:gd name="connsiteY0" fmla="*/ 6 h 10000"/>
              <a:gd name="connsiteX1" fmla="*/ 9988 w 10000"/>
              <a:gd name="connsiteY1" fmla="*/ 0 h 10000"/>
              <a:gd name="connsiteX2" fmla="*/ 10000 w 10000"/>
              <a:gd name="connsiteY2" fmla="*/ 10000 h 10000"/>
              <a:gd name="connsiteX3" fmla="*/ 2633 w 10000"/>
              <a:gd name="connsiteY3" fmla="*/ 9987 h 10000"/>
              <a:gd name="connsiteX4" fmla="*/ 0 w 10000"/>
              <a:gd name="connsiteY4" fmla="*/ 6 h 10000"/>
              <a:gd name="connsiteX0" fmla="*/ 0 w 9945"/>
              <a:gd name="connsiteY0" fmla="*/ 0 h 10000"/>
              <a:gd name="connsiteX1" fmla="*/ 9933 w 9945"/>
              <a:gd name="connsiteY1" fmla="*/ 0 h 10000"/>
              <a:gd name="connsiteX2" fmla="*/ 9945 w 9945"/>
              <a:gd name="connsiteY2" fmla="*/ 10000 h 10000"/>
              <a:gd name="connsiteX3" fmla="*/ 2578 w 9945"/>
              <a:gd name="connsiteY3" fmla="*/ 9987 h 10000"/>
              <a:gd name="connsiteX4" fmla="*/ 0 w 994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5" h="10000">
                <a:moveTo>
                  <a:pt x="0" y="0"/>
                </a:moveTo>
                <a:lnTo>
                  <a:pt x="9933" y="0"/>
                </a:lnTo>
                <a:cubicBezTo>
                  <a:pt x="9944" y="3342"/>
                  <a:pt x="9934" y="6658"/>
                  <a:pt x="9945" y="10000"/>
                </a:cubicBezTo>
                <a:lnTo>
                  <a:pt x="2578" y="998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C13090-A9EF-9368-976B-DA37132E2A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25F69C85-C6DD-4BC3-8314-EA3BDA413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3999" cy="5143500"/>
          </a:xfrm>
          <a:prstGeom prst="rect">
            <a:avLst/>
          </a:prstGeom>
        </p:spPr>
      </p:pic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5B48A23E-874B-45DF-B53D-CEC7FB70A9ED}"/>
              </a:ext>
            </a:extLst>
          </p:cNvPr>
          <p:cNvSpPr/>
          <p:nvPr userDrawn="1"/>
        </p:nvSpPr>
        <p:spPr>
          <a:xfrm>
            <a:off x="7349824" y="2"/>
            <a:ext cx="1794174" cy="5151871"/>
          </a:xfrm>
          <a:custGeom>
            <a:avLst/>
            <a:gdLst>
              <a:gd name="connsiteX0" fmla="*/ 0 w 1794174"/>
              <a:gd name="connsiteY0" fmla="*/ 0 h 5151871"/>
              <a:gd name="connsiteX1" fmla="*/ 1794174 w 1794174"/>
              <a:gd name="connsiteY1" fmla="*/ 0 h 5151871"/>
              <a:gd name="connsiteX2" fmla="*/ 1794174 w 1794174"/>
              <a:gd name="connsiteY2" fmla="*/ 5151871 h 5151871"/>
              <a:gd name="connsiteX3" fmla="*/ 1768319 w 1794174"/>
              <a:gd name="connsiteY3" fmla="*/ 5151871 h 5151871"/>
              <a:gd name="connsiteX4" fmla="*/ 0 w 1794174"/>
              <a:gd name="connsiteY4" fmla="*/ 0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174" h="5151871">
                <a:moveTo>
                  <a:pt x="0" y="0"/>
                </a:moveTo>
                <a:lnTo>
                  <a:pt x="1794174" y="0"/>
                </a:lnTo>
                <a:lnTo>
                  <a:pt x="1794174" y="5151871"/>
                </a:lnTo>
                <a:lnTo>
                  <a:pt x="1768319" y="515187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199660"/>
            <a:ext cx="6208830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424178"/>
            <a:ext cx="7416000" cy="496080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A49A2B-2220-B412-9211-534BA75012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121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6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6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5B48A23E-874B-45DF-B53D-CEC7FB70A9ED}"/>
              </a:ext>
            </a:extLst>
          </p:cNvPr>
          <p:cNvSpPr/>
          <p:nvPr userDrawn="1"/>
        </p:nvSpPr>
        <p:spPr>
          <a:xfrm>
            <a:off x="7349824" y="2"/>
            <a:ext cx="1794174" cy="5151871"/>
          </a:xfrm>
          <a:custGeom>
            <a:avLst/>
            <a:gdLst>
              <a:gd name="connsiteX0" fmla="*/ 0 w 1794174"/>
              <a:gd name="connsiteY0" fmla="*/ 0 h 5151871"/>
              <a:gd name="connsiteX1" fmla="*/ 1794174 w 1794174"/>
              <a:gd name="connsiteY1" fmla="*/ 0 h 5151871"/>
              <a:gd name="connsiteX2" fmla="*/ 1794174 w 1794174"/>
              <a:gd name="connsiteY2" fmla="*/ 5151871 h 5151871"/>
              <a:gd name="connsiteX3" fmla="*/ 1768319 w 1794174"/>
              <a:gd name="connsiteY3" fmla="*/ 5151871 h 5151871"/>
              <a:gd name="connsiteX4" fmla="*/ 0 w 1794174"/>
              <a:gd name="connsiteY4" fmla="*/ 0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174" h="5151871">
                <a:moveTo>
                  <a:pt x="0" y="0"/>
                </a:moveTo>
                <a:lnTo>
                  <a:pt x="1794174" y="0"/>
                </a:lnTo>
                <a:lnTo>
                  <a:pt x="1794174" y="5151871"/>
                </a:lnTo>
                <a:lnTo>
                  <a:pt x="1768319" y="515187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199660"/>
            <a:ext cx="6208830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424178"/>
            <a:ext cx="7416000" cy="496080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-3332" y="-6462"/>
            <a:ext cx="9147332" cy="5149962"/>
          </a:xfrm>
          <a:custGeom>
            <a:avLst/>
            <a:gdLst>
              <a:gd name="connsiteX0" fmla="*/ 0 w 9144000"/>
              <a:gd name="connsiteY0" fmla="*/ 5143500 h 5143500"/>
              <a:gd name="connsiteX1" fmla="*/ 1285875 w 9144000"/>
              <a:gd name="connsiteY1" fmla="*/ 0 h 5143500"/>
              <a:gd name="connsiteX2" fmla="*/ 7858125 w 9144000"/>
              <a:gd name="connsiteY2" fmla="*/ 0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0" fmla="*/ 0 w 9144000"/>
              <a:gd name="connsiteY0" fmla="*/ 5149962 h 5149962"/>
              <a:gd name="connsiteX1" fmla="*/ 1285875 w 9144000"/>
              <a:gd name="connsiteY1" fmla="*/ 6462 h 5149962"/>
              <a:gd name="connsiteX2" fmla="*/ 7344381 w 9144000"/>
              <a:gd name="connsiteY2" fmla="*/ 0 h 5149962"/>
              <a:gd name="connsiteX3" fmla="*/ 9144000 w 9144000"/>
              <a:gd name="connsiteY3" fmla="*/ 5149962 h 5149962"/>
              <a:gd name="connsiteX4" fmla="*/ 0 w 9144000"/>
              <a:gd name="connsiteY4" fmla="*/ 5149962 h 5149962"/>
              <a:gd name="connsiteX0" fmla="*/ 3332 w 9147332"/>
              <a:gd name="connsiteY0" fmla="*/ 5149962 h 5149962"/>
              <a:gd name="connsiteX1" fmla="*/ 0 w 9147332"/>
              <a:gd name="connsiteY1" fmla="*/ 3231 h 5149962"/>
              <a:gd name="connsiteX2" fmla="*/ 7347713 w 9147332"/>
              <a:gd name="connsiteY2" fmla="*/ 0 h 5149962"/>
              <a:gd name="connsiteX3" fmla="*/ 9147332 w 9147332"/>
              <a:gd name="connsiteY3" fmla="*/ 5149962 h 5149962"/>
              <a:gd name="connsiteX4" fmla="*/ 3332 w 9147332"/>
              <a:gd name="connsiteY4" fmla="*/ 5149962 h 514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332" h="5149962">
                <a:moveTo>
                  <a:pt x="3332" y="5149962"/>
                </a:moveTo>
                <a:cubicBezTo>
                  <a:pt x="2221" y="3434385"/>
                  <a:pt x="1111" y="1718808"/>
                  <a:pt x="0" y="3231"/>
                </a:cubicBezTo>
                <a:lnTo>
                  <a:pt x="7347713" y="0"/>
                </a:lnTo>
                <a:lnTo>
                  <a:pt x="9147332" y="5149962"/>
                </a:lnTo>
                <a:lnTo>
                  <a:pt x="3332" y="5149962"/>
                </a:lnTo>
                <a:close/>
              </a:path>
            </a:pathLst>
          </a:custGeo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FBE8B3-026B-A4EE-BE31-714C0105D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6265" y="216000"/>
            <a:ext cx="1793886" cy="701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035EF783-868C-46CB-BD26-985BAC367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3999" cy="51435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61BBA4B-93CD-45A0-B9AB-C45ABE27F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925362"/>
            <a:ext cx="5005250" cy="2225233"/>
          </a:xfrm>
          <a:prstGeom prst="rect">
            <a:avLst/>
          </a:prstGeom>
        </p:spPr>
      </p:pic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C555B6E-9F87-4877-9196-88840523D596}"/>
              </a:ext>
            </a:extLst>
          </p:cNvPr>
          <p:cNvSpPr/>
          <p:nvPr userDrawn="1"/>
        </p:nvSpPr>
        <p:spPr>
          <a:xfrm>
            <a:off x="0" y="2880000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3197" y="3188521"/>
            <a:ext cx="8174790" cy="1684979"/>
          </a:xfrm>
        </p:spPr>
        <p:txBody>
          <a:bodyPr anchor="b" anchorCtr="0">
            <a:noAutofit/>
          </a:bodyPr>
          <a:lstStyle>
            <a:lvl1pPr indent="0" algn="r">
              <a:lnSpc>
                <a:spcPts val="5400"/>
              </a:lnSpc>
              <a:defRPr sz="5400" b="1" i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20340" y="3188521"/>
            <a:ext cx="5991660" cy="1029149"/>
          </a:xfrm>
        </p:spPr>
        <p:txBody>
          <a:bodyPr bIns="0" anchor="b" anchorCtr="0">
            <a:noAutofit/>
          </a:bodyPr>
          <a:lstStyle>
            <a:lvl1pPr marL="0" indent="0" algn="r">
              <a:lnSpc>
                <a:spcPts val="1760"/>
              </a:lnSpc>
              <a:buNone/>
              <a:defRPr sz="158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280364-6EE1-0FF7-02ED-B372503000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67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9_blanco-beeldk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761BBA4B-93CD-45A0-B9AB-C45ABE27F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925362"/>
            <a:ext cx="5005250" cy="2225233"/>
          </a:xfrm>
          <a:prstGeom prst="rect">
            <a:avLst/>
          </a:prstGeom>
        </p:spPr>
      </p:pic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C555B6E-9F87-4877-9196-88840523D596}"/>
              </a:ext>
            </a:extLst>
          </p:cNvPr>
          <p:cNvSpPr/>
          <p:nvPr userDrawn="1"/>
        </p:nvSpPr>
        <p:spPr>
          <a:xfrm>
            <a:off x="0" y="2880000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3197" y="3188521"/>
            <a:ext cx="8174790" cy="1684979"/>
          </a:xfrm>
        </p:spPr>
        <p:txBody>
          <a:bodyPr anchor="b" anchorCtr="0">
            <a:noAutofit/>
          </a:bodyPr>
          <a:lstStyle>
            <a:lvl1pPr indent="0" algn="r">
              <a:lnSpc>
                <a:spcPts val="5400"/>
              </a:lnSpc>
              <a:defRPr sz="5400" b="0" i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20340" y="3188521"/>
            <a:ext cx="5991660" cy="1029149"/>
          </a:xfrm>
        </p:spPr>
        <p:txBody>
          <a:bodyPr bIns="0" anchor="b" anchorCtr="0">
            <a:noAutofit/>
          </a:bodyPr>
          <a:lstStyle>
            <a:lvl1pPr marL="0" indent="0" algn="r">
              <a:lnSpc>
                <a:spcPts val="1760"/>
              </a:lnSpc>
              <a:buNone/>
              <a:defRPr sz="158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-6403" y="-3388"/>
            <a:ext cx="9159553" cy="484126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7"/>
              <a:gd name="connsiteY0" fmla="*/ 0 h 10042"/>
              <a:gd name="connsiteX1" fmla="*/ 10007 w 10007"/>
              <a:gd name="connsiteY1" fmla="*/ 42 h 10042"/>
              <a:gd name="connsiteX2" fmla="*/ 10007 w 10007"/>
              <a:gd name="connsiteY2" fmla="*/ 10042 h 10042"/>
              <a:gd name="connsiteX3" fmla="*/ 7 w 10007"/>
              <a:gd name="connsiteY3" fmla="*/ 10042 h 10042"/>
              <a:gd name="connsiteX4" fmla="*/ 0 w 10007"/>
              <a:gd name="connsiteY4" fmla="*/ 0 h 10042"/>
              <a:gd name="connsiteX0" fmla="*/ 0 w 10007"/>
              <a:gd name="connsiteY0" fmla="*/ 0 h 10042"/>
              <a:gd name="connsiteX1" fmla="*/ 10007 w 10007"/>
              <a:gd name="connsiteY1" fmla="*/ 42 h 10042"/>
              <a:gd name="connsiteX2" fmla="*/ 10007 w 10007"/>
              <a:gd name="connsiteY2" fmla="*/ 10042 h 10042"/>
              <a:gd name="connsiteX3" fmla="*/ 7 w 10007"/>
              <a:gd name="connsiteY3" fmla="*/ 9428 h 10042"/>
              <a:gd name="connsiteX4" fmla="*/ 0 w 10007"/>
              <a:gd name="connsiteY4" fmla="*/ 0 h 10042"/>
              <a:gd name="connsiteX0" fmla="*/ 0 w 10007"/>
              <a:gd name="connsiteY0" fmla="*/ 0 h 9428"/>
              <a:gd name="connsiteX1" fmla="*/ 10007 w 10007"/>
              <a:gd name="connsiteY1" fmla="*/ 42 h 9428"/>
              <a:gd name="connsiteX2" fmla="*/ 10007 w 10007"/>
              <a:gd name="connsiteY2" fmla="*/ 5652 h 9428"/>
              <a:gd name="connsiteX3" fmla="*/ 7 w 10007"/>
              <a:gd name="connsiteY3" fmla="*/ 9428 h 9428"/>
              <a:gd name="connsiteX4" fmla="*/ 0 w 10007"/>
              <a:gd name="connsiteY4" fmla="*/ 0 h 9428"/>
              <a:gd name="connsiteX0" fmla="*/ 0 w 10017"/>
              <a:gd name="connsiteY0" fmla="*/ 0 h 10000"/>
              <a:gd name="connsiteX1" fmla="*/ 10017 w 10017"/>
              <a:gd name="connsiteY1" fmla="*/ 6 h 10000"/>
              <a:gd name="connsiteX2" fmla="*/ 10000 w 10017"/>
              <a:gd name="connsiteY2" fmla="*/ 5995 h 10000"/>
              <a:gd name="connsiteX3" fmla="*/ 7 w 10017"/>
              <a:gd name="connsiteY3" fmla="*/ 10000 h 10000"/>
              <a:gd name="connsiteX4" fmla="*/ 0 w 10017"/>
              <a:gd name="connsiteY4" fmla="*/ 0 h 10000"/>
              <a:gd name="connsiteX0" fmla="*/ 0 w 10010"/>
              <a:gd name="connsiteY0" fmla="*/ 7 h 10007"/>
              <a:gd name="connsiteX1" fmla="*/ 10010 w 10010"/>
              <a:gd name="connsiteY1" fmla="*/ 0 h 10007"/>
              <a:gd name="connsiteX2" fmla="*/ 10000 w 10010"/>
              <a:gd name="connsiteY2" fmla="*/ 6002 h 10007"/>
              <a:gd name="connsiteX3" fmla="*/ 7 w 10010"/>
              <a:gd name="connsiteY3" fmla="*/ 10007 h 10007"/>
              <a:gd name="connsiteX4" fmla="*/ 0 w 10010"/>
              <a:gd name="connsiteY4" fmla="*/ 7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0" h="10007">
                <a:moveTo>
                  <a:pt x="0" y="7"/>
                </a:moveTo>
                <a:lnTo>
                  <a:pt x="10010" y="0"/>
                </a:lnTo>
                <a:cubicBezTo>
                  <a:pt x="10004" y="1996"/>
                  <a:pt x="10006" y="4006"/>
                  <a:pt x="10000" y="6002"/>
                </a:cubicBezTo>
                <a:lnTo>
                  <a:pt x="7" y="10007"/>
                </a:lnTo>
                <a:cubicBezTo>
                  <a:pt x="5" y="6457"/>
                  <a:pt x="2" y="3557"/>
                  <a:pt x="0" y="7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Font typeface="+mj-lt"/>
              <a:buNone/>
              <a:defRPr/>
            </a:lvl1pPr>
            <a:lvl2pPr marL="576000" indent="-288000">
              <a:buFont typeface="Arial" charset="0"/>
              <a:buChar char="•"/>
              <a:defRPr/>
            </a:lvl2pPr>
            <a:lvl3pPr marL="918900" indent="-342900">
              <a:buFont typeface="Arial" charset="0"/>
              <a:buChar char="•"/>
              <a:defRPr/>
            </a:lvl3pPr>
          </a:lstStyle>
          <a:p>
            <a:pPr lvl="0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664DA7-97EF-6038-E0B4-221F3C0B53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8F0A8DDB-F7F5-4A8A-A4B9-5A6437C2B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3999" cy="51435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61BBA4B-93CD-45A0-B9AB-C45ABE27F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925362"/>
            <a:ext cx="5005250" cy="2225233"/>
          </a:xfrm>
          <a:prstGeom prst="rect">
            <a:avLst/>
          </a:prstGeom>
        </p:spPr>
      </p:pic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C555B6E-9F87-4877-9196-88840523D596}"/>
              </a:ext>
            </a:extLst>
          </p:cNvPr>
          <p:cNvSpPr/>
          <p:nvPr userDrawn="1"/>
        </p:nvSpPr>
        <p:spPr>
          <a:xfrm>
            <a:off x="0" y="2880000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2000" y="3188521"/>
            <a:ext cx="8280000" cy="1684979"/>
          </a:xfrm>
        </p:spPr>
        <p:txBody>
          <a:bodyPr anchor="b" anchorCtr="0">
            <a:noAutofit/>
          </a:bodyPr>
          <a:lstStyle>
            <a:lvl1pPr indent="0" algn="r">
              <a:lnSpc>
                <a:spcPts val="5400"/>
              </a:lnSpc>
              <a:defRPr sz="5400" b="1" i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20340" y="3077911"/>
            <a:ext cx="5991660" cy="1029149"/>
          </a:xfrm>
        </p:spPr>
        <p:txBody>
          <a:bodyPr bIns="0" anchor="b" anchorCtr="0">
            <a:noAutofit/>
          </a:bodyPr>
          <a:lstStyle>
            <a:lvl1pPr marL="0" indent="0" algn="r">
              <a:lnSpc>
                <a:spcPts val="1760"/>
              </a:lnSpc>
              <a:buNone/>
              <a:defRPr sz="158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E20A-71EF-26F0-FD32-6412905FDE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4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14894"/>
            <a:ext cx="8553506" cy="4699106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 Art Sans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 Art Sans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1890002"/>
            <a:ext cx="5342082" cy="1184783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3131027"/>
            <a:ext cx="5354606" cy="790281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4533079"/>
            <a:ext cx="4773240" cy="26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landers Art Sans" panose="00000500000000000000" pitchFamily="2" charset="0"/>
              </a:defRPr>
            </a:lvl1pPr>
            <a:lvl5pPr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landers Art Sans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uiten, lucht, gebouw, grond&#10;&#10;Automatisch gegenereerde beschrijving">
            <a:extLst>
              <a:ext uri="{FF2B5EF4-FFF2-40B4-BE49-F238E27FC236}">
                <a16:creationId xmlns:a16="http://schemas.microsoft.com/office/drawing/2014/main" id="{73ADFACB-B5D3-49DD-9AF1-CAC95EA53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652"/>
            <a:ext cx="9213199" cy="5166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7F07178-6607-47F0-BA22-4F7FA361F0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945046" cy="516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099677"/>
            <a:ext cx="7038886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823"/>
            <a:ext cx="6703350" cy="521645"/>
          </a:xfrm>
          <a:solidFill>
            <a:schemeClr val="accent1"/>
          </a:solidFill>
        </p:spPr>
        <p:txBody>
          <a:bodyPr wrap="square" lIns="144000" tIns="144000" rIns="144000" bIns="144000">
            <a:sp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2C5474-C12F-CCB5-4A15-16CDEF4169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76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2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7F07178-6607-47F0-BA22-4F7FA361F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945046" cy="516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099677"/>
            <a:ext cx="7038886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823"/>
            <a:ext cx="6703350" cy="521645"/>
          </a:xfrm>
          <a:solidFill>
            <a:schemeClr val="accent1"/>
          </a:solidFill>
        </p:spPr>
        <p:txBody>
          <a:bodyPr wrap="square" lIns="144000" tIns="144000" rIns="144000" bIns="144000">
            <a:sp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7A7CC15-64C3-30A8-2F9C-C3BDFDA406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6">
            <a:extLst>
              <a:ext uri="{FF2B5EF4-FFF2-40B4-BE49-F238E27FC236}">
                <a16:creationId xmlns:a16="http://schemas.microsoft.com/office/drawing/2014/main" id="{558C6A4D-3418-42F9-8990-CC0D4EEDE6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3999" cy="514350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0B7D0F6-D1F6-4EAD-8062-6F9861DB9943}"/>
              </a:ext>
            </a:extLst>
          </p:cNvPr>
          <p:cNvCxnSpPr/>
          <p:nvPr userDrawn="1"/>
        </p:nvCxnSpPr>
        <p:spPr>
          <a:xfrm flipV="1">
            <a:off x="431074" y="0"/>
            <a:ext cx="1887583" cy="450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9AFA346-EC9A-42F9-B8F5-0AA66845A51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180056"/>
            <a:ext cx="9144000" cy="2223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DB52F864-33AA-4B58-823E-81D7D836FA3A}"/>
              </a:ext>
            </a:extLst>
          </p:cNvPr>
          <p:cNvSpPr/>
          <p:nvPr userDrawn="1"/>
        </p:nvSpPr>
        <p:spPr>
          <a:xfrm>
            <a:off x="0" y="4507200"/>
            <a:ext cx="9144000" cy="74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7416000" cy="264489"/>
          </a:xfrm>
        </p:spPr>
        <p:txBody>
          <a:bodyPr bIns="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7887F61-CA3C-926B-58B2-A486F9CA3E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77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3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0B7D0F6-D1F6-4EAD-8062-6F9861DB9943}"/>
              </a:ext>
            </a:extLst>
          </p:cNvPr>
          <p:cNvCxnSpPr/>
          <p:nvPr userDrawn="1"/>
        </p:nvCxnSpPr>
        <p:spPr>
          <a:xfrm flipV="1">
            <a:off x="431074" y="0"/>
            <a:ext cx="1887583" cy="450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9AFA346-EC9A-42F9-B8F5-0AA66845A51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270000"/>
            <a:ext cx="9144000" cy="22235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DB52F864-33AA-4B58-823E-81D7D836FA3A}"/>
              </a:ext>
            </a:extLst>
          </p:cNvPr>
          <p:cNvSpPr/>
          <p:nvPr userDrawn="1"/>
        </p:nvSpPr>
        <p:spPr>
          <a:xfrm>
            <a:off x="0" y="4456827"/>
            <a:ext cx="9144000" cy="74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7416000" cy="264489"/>
          </a:xfrm>
        </p:spPr>
        <p:txBody>
          <a:bodyPr bIns="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06913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204AE6-937C-2DE9-C109-C18FB366F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95025ED-E37B-4EEE-B3FD-97063D011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11" name="Tijdelijke aanduiding voor afbeelding 9" descr="Afbeelding met binnen, hek&#10;&#10;Automatisch gegenereerde beschrijving">
            <a:extLst>
              <a:ext uri="{FF2B5EF4-FFF2-40B4-BE49-F238E27FC236}">
                <a16:creationId xmlns:a16="http://schemas.microsoft.com/office/drawing/2014/main" id="{A8BDEAA0-E0A8-4953-8A4B-43665F342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0" t="37907" r="1742" b="40958"/>
          <a:stretch/>
        </p:blipFill>
        <p:spPr>
          <a:xfrm>
            <a:off x="0" y="2303463"/>
            <a:ext cx="9159875" cy="2840037"/>
          </a:xfrm>
          <a:custGeom>
            <a:avLst/>
            <a:gdLst>
              <a:gd name="connsiteX0" fmla="*/ 0 w 9144000"/>
              <a:gd name="connsiteY0" fmla="*/ 2839500 h 2839500"/>
              <a:gd name="connsiteX1" fmla="*/ 4572000 w 9144000"/>
              <a:gd name="connsiteY1" fmla="*/ 0 h 2839500"/>
              <a:gd name="connsiteX2" fmla="*/ 9144000 w 9144000"/>
              <a:gd name="connsiteY2" fmla="*/ 2839500 h 2839500"/>
              <a:gd name="connsiteX3" fmla="*/ 0 w 9144000"/>
              <a:gd name="connsiteY3" fmla="*/ 2839500 h 2839500"/>
              <a:gd name="connsiteX0" fmla="*/ 269582 w 9413582"/>
              <a:gd name="connsiteY0" fmla="*/ 2839500 h 2839500"/>
              <a:gd name="connsiteX1" fmla="*/ 301666 w 9413582"/>
              <a:gd name="connsiteY1" fmla="*/ 1273389 h 2839500"/>
              <a:gd name="connsiteX2" fmla="*/ 4841582 w 9413582"/>
              <a:gd name="connsiteY2" fmla="*/ 0 h 2839500"/>
              <a:gd name="connsiteX3" fmla="*/ 9413582 w 9413582"/>
              <a:gd name="connsiteY3" fmla="*/ 2839500 h 2839500"/>
              <a:gd name="connsiteX4" fmla="*/ 269582 w 9413582"/>
              <a:gd name="connsiteY4" fmla="*/ 2839500 h 2839500"/>
              <a:gd name="connsiteX0" fmla="*/ 0 w 9144000"/>
              <a:gd name="connsiteY0" fmla="*/ 2839500 h 2839500"/>
              <a:gd name="connsiteX1" fmla="*/ 32084 w 9144000"/>
              <a:gd name="connsiteY1" fmla="*/ 1273389 h 2839500"/>
              <a:gd name="connsiteX2" fmla="*/ 4572000 w 9144000"/>
              <a:gd name="connsiteY2" fmla="*/ 0 h 2839500"/>
              <a:gd name="connsiteX3" fmla="*/ 9144000 w 9144000"/>
              <a:gd name="connsiteY3" fmla="*/ 2839500 h 2839500"/>
              <a:gd name="connsiteX4" fmla="*/ 0 w 9144000"/>
              <a:gd name="connsiteY4" fmla="*/ 2839500 h 2839500"/>
              <a:gd name="connsiteX0" fmla="*/ 0 w 9144000"/>
              <a:gd name="connsiteY0" fmla="*/ 2839500 h 2839500"/>
              <a:gd name="connsiteX1" fmla="*/ 32084 w 9144000"/>
              <a:gd name="connsiteY1" fmla="*/ 1273389 h 2839500"/>
              <a:gd name="connsiteX2" fmla="*/ 4572000 w 9144000"/>
              <a:gd name="connsiteY2" fmla="*/ 0 h 2839500"/>
              <a:gd name="connsiteX3" fmla="*/ 9144000 w 9144000"/>
              <a:gd name="connsiteY3" fmla="*/ 2839500 h 2839500"/>
              <a:gd name="connsiteX4" fmla="*/ 0 w 9144000"/>
              <a:gd name="connsiteY4" fmla="*/ 2839500 h 2839500"/>
              <a:gd name="connsiteX0" fmla="*/ 112295 w 9256295"/>
              <a:gd name="connsiteY0" fmla="*/ 2839500 h 2839500"/>
              <a:gd name="connsiteX1" fmla="*/ 0 w 9256295"/>
              <a:gd name="connsiteY1" fmla="*/ 150442 h 2839500"/>
              <a:gd name="connsiteX2" fmla="*/ 4684295 w 9256295"/>
              <a:gd name="connsiteY2" fmla="*/ 0 h 2839500"/>
              <a:gd name="connsiteX3" fmla="*/ 9256295 w 9256295"/>
              <a:gd name="connsiteY3" fmla="*/ 2839500 h 2839500"/>
              <a:gd name="connsiteX4" fmla="*/ 112295 w 9256295"/>
              <a:gd name="connsiteY4" fmla="*/ 2839500 h 2839500"/>
              <a:gd name="connsiteX0" fmla="*/ 114534 w 9258534"/>
              <a:gd name="connsiteY0" fmla="*/ 2839500 h 2839500"/>
              <a:gd name="connsiteX1" fmla="*/ 2239 w 9258534"/>
              <a:gd name="connsiteY1" fmla="*/ 150442 h 2839500"/>
              <a:gd name="connsiteX2" fmla="*/ 4686534 w 9258534"/>
              <a:gd name="connsiteY2" fmla="*/ 0 h 2839500"/>
              <a:gd name="connsiteX3" fmla="*/ 9258534 w 9258534"/>
              <a:gd name="connsiteY3" fmla="*/ 2839500 h 2839500"/>
              <a:gd name="connsiteX4" fmla="*/ 114534 w 9258534"/>
              <a:gd name="connsiteY4" fmla="*/ 2839500 h 2839500"/>
              <a:gd name="connsiteX0" fmla="*/ 112295 w 9256295"/>
              <a:gd name="connsiteY0" fmla="*/ 2839500 h 2839500"/>
              <a:gd name="connsiteX1" fmla="*/ 0 w 9256295"/>
              <a:gd name="connsiteY1" fmla="*/ 150442 h 2839500"/>
              <a:gd name="connsiteX2" fmla="*/ 4684295 w 9256295"/>
              <a:gd name="connsiteY2" fmla="*/ 0 h 2839500"/>
              <a:gd name="connsiteX3" fmla="*/ 9256295 w 9256295"/>
              <a:gd name="connsiteY3" fmla="*/ 2839500 h 2839500"/>
              <a:gd name="connsiteX4" fmla="*/ 112295 w 9256295"/>
              <a:gd name="connsiteY4" fmla="*/ 2839500 h 2839500"/>
              <a:gd name="connsiteX0" fmla="*/ 48126 w 9192126"/>
              <a:gd name="connsiteY0" fmla="*/ 2839500 h 2839500"/>
              <a:gd name="connsiteX1" fmla="*/ 0 w 9192126"/>
              <a:gd name="connsiteY1" fmla="*/ 1722568 h 2839500"/>
              <a:gd name="connsiteX2" fmla="*/ 4620126 w 9192126"/>
              <a:gd name="connsiteY2" fmla="*/ 0 h 2839500"/>
              <a:gd name="connsiteX3" fmla="*/ 9192126 w 9192126"/>
              <a:gd name="connsiteY3" fmla="*/ 2839500 h 2839500"/>
              <a:gd name="connsiteX4" fmla="*/ 48126 w 9192126"/>
              <a:gd name="connsiteY4" fmla="*/ 2839500 h 2839500"/>
              <a:gd name="connsiteX0" fmla="*/ 48126 w 9208168"/>
              <a:gd name="connsiteY0" fmla="*/ 2839500 h 2839500"/>
              <a:gd name="connsiteX1" fmla="*/ 0 w 9208168"/>
              <a:gd name="connsiteY1" fmla="*/ 1722568 h 2839500"/>
              <a:gd name="connsiteX2" fmla="*/ 9208168 w 9208168"/>
              <a:gd name="connsiteY2" fmla="*/ 0 h 2839500"/>
              <a:gd name="connsiteX3" fmla="*/ 9192126 w 9208168"/>
              <a:gd name="connsiteY3" fmla="*/ 2839500 h 2839500"/>
              <a:gd name="connsiteX4" fmla="*/ 48126 w 9208168"/>
              <a:gd name="connsiteY4" fmla="*/ 2839500 h 2839500"/>
              <a:gd name="connsiteX0" fmla="*/ 48126 w 9208168"/>
              <a:gd name="connsiteY0" fmla="*/ 2839500 h 2839500"/>
              <a:gd name="connsiteX1" fmla="*/ 0 w 9208168"/>
              <a:gd name="connsiteY1" fmla="*/ 1722568 h 2839500"/>
              <a:gd name="connsiteX2" fmla="*/ 9208168 w 9208168"/>
              <a:gd name="connsiteY2" fmla="*/ 0 h 2839500"/>
              <a:gd name="connsiteX3" fmla="*/ 9192126 w 9208168"/>
              <a:gd name="connsiteY3" fmla="*/ 2839500 h 2839500"/>
              <a:gd name="connsiteX4" fmla="*/ 48126 w 9208168"/>
              <a:gd name="connsiteY4" fmla="*/ 2839500 h 2839500"/>
              <a:gd name="connsiteX0" fmla="*/ 0 w 9160042"/>
              <a:gd name="connsiteY0" fmla="*/ 2839500 h 2839500"/>
              <a:gd name="connsiteX1" fmla="*/ 26302 w 9160042"/>
              <a:gd name="connsiteY1" fmla="*/ 1775731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11316 w 9171358"/>
              <a:gd name="connsiteY0" fmla="*/ 2839500 h 2839500"/>
              <a:gd name="connsiteX1" fmla="*/ 37618 w 9171358"/>
              <a:gd name="connsiteY1" fmla="*/ 1775731 h 2839500"/>
              <a:gd name="connsiteX2" fmla="*/ 9171358 w 9171358"/>
              <a:gd name="connsiteY2" fmla="*/ 0 h 2839500"/>
              <a:gd name="connsiteX3" fmla="*/ 9155316 w 9171358"/>
              <a:gd name="connsiteY3" fmla="*/ 2839500 h 2839500"/>
              <a:gd name="connsiteX4" fmla="*/ 11316 w 9171358"/>
              <a:gd name="connsiteY4" fmla="*/ 2839500 h 2839500"/>
              <a:gd name="connsiteX0" fmla="*/ 18182 w 9178224"/>
              <a:gd name="connsiteY0" fmla="*/ 2839500 h 2839500"/>
              <a:gd name="connsiteX1" fmla="*/ 33851 w 9178224"/>
              <a:gd name="connsiteY1" fmla="*/ 2381786 h 2839500"/>
              <a:gd name="connsiteX2" fmla="*/ 9178224 w 9178224"/>
              <a:gd name="connsiteY2" fmla="*/ 0 h 2839500"/>
              <a:gd name="connsiteX3" fmla="*/ 9162182 w 9178224"/>
              <a:gd name="connsiteY3" fmla="*/ 2839500 h 2839500"/>
              <a:gd name="connsiteX4" fmla="*/ 18182 w 9178224"/>
              <a:gd name="connsiteY4" fmla="*/ 2839500 h 2839500"/>
              <a:gd name="connsiteX0" fmla="*/ 18182 w 9178224"/>
              <a:gd name="connsiteY0" fmla="*/ 2839500 h 2839500"/>
              <a:gd name="connsiteX1" fmla="*/ 33851 w 9178224"/>
              <a:gd name="connsiteY1" fmla="*/ 1967116 h 2839500"/>
              <a:gd name="connsiteX2" fmla="*/ 9178224 w 9178224"/>
              <a:gd name="connsiteY2" fmla="*/ 0 h 2839500"/>
              <a:gd name="connsiteX3" fmla="*/ 9162182 w 9178224"/>
              <a:gd name="connsiteY3" fmla="*/ 2839500 h 2839500"/>
              <a:gd name="connsiteX4" fmla="*/ 18182 w 9178224"/>
              <a:gd name="connsiteY4" fmla="*/ 2839500 h 2839500"/>
              <a:gd name="connsiteX0" fmla="*/ 8910 w 9168952"/>
              <a:gd name="connsiteY0" fmla="*/ 2839500 h 2839500"/>
              <a:gd name="connsiteX1" fmla="*/ 24579 w 9168952"/>
              <a:gd name="connsiteY1" fmla="*/ 1967116 h 2839500"/>
              <a:gd name="connsiteX2" fmla="*/ 9168952 w 9168952"/>
              <a:gd name="connsiteY2" fmla="*/ 0 h 2839500"/>
              <a:gd name="connsiteX3" fmla="*/ 9152910 w 9168952"/>
              <a:gd name="connsiteY3" fmla="*/ 2839500 h 2839500"/>
              <a:gd name="connsiteX4" fmla="*/ 8910 w 916895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042" h="2839500">
                <a:moveTo>
                  <a:pt x="0" y="2839500"/>
                </a:moveTo>
                <a:cubicBezTo>
                  <a:pt x="5347" y="2237252"/>
                  <a:pt x="2097" y="2655055"/>
                  <a:pt x="15669" y="1967116"/>
                </a:cubicBezTo>
                <a:lnTo>
                  <a:pt x="9160042" y="0"/>
                </a:lnTo>
                <a:cubicBezTo>
                  <a:pt x="9154695" y="946500"/>
                  <a:pt x="9149347" y="1893000"/>
                  <a:pt x="9144000" y="2839500"/>
                </a:cubicBezTo>
                <a:lnTo>
                  <a:pt x="0" y="2839500"/>
                </a:lnTo>
                <a:close/>
              </a:path>
            </a:pathLst>
          </a:cu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B52F864-33AA-4B58-823E-81D7D836FA3A}"/>
              </a:ext>
            </a:extLst>
          </p:cNvPr>
          <p:cNvSpPr/>
          <p:nvPr userDrawn="1"/>
        </p:nvSpPr>
        <p:spPr>
          <a:xfrm>
            <a:off x="0" y="4507200"/>
            <a:ext cx="9144000" cy="81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7416000" cy="264489"/>
          </a:xfrm>
        </p:spPr>
        <p:txBody>
          <a:bodyPr bIns="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058B185-DA20-3A22-E613-AB29E672DA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25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7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4137ACD4-3B20-6833-09D6-BEC39C7C60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072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nl-NL" dirty="0"/>
          </a:p>
        </p:txBody>
      </p:sp>
      <p:pic>
        <p:nvPicPr>
          <p:cNvPr id="11" name="Tijdelijke aanduiding voor afbeelding 9" descr="Afbeelding met binnen, hek&#10;&#10;Automatisch gegenereerde beschrijving">
            <a:extLst>
              <a:ext uri="{FF2B5EF4-FFF2-40B4-BE49-F238E27FC236}">
                <a16:creationId xmlns:a16="http://schemas.microsoft.com/office/drawing/2014/main" id="{A8BDEAA0-E0A8-4953-8A4B-43665F342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0" t="37907" r="1742" b="40958"/>
          <a:stretch/>
        </p:blipFill>
        <p:spPr>
          <a:xfrm>
            <a:off x="0" y="2303463"/>
            <a:ext cx="9159875" cy="2840037"/>
          </a:xfrm>
          <a:custGeom>
            <a:avLst/>
            <a:gdLst>
              <a:gd name="connsiteX0" fmla="*/ 0 w 9144000"/>
              <a:gd name="connsiteY0" fmla="*/ 2839500 h 2839500"/>
              <a:gd name="connsiteX1" fmla="*/ 4572000 w 9144000"/>
              <a:gd name="connsiteY1" fmla="*/ 0 h 2839500"/>
              <a:gd name="connsiteX2" fmla="*/ 9144000 w 9144000"/>
              <a:gd name="connsiteY2" fmla="*/ 2839500 h 2839500"/>
              <a:gd name="connsiteX3" fmla="*/ 0 w 9144000"/>
              <a:gd name="connsiteY3" fmla="*/ 2839500 h 2839500"/>
              <a:gd name="connsiteX0" fmla="*/ 269582 w 9413582"/>
              <a:gd name="connsiteY0" fmla="*/ 2839500 h 2839500"/>
              <a:gd name="connsiteX1" fmla="*/ 301666 w 9413582"/>
              <a:gd name="connsiteY1" fmla="*/ 1273389 h 2839500"/>
              <a:gd name="connsiteX2" fmla="*/ 4841582 w 9413582"/>
              <a:gd name="connsiteY2" fmla="*/ 0 h 2839500"/>
              <a:gd name="connsiteX3" fmla="*/ 9413582 w 9413582"/>
              <a:gd name="connsiteY3" fmla="*/ 2839500 h 2839500"/>
              <a:gd name="connsiteX4" fmla="*/ 269582 w 9413582"/>
              <a:gd name="connsiteY4" fmla="*/ 2839500 h 2839500"/>
              <a:gd name="connsiteX0" fmla="*/ 0 w 9144000"/>
              <a:gd name="connsiteY0" fmla="*/ 2839500 h 2839500"/>
              <a:gd name="connsiteX1" fmla="*/ 32084 w 9144000"/>
              <a:gd name="connsiteY1" fmla="*/ 1273389 h 2839500"/>
              <a:gd name="connsiteX2" fmla="*/ 4572000 w 9144000"/>
              <a:gd name="connsiteY2" fmla="*/ 0 h 2839500"/>
              <a:gd name="connsiteX3" fmla="*/ 9144000 w 9144000"/>
              <a:gd name="connsiteY3" fmla="*/ 2839500 h 2839500"/>
              <a:gd name="connsiteX4" fmla="*/ 0 w 9144000"/>
              <a:gd name="connsiteY4" fmla="*/ 2839500 h 2839500"/>
              <a:gd name="connsiteX0" fmla="*/ 0 w 9144000"/>
              <a:gd name="connsiteY0" fmla="*/ 2839500 h 2839500"/>
              <a:gd name="connsiteX1" fmla="*/ 32084 w 9144000"/>
              <a:gd name="connsiteY1" fmla="*/ 1273389 h 2839500"/>
              <a:gd name="connsiteX2" fmla="*/ 4572000 w 9144000"/>
              <a:gd name="connsiteY2" fmla="*/ 0 h 2839500"/>
              <a:gd name="connsiteX3" fmla="*/ 9144000 w 9144000"/>
              <a:gd name="connsiteY3" fmla="*/ 2839500 h 2839500"/>
              <a:gd name="connsiteX4" fmla="*/ 0 w 9144000"/>
              <a:gd name="connsiteY4" fmla="*/ 2839500 h 2839500"/>
              <a:gd name="connsiteX0" fmla="*/ 112295 w 9256295"/>
              <a:gd name="connsiteY0" fmla="*/ 2839500 h 2839500"/>
              <a:gd name="connsiteX1" fmla="*/ 0 w 9256295"/>
              <a:gd name="connsiteY1" fmla="*/ 150442 h 2839500"/>
              <a:gd name="connsiteX2" fmla="*/ 4684295 w 9256295"/>
              <a:gd name="connsiteY2" fmla="*/ 0 h 2839500"/>
              <a:gd name="connsiteX3" fmla="*/ 9256295 w 9256295"/>
              <a:gd name="connsiteY3" fmla="*/ 2839500 h 2839500"/>
              <a:gd name="connsiteX4" fmla="*/ 112295 w 9256295"/>
              <a:gd name="connsiteY4" fmla="*/ 2839500 h 2839500"/>
              <a:gd name="connsiteX0" fmla="*/ 114534 w 9258534"/>
              <a:gd name="connsiteY0" fmla="*/ 2839500 h 2839500"/>
              <a:gd name="connsiteX1" fmla="*/ 2239 w 9258534"/>
              <a:gd name="connsiteY1" fmla="*/ 150442 h 2839500"/>
              <a:gd name="connsiteX2" fmla="*/ 4686534 w 9258534"/>
              <a:gd name="connsiteY2" fmla="*/ 0 h 2839500"/>
              <a:gd name="connsiteX3" fmla="*/ 9258534 w 9258534"/>
              <a:gd name="connsiteY3" fmla="*/ 2839500 h 2839500"/>
              <a:gd name="connsiteX4" fmla="*/ 114534 w 9258534"/>
              <a:gd name="connsiteY4" fmla="*/ 2839500 h 2839500"/>
              <a:gd name="connsiteX0" fmla="*/ 112295 w 9256295"/>
              <a:gd name="connsiteY0" fmla="*/ 2839500 h 2839500"/>
              <a:gd name="connsiteX1" fmla="*/ 0 w 9256295"/>
              <a:gd name="connsiteY1" fmla="*/ 150442 h 2839500"/>
              <a:gd name="connsiteX2" fmla="*/ 4684295 w 9256295"/>
              <a:gd name="connsiteY2" fmla="*/ 0 h 2839500"/>
              <a:gd name="connsiteX3" fmla="*/ 9256295 w 9256295"/>
              <a:gd name="connsiteY3" fmla="*/ 2839500 h 2839500"/>
              <a:gd name="connsiteX4" fmla="*/ 112295 w 9256295"/>
              <a:gd name="connsiteY4" fmla="*/ 2839500 h 2839500"/>
              <a:gd name="connsiteX0" fmla="*/ 48126 w 9192126"/>
              <a:gd name="connsiteY0" fmla="*/ 2839500 h 2839500"/>
              <a:gd name="connsiteX1" fmla="*/ 0 w 9192126"/>
              <a:gd name="connsiteY1" fmla="*/ 1722568 h 2839500"/>
              <a:gd name="connsiteX2" fmla="*/ 4620126 w 9192126"/>
              <a:gd name="connsiteY2" fmla="*/ 0 h 2839500"/>
              <a:gd name="connsiteX3" fmla="*/ 9192126 w 9192126"/>
              <a:gd name="connsiteY3" fmla="*/ 2839500 h 2839500"/>
              <a:gd name="connsiteX4" fmla="*/ 48126 w 9192126"/>
              <a:gd name="connsiteY4" fmla="*/ 2839500 h 2839500"/>
              <a:gd name="connsiteX0" fmla="*/ 48126 w 9208168"/>
              <a:gd name="connsiteY0" fmla="*/ 2839500 h 2839500"/>
              <a:gd name="connsiteX1" fmla="*/ 0 w 9208168"/>
              <a:gd name="connsiteY1" fmla="*/ 1722568 h 2839500"/>
              <a:gd name="connsiteX2" fmla="*/ 9208168 w 9208168"/>
              <a:gd name="connsiteY2" fmla="*/ 0 h 2839500"/>
              <a:gd name="connsiteX3" fmla="*/ 9192126 w 9208168"/>
              <a:gd name="connsiteY3" fmla="*/ 2839500 h 2839500"/>
              <a:gd name="connsiteX4" fmla="*/ 48126 w 9208168"/>
              <a:gd name="connsiteY4" fmla="*/ 2839500 h 2839500"/>
              <a:gd name="connsiteX0" fmla="*/ 48126 w 9208168"/>
              <a:gd name="connsiteY0" fmla="*/ 2839500 h 2839500"/>
              <a:gd name="connsiteX1" fmla="*/ 0 w 9208168"/>
              <a:gd name="connsiteY1" fmla="*/ 1722568 h 2839500"/>
              <a:gd name="connsiteX2" fmla="*/ 9208168 w 9208168"/>
              <a:gd name="connsiteY2" fmla="*/ 0 h 2839500"/>
              <a:gd name="connsiteX3" fmla="*/ 9192126 w 9208168"/>
              <a:gd name="connsiteY3" fmla="*/ 2839500 h 2839500"/>
              <a:gd name="connsiteX4" fmla="*/ 48126 w 9208168"/>
              <a:gd name="connsiteY4" fmla="*/ 2839500 h 2839500"/>
              <a:gd name="connsiteX0" fmla="*/ 0 w 9160042"/>
              <a:gd name="connsiteY0" fmla="*/ 2839500 h 2839500"/>
              <a:gd name="connsiteX1" fmla="*/ 26302 w 9160042"/>
              <a:gd name="connsiteY1" fmla="*/ 1775731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11316 w 9171358"/>
              <a:gd name="connsiteY0" fmla="*/ 2839500 h 2839500"/>
              <a:gd name="connsiteX1" fmla="*/ 37618 w 9171358"/>
              <a:gd name="connsiteY1" fmla="*/ 1775731 h 2839500"/>
              <a:gd name="connsiteX2" fmla="*/ 9171358 w 9171358"/>
              <a:gd name="connsiteY2" fmla="*/ 0 h 2839500"/>
              <a:gd name="connsiteX3" fmla="*/ 9155316 w 9171358"/>
              <a:gd name="connsiteY3" fmla="*/ 2839500 h 2839500"/>
              <a:gd name="connsiteX4" fmla="*/ 11316 w 9171358"/>
              <a:gd name="connsiteY4" fmla="*/ 2839500 h 2839500"/>
              <a:gd name="connsiteX0" fmla="*/ 18182 w 9178224"/>
              <a:gd name="connsiteY0" fmla="*/ 2839500 h 2839500"/>
              <a:gd name="connsiteX1" fmla="*/ 33851 w 9178224"/>
              <a:gd name="connsiteY1" fmla="*/ 2381786 h 2839500"/>
              <a:gd name="connsiteX2" fmla="*/ 9178224 w 9178224"/>
              <a:gd name="connsiteY2" fmla="*/ 0 h 2839500"/>
              <a:gd name="connsiteX3" fmla="*/ 9162182 w 9178224"/>
              <a:gd name="connsiteY3" fmla="*/ 2839500 h 2839500"/>
              <a:gd name="connsiteX4" fmla="*/ 18182 w 9178224"/>
              <a:gd name="connsiteY4" fmla="*/ 2839500 h 2839500"/>
              <a:gd name="connsiteX0" fmla="*/ 18182 w 9178224"/>
              <a:gd name="connsiteY0" fmla="*/ 2839500 h 2839500"/>
              <a:gd name="connsiteX1" fmla="*/ 33851 w 9178224"/>
              <a:gd name="connsiteY1" fmla="*/ 1967116 h 2839500"/>
              <a:gd name="connsiteX2" fmla="*/ 9178224 w 9178224"/>
              <a:gd name="connsiteY2" fmla="*/ 0 h 2839500"/>
              <a:gd name="connsiteX3" fmla="*/ 9162182 w 9178224"/>
              <a:gd name="connsiteY3" fmla="*/ 2839500 h 2839500"/>
              <a:gd name="connsiteX4" fmla="*/ 18182 w 9178224"/>
              <a:gd name="connsiteY4" fmla="*/ 2839500 h 2839500"/>
              <a:gd name="connsiteX0" fmla="*/ 8910 w 9168952"/>
              <a:gd name="connsiteY0" fmla="*/ 2839500 h 2839500"/>
              <a:gd name="connsiteX1" fmla="*/ 24579 w 9168952"/>
              <a:gd name="connsiteY1" fmla="*/ 1967116 h 2839500"/>
              <a:gd name="connsiteX2" fmla="*/ 9168952 w 9168952"/>
              <a:gd name="connsiteY2" fmla="*/ 0 h 2839500"/>
              <a:gd name="connsiteX3" fmla="*/ 9152910 w 9168952"/>
              <a:gd name="connsiteY3" fmla="*/ 2839500 h 2839500"/>
              <a:gd name="connsiteX4" fmla="*/ 8910 w 916895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042" h="2839500">
                <a:moveTo>
                  <a:pt x="0" y="2839500"/>
                </a:moveTo>
                <a:cubicBezTo>
                  <a:pt x="5347" y="2237252"/>
                  <a:pt x="2097" y="2655055"/>
                  <a:pt x="15669" y="1967116"/>
                </a:cubicBezTo>
                <a:lnTo>
                  <a:pt x="9160042" y="0"/>
                </a:lnTo>
                <a:cubicBezTo>
                  <a:pt x="9154695" y="946500"/>
                  <a:pt x="9149347" y="1893000"/>
                  <a:pt x="9144000" y="2839500"/>
                </a:cubicBezTo>
                <a:lnTo>
                  <a:pt x="0" y="2839500"/>
                </a:lnTo>
                <a:close/>
              </a:path>
            </a:pathLst>
          </a:cu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B52F864-33AA-4B58-823E-81D7D836FA3A}"/>
              </a:ext>
            </a:extLst>
          </p:cNvPr>
          <p:cNvSpPr/>
          <p:nvPr userDrawn="1"/>
        </p:nvSpPr>
        <p:spPr>
          <a:xfrm>
            <a:off x="0" y="4507200"/>
            <a:ext cx="9144000" cy="81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7416000" cy="264489"/>
          </a:xfrm>
        </p:spPr>
        <p:txBody>
          <a:bodyPr bIns="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1E4FB8-8FAA-C163-C1C9-80C8B3C54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19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D9FC95D-F5F2-494B-9ED1-0DAD3FC58C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467"/>
            <a:ext cx="6665250" cy="52199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682D33A-1F8D-4032-A5A1-BF67461CADDB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5153" y="2111188"/>
            <a:ext cx="10233212" cy="22053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F77ECD9-60D1-85FC-2FAE-32573546F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71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8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467"/>
            <a:ext cx="6665250" cy="52199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682D33A-1F8D-4032-A5A1-BF67461CADDB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5153" y="2111188"/>
            <a:ext cx="10233212" cy="22053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83F778F-756B-6C8D-E527-ABD3C3BFC8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8793F97-9A52-A2A9-829D-4F2BD82A8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11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A5573D7-12D4-4508-9BA4-486682470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682D33A-1F8D-4032-A5A1-BF67461CADDB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5153" y="2111188"/>
            <a:ext cx="10233212" cy="22053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868885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6400"/>
              </a:lnSpc>
              <a:defRPr sz="64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highlight>
                  <a:srgbClr val="EEEEE7"/>
                </a:highlight>
                <a:latin typeface="+mj-lt"/>
              </a:defRPr>
            </a:lvl1pPr>
          </a:lstStyle>
          <a:p>
            <a:r>
              <a:rPr lang="nl-NL" dirty="0"/>
              <a:t>KLIK OM DE STIJL </a:t>
            </a:r>
            <a:br>
              <a:rPr lang="nl-NL" dirty="0"/>
            </a:br>
            <a:r>
              <a:rPr lang="nl-NL" dirty="0"/>
              <a:t>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2668911"/>
            <a:ext cx="4483103" cy="26448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DE5CCF0-50B0-B211-7A9D-7265B45B4A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28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9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2AF94F90-8489-2C0E-C27A-C6FD957D2F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682D33A-1F8D-4032-A5A1-BF67461CADDB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5153" y="2111188"/>
            <a:ext cx="10233212" cy="22053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868885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6400"/>
              </a:lnSpc>
              <a:defRPr sz="64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highlight>
                  <a:srgbClr val="EEEEE7"/>
                </a:highlight>
                <a:latin typeface="+mj-lt"/>
              </a:defRPr>
            </a:lvl1pPr>
          </a:lstStyle>
          <a:p>
            <a:r>
              <a:rPr lang="nl-NL" dirty="0"/>
              <a:t>KLIK OM DE STIJL </a:t>
            </a:r>
            <a:br>
              <a:rPr lang="nl-NL" dirty="0"/>
            </a:br>
            <a:r>
              <a:rPr lang="nl-NL" dirty="0"/>
              <a:t>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2668911"/>
            <a:ext cx="4483103" cy="26448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49F22CF-E2B7-7F64-8FD2-0C890EBE9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8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3" y="216001"/>
            <a:ext cx="7379999" cy="4699106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 Art Sans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 Art Sans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1578431"/>
            <a:ext cx="3816000" cy="1863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3473717"/>
            <a:ext cx="3816000" cy="918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057" y="216000"/>
            <a:ext cx="1793886" cy="701013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4533079"/>
            <a:ext cx="4773240" cy="26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landers Art Sans" panose="00000500000000000000" pitchFamily="2" charset="0"/>
              </a:defRPr>
            </a:lvl1pPr>
            <a:lvl5pPr algn="r">
              <a:defRPr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landers Art Sans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F8EF542-043B-460C-ACE6-6C1DB137C7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14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0D014F48-9826-43E8-99CE-3699C2B51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5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C2FCCE03-DE5F-4877-AEDD-8807FD459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5161529" cy="26448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A16581-059B-9A44-9DCA-D4C7AEF954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3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0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768000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E1F2C140-AB3D-C7D2-5234-735F9B8012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endParaRPr lang="nl-NL" dirty="0"/>
          </a:p>
        </p:txBody>
      </p:sp>
      <p:pic>
        <p:nvPicPr>
          <p:cNvPr id="14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0D014F48-9826-43E8-99CE-3699C2B51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5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C2FCCE03-DE5F-4877-AEDD-8807FD459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5161529" cy="26448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A3F8A0-28D4-E8AB-F918-588D0B801A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48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375840"/>
            <a:ext cx="3859740" cy="4391819"/>
          </a:xfrm>
        </p:spPr>
        <p:txBody>
          <a:bodyPr anchor="ctr" anchorCtr="0"/>
          <a:lstStyle>
            <a:lvl1pPr algn="r">
              <a:defRPr sz="54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0" y="375840"/>
            <a:ext cx="4089870" cy="4391820"/>
          </a:xfrm>
        </p:spPr>
        <p:txBody>
          <a:bodyPr bIns="0" anchor="ctr" anchorCtr="0"/>
          <a:lstStyle>
            <a:lvl1pPr marL="457200" indent="-457200">
              <a:lnSpc>
                <a:spcPct val="100000"/>
              </a:lnSpc>
              <a:buFont typeface="+mj-lt"/>
              <a:buAutoNum type="arabicPeriod"/>
              <a:defRPr sz="1800" b="1">
                <a:latin typeface="+mn-lt"/>
              </a:defRPr>
            </a:lvl1pPr>
            <a:lvl2pPr marL="745200" indent="-457200">
              <a:lnSpc>
                <a:spcPct val="100000"/>
              </a:lnSpc>
              <a:buSzPct val="75000"/>
              <a:buFont typeface="+mj-lt"/>
              <a:buAutoNum type="arabicPeriod"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918900" indent="-342900">
              <a:lnSpc>
                <a:spcPct val="100000"/>
              </a:lnSpc>
              <a:buSzPct val="85000"/>
              <a:buFont typeface="+mj-lt"/>
              <a:buAutoNum type="arabicPeriod"/>
              <a:defRPr sz="1200">
                <a:latin typeface="+mn-lt"/>
              </a:defRPr>
            </a:lvl3pPr>
            <a:lvl4pPr marL="1206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</a:defRPr>
            </a:lvl4pPr>
            <a:lvl5pPr marL="1494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9868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pagina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375840"/>
            <a:ext cx="8029858" cy="4391819"/>
          </a:xfrm>
        </p:spPr>
        <p:txBody>
          <a:bodyPr anchor="ctr" anchorCtr="0"/>
          <a:lstStyle>
            <a:lvl1pPr algn="r">
              <a:defRPr sz="54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42200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96ED9C84-48C4-4B0A-91F2-604AA7086543}"/>
              </a:ext>
            </a:extLst>
          </p:cNvPr>
          <p:cNvSpPr/>
          <p:nvPr userDrawn="1"/>
        </p:nvSpPr>
        <p:spPr>
          <a:xfrm>
            <a:off x="0" y="-217714"/>
            <a:ext cx="9144000" cy="2898866"/>
          </a:xfrm>
          <a:custGeom>
            <a:avLst/>
            <a:gdLst>
              <a:gd name="connsiteX0" fmla="*/ 0 w 9144000"/>
              <a:gd name="connsiteY0" fmla="*/ 0 h 2898866"/>
              <a:gd name="connsiteX1" fmla="*/ 9144000 w 9144000"/>
              <a:gd name="connsiteY1" fmla="*/ 0 h 2898866"/>
              <a:gd name="connsiteX2" fmla="*/ 9144000 w 9144000"/>
              <a:gd name="connsiteY2" fmla="*/ 635366 h 2898866"/>
              <a:gd name="connsiteX3" fmla="*/ 9144000 w 9144000"/>
              <a:gd name="connsiteY3" fmla="*/ 701014 h 2898866"/>
              <a:gd name="connsiteX4" fmla="*/ 9144000 w 9144000"/>
              <a:gd name="connsiteY4" fmla="*/ 955249 h 2898866"/>
              <a:gd name="connsiteX5" fmla="*/ 0 w 9144000"/>
              <a:gd name="connsiteY5" fmla="*/ 2898866 h 2898866"/>
              <a:gd name="connsiteX6" fmla="*/ 0 w 9144000"/>
              <a:gd name="connsiteY6" fmla="*/ 701014 h 2898866"/>
              <a:gd name="connsiteX7" fmla="*/ 0 w 9144000"/>
              <a:gd name="connsiteY7" fmla="*/ 635366 h 28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898866">
                <a:moveTo>
                  <a:pt x="0" y="0"/>
                </a:moveTo>
                <a:lnTo>
                  <a:pt x="9144000" y="0"/>
                </a:lnTo>
                <a:lnTo>
                  <a:pt x="9144000" y="635366"/>
                </a:lnTo>
                <a:lnTo>
                  <a:pt x="9144000" y="701014"/>
                </a:lnTo>
                <a:lnTo>
                  <a:pt x="9144000" y="955249"/>
                </a:lnTo>
                <a:lnTo>
                  <a:pt x="0" y="2898866"/>
                </a:lnTo>
                <a:lnTo>
                  <a:pt x="0" y="701014"/>
                </a:lnTo>
                <a:lnTo>
                  <a:pt x="0" y="6353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45612"/>
            <a:ext cx="6208830" cy="3216146"/>
          </a:xfrm>
        </p:spPr>
        <p:txBody>
          <a:bodyPr anchor="t" anchorCtr="0">
            <a:noAutofit/>
          </a:bodyPr>
          <a:lstStyle>
            <a:lvl1pPr indent="0" algn="l">
              <a:lnSpc>
                <a:spcPts val="80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468"/>
            <a:ext cx="6596126" cy="522000"/>
          </a:xfrm>
          <a:solidFill>
            <a:srgbClr val="EEEEE7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257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96ED9C84-48C4-4B0A-91F2-604AA7086543}"/>
              </a:ext>
            </a:extLst>
          </p:cNvPr>
          <p:cNvSpPr/>
          <p:nvPr userDrawn="1"/>
        </p:nvSpPr>
        <p:spPr>
          <a:xfrm>
            <a:off x="0" y="-217714"/>
            <a:ext cx="9144000" cy="2898866"/>
          </a:xfrm>
          <a:custGeom>
            <a:avLst/>
            <a:gdLst>
              <a:gd name="connsiteX0" fmla="*/ 0 w 9144000"/>
              <a:gd name="connsiteY0" fmla="*/ 0 h 2898866"/>
              <a:gd name="connsiteX1" fmla="*/ 9144000 w 9144000"/>
              <a:gd name="connsiteY1" fmla="*/ 0 h 2898866"/>
              <a:gd name="connsiteX2" fmla="*/ 9144000 w 9144000"/>
              <a:gd name="connsiteY2" fmla="*/ 635366 h 2898866"/>
              <a:gd name="connsiteX3" fmla="*/ 9144000 w 9144000"/>
              <a:gd name="connsiteY3" fmla="*/ 701014 h 2898866"/>
              <a:gd name="connsiteX4" fmla="*/ 9144000 w 9144000"/>
              <a:gd name="connsiteY4" fmla="*/ 955249 h 2898866"/>
              <a:gd name="connsiteX5" fmla="*/ 0 w 9144000"/>
              <a:gd name="connsiteY5" fmla="*/ 2898866 h 2898866"/>
              <a:gd name="connsiteX6" fmla="*/ 0 w 9144000"/>
              <a:gd name="connsiteY6" fmla="*/ 701014 h 2898866"/>
              <a:gd name="connsiteX7" fmla="*/ 0 w 9144000"/>
              <a:gd name="connsiteY7" fmla="*/ 635366 h 28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898866">
                <a:moveTo>
                  <a:pt x="0" y="0"/>
                </a:moveTo>
                <a:lnTo>
                  <a:pt x="9144000" y="0"/>
                </a:lnTo>
                <a:lnTo>
                  <a:pt x="9144000" y="635366"/>
                </a:lnTo>
                <a:lnTo>
                  <a:pt x="9144000" y="701014"/>
                </a:lnTo>
                <a:lnTo>
                  <a:pt x="9144000" y="955249"/>
                </a:lnTo>
                <a:lnTo>
                  <a:pt x="0" y="2898866"/>
                </a:lnTo>
                <a:lnTo>
                  <a:pt x="0" y="701014"/>
                </a:lnTo>
                <a:lnTo>
                  <a:pt x="0" y="6353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306031"/>
            <a:ext cx="3996000" cy="3803983"/>
          </a:xfrm>
        </p:spPr>
        <p:txBody>
          <a:bodyPr anchor="ctr" anchorCtr="0">
            <a:noAutofit/>
          </a:bodyPr>
          <a:lstStyle>
            <a:lvl1pPr indent="0" algn="r">
              <a:lnSpc>
                <a:spcPts val="5400"/>
              </a:lnSpc>
              <a:defRPr sz="54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468"/>
            <a:ext cx="6589594" cy="522000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32882F7-547B-47B6-9808-35F98C0B733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572000" y="313369"/>
            <a:ext cx="4089870" cy="3796646"/>
          </a:xfrm>
        </p:spPr>
        <p:txBody>
          <a:bodyPr bIns="0" anchor="ctr" anchorCtr="0"/>
          <a:lstStyle>
            <a:lvl1pPr marL="457200" indent="-457200">
              <a:lnSpc>
                <a:spcPct val="100000"/>
              </a:lnSpc>
              <a:buFont typeface="+mj-lt"/>
              <a:buAutoNum type="arabicPeriod"/>
              <a:defRPr sz="1800" b="1">
                <a:latin typeface="+mn-lt"/>
              </a:defRPr>
            </a:lvl1pPr>
            <a:lvl2pPr marL="745200" indent="-457200">
              <a:lnSpc>
                <a:spcPct val="100000"/>
              </a:lnSpc>
              <a:buSzPct val="75000"/>
              <a:buFont typeface="+mj-lt"/>
              <a:buAutoNum type="arabicPeriod"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918900" indent="-342900">
              <a:lnSpc>
                <a:spcPct val="100000"/>
              </a:lnSpc>
              <a:buSzPct val="85000"/>
              <a:buFont typeface="+mj-lt"/>
              <a:buAutoNum type="arabicPeriod"/>
              <a:defRPr sz="1200">
                <a:latin typeface="+mn-lt"/>
              </a:defRPr>
            </a:lvl3pPr>
            <a:lvl4pPr marL="1206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</a:defRPr>
            </a:lvl4pPr>
            <a:lvl5pPr marL="1494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8496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pagina_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375840"/>
            <a:ext cx="8029858" cy="4391819"/>
          </a:xfrm>
        </p:spPr>
        <p:txBody>
          <a:bodyPr anchor="ctr" anchorCtr="0"/>
          <a:lstStyle>
            <a:lvl1pPr algn="l">
              <a:defRPr sz="54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9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30965462-D43A-4FC9-B987-05E1AE56D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1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4BA794C2-5FEC-4778-B64E-BFABC5C36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993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375840"/>
            <a:ext cx="3859740" cy="4391819"/>
          </a:xfrm>
        </p:spPr>
        <p:txBody>
          <a:bodyPr anchor="ctr" anchorCtr="0"/>
          <a:lstStyle>
            <a:lvl1pPr algn="r">
              <a:defRPr sz="54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0" y="375840"/>
            <a:ext cx="4089870" cy="4391820"/>
          </a:xfrm>
        </p:spPr>
        <p:txBody>
          <a:bodyPr bIns="0" anchor="ctr" anchorCtr="0"/>
          <a:lstStyle>
            <a:lvl1pPr marL="457200" indent="-457200">
              <a:lnSpc>
                <a:spcPct val="100000"/>
              </a:lnSpc>
              <a:buFont typeface="+mj-lt"/>
              <a:buAutoNum type="arabicPeriod"/>
              <a:defRPr sz="1800" b="1">
                <a:latin typeface="+mn-lt"/>
              </a:defRPr>
            </a:lvl1pPr>
            <a:lvl2pPr marL="745200" indent="-457200">
              <a:lnSpc>
                <a:spcPct val="100000"/>
              </a:lnSpc>
              <a:buSzPct val="75000"/>
              <a:buFont typeface="+mj-lt"/>
              <a:buAutoNum type="arabicPeriod"/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918900" indent="-342900">
              <a:lnSpc>
                <a:spcPct val="100000"/>
              </a:lnSpc>
              <a:buSzPct val="85000"/>
              <a:buFont typeface="+mj-lt"/>
              <a:buAutoNum type="arabicPeriod"/>
              <a:defRPr sz="1200">
                <a:latin typeface="+mn-lt"/>
              </a:defRPr>
            </a:lvl3pPr>
            <a:lvl4pPr marL="1206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</a:defRPr>
            </a:lvl4pPr>
            <a:lvl5pPr marL="1494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6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75D083C8-7FF7-41D4-BFBB-C06CCDA80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7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A33A7E94-DF06-40C3-B8F9-9985A5479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096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7416000" cy="2754000"/>
          </a:xfrm>
        </p:spPr>
        <p:txBody>
          <a:bodyPr bIns="0"/>
          <a:lstStyle>
            <a:lvl1pPr marL="0" indent="0">
              <a:lnSpc>
                <a:spcPct val="100000"/>
              </a:lnSpc>
              <a:buFontTx/>
              <a:buBlip>
                <a:blip r:embed="rId2"/>
              </a:buBlip>
              <a:defRPr sz="1800">
                <a:latin typeface="+mn-lt"/>
              </a:defRPr>
            </a:lvl1pPr>
            <a:lvl2pPr>
              <a:lnSpc>
                <a:spcPct val="100000"/>
              </a:lnSpc>
              <a:buSzPct val="75000"/>
              <a:buFontTx/>
              <a:buBlip>
                <a:blip r:embed="rId3"/>
              </a:buBlip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buSzPct val="85000"/>
              <a:defRPr sz="1200">
                <a:latin typeface="+mn-lt"/>
              </a:defRPr>
            </a:lvl3pPr>
            <a:lvl4pPr>
              <a:lnSpc>
                <a:spcPct val="100000"/>
              </a:lnSpc>
              <a:defRPr sz="1200">
                <a:latin typeface="+mn-lt"/>
              </a:defRPr>
            </a:lvl4pPr>
            <a:lvl5pPr>
              <a:lnSpc>
                <a:spcPct val="100000"/>
              </a:lnSpc>
              <a:defRPr sz="1200">
                <a:latin typeface="+mn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2F462A5C-14E7-4328-8096-B9D21C1288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921026"/>
            <a:ext cx="7416000" cy="788504"/>
          </a:xfrm>
        </p:spPr>
        <p:txBody>
          <a:bodyPr anchor="b" anchorCtr="0"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5725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5975820" cy="2754000"/>
          </a:xfrm>
        </p:spPr>
        <p:txBody>
          <a:bodyPr bIns="0"/>
          <a:lstStyle>
            <a:lvl1pPr marL="0" indent="0">
              <a:lnSpc>
                <a:spcPct val="100000"/>
              </a:lnSpc>
              <a:buFontTx/>
              <a:buBlip>
                <a:blip r:embed="rId2"/>
              </a:buBlip>
              <a:defRPr sz="1800">
                <a:latin typeface="+mn-lt"/>
              </a:defRPr>
            </a:lvl1pPr>
            <a:lvl2pPr>
              <a:lnSpc>
                <a:spcPct val="100000"/>
              </a:lnSpc>
              <a:buSzPct val="75000"/>
              <a:buFontTx/>
              <a:buBlip>
                <a:blip r:embed="rId3"/>
              </a:buBlip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buSzPct val="85000"/>
              <a:defRPr sz="1200">
                <a:latin typeface="+mn-lt"/>
              </a:defRPr>
            </a:lvl3pPr>
            <a:lvl4pPr>
              <a:lnSpc>
                <a:spcPct val="100000"/>
              </a:lnSpc>
              <a:defRPr sz="1200">
                <a:latin typeface="+mn-lt"/>
              </a:defRPr>
            </a:lvl4pPr>
            <a:lvl5pPr>
              <a:lnSpc>
                <a:spcPct val="100000"/>
              </a:lnSpc>
              <a:defRPr sz="1200">
                <a:latin typeface="+mn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C56FF63-981C-4B0A-8020-4516BA65DC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0000" y="540000"/>
            <a:ext cx="2016000" cy="4068000"/>
          </a:xfrm>
        </p:spPr>
        <p:txBody>
          <a:bodyPr/>
          <a:lstStyle/>
          <a:p>
            <a:endParaRPr lang="nl-NL"/>
          </a:p>
        </p:txBody>
      </p:sp>
      <p:pic>
        <p:nvPicPr>
          <p:cNvPr id="12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06E2789B-B2D6-41F2-8D19-3329A592C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848139"/>
            <a:ext cx="5975820" cy="861391"/>
          </a:xfrm>
        </p:spPr>
        <p:txBody>
          <a:bodyPr anchor="b" anchorCtr="0"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040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51435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7" y="4746210"/>
            <a:ext cx="2141621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latin typeface="Flanders Art Sans" panose="00000500000000000000" pitchFamily="2" charset="0"/>
              </a:rPr>
              <a:pPr/>
              <a:t>30/10/2024</a:t>
            </a:fld>
            <a:r>
              <a:rPr lang="nl-BE" dirty="0">
                <a:latin typeface="Flanders Art Sans" panose="00000500000000000000" pitchFamily="2" charset="0"/>
              </a:rPr>
              <a:t> </a:t>
            </a:r>
            <a:r>
              <a:rPr lang="nl-BE" b="1" dirty="0">
                <a:latin typeface="Flanders Art Sans" panose="00000500000000000000" pitchFamily="2" charset="0"/>
              </a:rPr>
              <a:t>│</a:t>
            </a:r>
            <a:fld id="{B263F6C6-2226-4286-8995-C42CB1E7C290}" type="slidenum">
              <a:rPr lang="nl-BE" smtClean="0">
                <a:latin typeface="Flanders Art Sans" panose="00000500000000000000" pitchFamily="2" charset="0"/>
              </a:rPr>
              <a:pPr/>
              <a:t>‹nr.›</a:t>
            </a:fld>
            <a:endParaRPr lang="nl-BE" dirty="0">
              <a:latin typeface="Flanders Art Sans" panose="00000500000000000000" pitchFamily="2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3" y="567635"/>
            <a:ext cx="3456131" cy="135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240587"/>
            <a:ext cx="3112678" cy="2077574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Flanders Art Sans" panose="00000500000000000000" pitchFamily="2" charset="0"/>
              </a:defRPr>
            </a:lvl1pPr>
            <a:lvl2pPr>
              <a:defRPr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2pPr>
            <a:lvl3pPr>
              <a:defRPr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3pPr>
            <a:lvl4pPr>
              <a:defRPr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4pPr>
            <a:lvl5pPr>
              <a:defRPr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3E7AEDB-3DD3-4F38-B64E-B9D5EA9A94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_8"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108585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872796"/>
            <a:ext cx="5975820" cy="837000"/>
          </a:xfrm>
        </p:spPr>
        <p:txBody>
          <a:bodyPr anchor="b" anchorCtr="0"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5975820" cy="2754000"/>
          </a:xfrm>
        </p:spPr>
        <p:txBody>
          <a:bodyPr bIns="0"/>
          <a:lstStyle>
            <a:lvl1pPr marL="0" indent="0">
              <a:lnSpc>
                <a:spcPct val="100000"/>
              </a:lnSpc>
              <a:buFontTx/>
              <a:buBlip>
                <a:blip r:embed="rId2"/>
              </a:buBlip>
              <a:defRPr sz="1800">
                <a:latin typeface="+mn-lt"/>
              </a:defRPr>
            </a:lvl1pPr>
            <a:lvl2pPr>
              <a:lnSpc>
                <a:spcPct val="100000"/>
              </a:lnSpc>
              <a:buSzPct val="75000"/>
              <a:buFontTx/>
              <a:buBlip>
                <a:blip r:embed="rId3"/>
              </a:buBlip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buSzPct val="85000"/>
              <a:defRPr sz="1200">
                <a:latin typeface="+mn-lt"/>
              </a:defRPr>
            </a:lvl3pPr>
            <a:lvl4pPr>
              <a:lnSpc>
                <a:spcPct val="100000"/>
              </a:lnSpc>
              <a:defRPr sz="1200">
                <a:latin typeface="+mn-lt"/>
              </a:defRPr>
            </a:lvl4pPr>
            <a:lvl5pPr>
              <a:lnSpc>
                <a:spcPct val="100000"/>
              </a:lnSpc>
              <a:defRPr sz="1200">
                <a:latin typeface="+mn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C56FF63-981C-4B0A-8020-4516BA65DC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0000" y="540000"/>
            <a:ext cx="2016000" cy="4068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47BD4282-C216-4A01-9D13-E1DB1FBCD038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82130" y="4177170"/>
            <a:ext cx="6589594" cy="522000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  <a:endParaRPr lang="nl-BE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7552FA2-C7F3-477E-8116-ACABAE08991D}"/>
              </a:ext>
            </a:extLst>
          </p:cNvPr>
          <p:cNvSpPr/>
          <p:nvPr userDrawn="1"/>
        </p:nvSpPr>
        <p:spPr>
          <a:xfrm>
            <a:off x="0" y="-1"/>
            <a:ext cx="3240000" cy="684000"/>
          </a:xfrm>
          <a:custGeom>
            <a:avLst/>
            <a:gdLst>
              <a:gd name="connsiteX0" fmla="*/ 0 w 3166343"/>
              <a:gd name="connsiteY0" fmla="*/ 0 h 684000"/>
              <a:gd name="connsiteX1" fmla="*/ 3166343 w 3166343"/>
              <a:gd name="connsiteY1" fmla="*/ 0 h 684000"/>
              <a:gd name="connsiteX2" fmla="*/ 14829 w 3166343"/>
              <a:gd name="connsiteY2" fmla="*/ 684000 h 684000"/>
              <a:gd name="connsiteX3" fmla="*/ 0 w 3166343"/>
              <a:gd name="connsiteY3" fmla="*/ 684000 h 684000"/>
              <a:gd name="connsiteX4" fmla="*/ 0 w 3166343"/>
              <a:gd name="connsiteY4" fmla="*/ 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6343" h="684000">
                <a:moveTo>
                  <a:pt x="0" y="0"/>
                </a:moveTo>
                <a:lnTo>
                  <a:pt x="3166343" y="0"/>
                </a:lnTo>
                <a:lnTo>
                  <a:pt x="14829" y="684000"/>
                </a:lnTo>
                <a:lnTo>
                  <a:pt x="0" y="684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057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_10"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5975820" cy="2754000"/>
          </a:xfrm>
        </p:spPr>
        <p:txBody>
          <a:bodyPr bIns="0"/>
          <a:lstStyle>
            <a:lvl1pPr marL="0" indent="0">
              <a:lnSpc>
                <a:spcPct val="100000"/>
              </a:lnSpc>
              <a:buFontTx/>
              <a:buBlip>
                <a:blip r:embed="rId2"/>
              </a:buBlip>
              <a:defRPr sz="1800">
                <a:latin typeface="+mn-lt"/>
              </a:defRPr>
            </a:lvl1pPr>
            <a:lvl2pPr>
              <a:lnSpc>
                <a:spcPct val="100000"/>
              </a:lnSpc>
              <a:buSzPct val="75000"/>
              <a:buFontTx/>
              <a:buBlip>
                <a:blip r:embed="rId3"/>
              </a:buBlip>
              <a:defRPr sz="1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buSzPct val="85000"/>
              <a:defRPr sz="1200">
                <a:latin typeface="+mn-lt"/>
              </a:defRPr>
            </a:lvl3pPr>
            <a:lvl4pPr>
              <a:lnSpc>
                <a:spcPct val="100000"/>
              </a:lnSpc>
              <a:defRPr sz="1200">
                <a:latin typeface="+mn-lt"/>
              </a:defRPr>
            </a:lvl4pPr>
            <a:lvl5pPr>
              <a:lnSpc>
                <a:spcPct val="100000"/>
              </a:lnSpc>
              <a:defRPr sz="1200">
                <a:latin typeface="+mn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C56FF63-981C-4B0A-8020-4516BA65DC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0000" y="540000"/>
            <a:ext cx="2016000" cy="4068000"/>
          </a:xfrm>
        </p:spPr>
        <p:txBody>
          <a:bodyPr/>
          <a:lstStyle/>
          <a:p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B28E1AE-237E-45DC-96FF-19EE64462A8A}"/>
              </a:ext>
            </a:extLst>
          </p:cNvPr>
          <p:cNvCxnSpPr>
            <a:cxnSpLocks/>
          </p:cNvCxnSpPr>
          <p:nvPr userDrawn="1"/>
        </p:nvCxnSpPr>
        <p:spPr>
          <a:xfrm flipV="1">
            <a:off x="-26127" y="0"/>
            <a:ext cx="923110" cy="177927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F1AB217-37DB-484A-9699-517B16BE2F9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180056"/>
            <a:ext cx="9144000" cy="222351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872795"/>
            <a:ext cx="5975820" cy="837000"/>
          </a:xfrm>
        </p:spPr>
        <p:txBody>
          <a:bodyPr anchor="b" anchorCtr="0"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0971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F28A2C1-D5FB-84D8-598A-806DDCBA17C0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71804848-A0C2-431C-B14D-04D8EF8FF5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544" y="1576864"/>
            <a:ext cx="1650304" cy="2997041"/>
          </a:xfrm>
          <a:solidFill>
            <a:schemeClr val="bg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BE" dirty="0"/>
              <a:t>Dit is een agendaslide, klik om de titel in te voegen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C2058857-A030-4001-A613-27A36B0EF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5345" y="3194271"/>
            <a:ext cx="7047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8" name="Tijdelijke aanduiding voor tekst 47">
            <a:extLst>
              <a:ext uri="{FF2B5EF4-FFF2-40B4-BE49-F238E27FC236}">
                <a16:creationId xmlns:a16="http://schemas.microsoft.com/office/drawing/2014/main" id="{9D473042-A61C-4D59-9280-DD9E5FAA9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9282" y="1576864"/>
            <a:ext cx="1650304" cy="2997041"/>
          </a:xfrm>
          <a:solidFill>
            <a:schemeClr val="bg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0" name="Tijdelijke aanduiding voor tekst 47">
            <a:extLst>
              <a:ext uri="{FF2B5EF4-FFF2-40B4-BE49-F238E27FC236}">
                <a16:creationId xmlns:a16="http://schemas.microsoft.com/office/drawing/2014/main" id="{E55395EE-ECBA-4F62-87F8-F39F61252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4443" y="3207771"/>
            <a:ext cx="7047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1" name="Tijdelijke aanduiding voor tekst 47">
            <a:extLst>
              <a:ext uri="{FF2B5EF4-FFF2-40B4-BE49-F238E27FC236}">
                <a16:creationId xmlns:a16="http://schemas.microsoft.com/office/drawing/2014/main" id="{796950E7-0153-4D8C-9AF7-41C6C2999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6551" y="1576864"/>
            <a:ext cx="1650304" cy="2997041"/>
          </a:xfrm>
          <a:solidFill>
            <a:schemeClr val="bg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3" name="Tijdelijke aanduiding voor tekst 47">
            <a:extLst>
              <a:ext uri="{FF2B5EF4-FFF2-40B4-BE49-F238E27FC236}">
                <a16:creationId xmlns:a16="http://schemas.microsoft.com/office/drawing/2014/main" id="{3EAF487C-4BB9-4A2C-89FD-B35DFEBF04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4750" y="3158767"/>
            <a:ext cx="7047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A96C44E-73DC-4282-B661-8E59BBAE732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240863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649FDC80-848D-438C-9A44-C31962BD203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37601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9FF4E0B8-4B1A-4F6C-9FD8-EA79736BF8D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14750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</p:spTree>
    <p:extLst>
      <p:ext uri="{BB962C8B-B14F-4D97-AF65-F5344CB8AC3E}">
        <p14:creationId xmlns:p14="http://schemas.microsoft.com/office/powerpoint/2010/main" val="408215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A58422D-50C4-F3B1-2717-09B4BEA9E22A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F17EA2C-3A0F-04F4-82FB-44CE8C46C3D5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71804848-A0C2-431C-B14D-04D8EF8FF5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607" y="1576864"/>
            <a:ext cx="1493942" cy="2997041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BE" dirty="0"/>
              <a:t>Dit is een agendaslide, klik om de titel in te voegen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C2058857-A030-4001-A613-27A36B0EF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1408" y="3194271"/>
            <a:ext cx="637932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47">
            <a:extLst>
              <a:ext uri="{FF2B5EF4-FFF2-40B4-BE49-F238E27FC236}">
                <a16:creationId xmlns:a16="http://schemas.microsoft.com/office/drawing/2014/main" id="{9D473042-A61C-4D59-9280-DD9E5FAA9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1818" y="1576864"/>
            <a:ext cx="1493942" cy="2997041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0" name="Tijdelijke aanduiding voor tekst 47">
            <a:extLst>
              <a:ext uri="{FF2B5EF4-FFF2-40B4-BE49-F238E27FC236}">
                <a16:creationId xmlns:a16="http://schemas.microsoft.com/office/drawing/2014/main" id="{E55395EE-ECBA-4F62-87F8-F39F61252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4619" y="3194271"/>
            <a:ext cx="637932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ijdelijke aanduiding voor tekst 47">
            <a:extLst>
              <a:ext uri="{FF2B5EF4-FFF2-40B4-BE49-F238E27FC236}">
                <a16:creationId xmlns:a16="http://schemas.microsoft.com/office/drawing/2014/main" id="{796950E7-0153-4D8C-9AF7-41C6C2999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5030" y="1576864"/>
            <a:ext cx="1493942" cy="2997041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3" name="Tijdelijke aanduiding voor tekst 47">
            <a:extLst>
              <a:ext uri="{FF2B5EF4-FFF2-40B4-BE49-F238E27FC236}">
                <a16:creationId xmlns:a16="http://schemas.microsoft.com/office/drawing/2014/main" id="{3EAF487C-4BB9-4A2C-89FD-B35DFEBF04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7831" y="3194271"/>
            <a:ext cx="637932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4" name="Tijdelijke aanduiding voor tekst 47">
            <a:extLst>
              <a:ext uri="{FF2B5EF4-FFF2-40B4-BE49-F238E27FC236}">
                <a16:creationId xmlns:a16="http://schemas.microsoft.com/office/drawing/2014/main" id="{3BDEFB6F-A0F5-43F4-AE2F-BD63AE225B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71452" y="1576864"/>
            <a:ext cx="1493942" cy="2997041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6" name="Tijdelijke aanduiding voor tekst 47">
            <a:extLst>
              <a:ext uri="{FF2B5EF4-FFF2-40B4-BE49-F238E27FC236}">
                <a16:creationId xmlns:a16="http://schemas.microsoft.com/office/drawing/2014/main" id="{D9829AFC-1ADF-47E5-A971-675830CE6D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4253" y="3194271"/>
            <a:ext cx="637932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47">
            <a:extLst>
              <a:ext uri="{FF2B5EF4-FFF2-40B4-BE49-F238E27FC236}">
                <a16:creationId xmlns:a16="http://schemas.microsoft.com/office/drawing/2014/main" id="{D51457A1-5266-47B0-B3C7-D41DA2202F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8241" y="1576864"/>
            <a:ext cx="1493942" cy="2997041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13" name="Tijdelijke aanduiding voor tekst 47">
            <a:extLst>
              <a:ext uri="{FF2B5EF4-FFF2-40B4-BE49-F238E27FC236}">
                <a16:creationId xmlns:a16="http://schemas.microsoft.com/office/drawing/2014/main" id="{5F3F4C04-D91C-46CD-BE0C-29BCE261EB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1042" y="3194271"/>
            <a:ext cx="637932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BBCA8AA2-9610-48A2-8ABE-8C8846D184D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3541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A31557D3-A87B-4548-AE9A-128670EA1F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455554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24CC6FF0-FE60-4896-A829-EEE4355CF6D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217566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0584A170-0596-4484-A7AC-B61EA0853E2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79579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  <p:sp>
        <p:nvSpPr>
          <p:cNvPr id="18" name="Tijdelijke aanduiding voor afbeelding 3">
            <a:extLst>
              <a:ext uri="{FF2B5EF4-FFF2-40B4-BE49-F238E27FC236}">
                <a16:creationId xmlns:a16="http://schemas.microsoft.com/office/drawing/2014/main" id="{252E4F65-2D8A-49E1-9439-B398E58485C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41591" y="2092312"/>
            <a:ext cx="753665" cy="7536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500"/>
            </a:lvl1pPr>
          </a:lstStyle>
          <a:p>
            <a:r>
              <a:rPr lang="nl-BE" dirty="0"/>
              <a:t>Icoon</a:t>
            </a:r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38A8A1D7-1F45-53B9-A826-136DDC76F56F}"/>
              </a:ext>
            </a:extLst>
          </p:cNvPr>
          <p:cNvCxnSpPr>
            <a:cxnSpLocks/>
          </p:cNvCxnSpPr>
          <p:nvPr userDrawn="1"/>
        </p:nvCxnSpPr>
        <p:spPr>
          <a:xfrm flipV="1">
            <a:off x="-26127" y="0"/>
            <a:ext cx="923110" cy="177927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313A7AE2-C059-EC71-8990-B1203DC8A92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180056"/>
            <a:ext cx="9144000" cy="222351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021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8457DD1E-7C5B-662D-CF74-5BDED7D030F5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93C4115-2033-A458-CB0B-6A5A24F6CDDC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71804848-A0C2-431C-B14D-04D8EF8FF5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606" y="1516217"/>
            <a:ext cx="6480000" cy="432000"/>
          </a:xfrm>
          <a:solidFill>
            <a:schemeClr val="bg1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BE" dirty="0"/>
              <a:t>Dit is een agendaslide, klik om de titel in te voegen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C2058857-A030-4001-A613-27A36B0EF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5400000">
            <a:off x="797309" y="1723520"/>
            <a:ext cx="27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7">
            <a:extLst>
              <a:ext uri="{FF2B5EF4-FFF2-40B4-BE49-F238E27FC236}">
                <a16:creationId xmlns:a16="http://schemas.microsoft.com/office/drawing/2014/main" id="{4859B8BE-F3FB-4170-9B85-7BD699ED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606" y="2079443"/>
            <a:ext cx="6480000" cy="432000"/>
          </a:xfrm>
          <a:solidFill>
            <a:schemeClr val="bg1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17" name="Tijdelijke aanduiding voor tekst 47">
            <a:extLst>
              <a:ext uri="{FF2B5EF4-FFF2-40B4-BE49-F238E27FC236}">
                <a16:creationId xmlns:a16="http://schemas.microsoft.com/office/drawing/2014/main" id="{FBF37FA1-AFE8-40D6-9C6B-4F8CF2D709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797309" y="2286746"/>
            <a:ext cx="27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47">
            <a:extLst>
              <a:ext uri="{FF2B5EF4-FFF2-40B4-BE49-F238E27FC236}">
                <a16:creationId xmlns:a16="http://schemas.microsoft.com/office/drawing/2014/main" id="{A2BC0AFD-C1B9-425B-B684-141373A0F2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606" y="2642668"/>
            <a:ext cx="6480000" cy="432000"/>
          </a:xfrm>
          <a:solidFill>
            <a:schemeClr val="bg1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19" name="Tijdelijke aanduiding voor tekst 47">
            <a:extLst>
              <a:ext uri="{FF2B5EF4-FFF2-40B4-BE49-F238E27FC236}">
                <a16:creationId xmlns:a16="http://schemas.microsoft.com/office/drawing/2014/main" id="{EBCBD0FB-E4CB-4159-A09A-D5E913A59F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5400000">
            <a:off x="797309" y="2849971"/>
            <a:ext cx="27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47">
            <a:extLst>
              <a:ext uri="{FF2B5EF4-FFF2-40B4-BE49-F238E27FC236}">
                <a16:creationId xmlns:a16="http://schemas.microsoft.com/office/drawing/2014/main" id="{D64D81A0-47FD-4DFD-8FDF-325E2B7E57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606" y="3205893"/>
            <a:ext cx="6480000" cy="432000"/>
          </a:xfrm>
          <a:solidFill>
            <a:schemeClr val="bg1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21" name="Tijdelijke aanduiding voor tekst 47">
            <a:extLst>
              <a:ext uri="{FF2B5EF4-FFF2-40B4-BE49-F238E27FC236}">
                <a16:creationId xmlns:a16="http://schemas.microsoft.com/office/drawing/2014/main" id="{8981B325-3D49-4921-952E-58C06F3472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5400000">
            <a:off x="797309" y="3413196"/>
            <a:ext cx="27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47">
            <a:extLst>
              <a:ext uri="{FF2B5EF4-FFF2-40B4-BE49-F238E27FC236}">
                <a16:creationId xmlns:a16="http://schemas.microsoft.com/office/drawing/2014/main" id="{F653BE8C-3883-4491-8385-BF97139B81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606" y="3769118"/>
            <a:ext cx="6480000" cy="432000"/>
          </a:xfrm>
          <a:solidFill>
            <a:schemeClr val="bg1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35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24" name="Tijdelijke aanduiding voor tekst 47">
            <a:extLst>
              <a:ext uri="{FF2B5EF4-FFF2-40B4-BE49-F238E27FC236}">
                <a16:creationId xmlns:a16="http://schemas.microsoft.com/office/drawing/2014/main" id="{5C7FCB7F-5404-4BBA-8022-0F14D35BA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5400000">
            <a:off x="797309" y="3976421"/>
            <a:ext cx="270000" cy="27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3" name="Tijdelijke aanduiding voor tekst 5">
            <a:extLst>
              <a:ext uri="{FF2B5EF4-FFF2-40B4-BE49-F238E27FC236}">
                <a16:creationId xmlns:a16="http://schemas.microsoft.com/office/drawing/2014/main" id="{A51D5910-9AC6-44C1-B294-3C5FE40552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5839" y="1555818"/>
            <a:ext cx="365737" cy="352799"/>
          </a:xfrm>
        </p:spPr>
        <p:txBody>
          <a:bodyPr anchor="ctr"/>
          <a:lstStyle>
            <a:lvl1pPr marL="0" indent="0" algn="r">
              <a:buNone/>
              <a:defRPr sz="1350">
                <a:latin typeface="+mj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34" name="Tijdelijke aanduiding voor tekst 5">
            <a:extLst>
              <a:ext uri="{FF2B5EF4-FFF2-40B4-BE49-F238E27FC236}">
                <a16:creationId xmlns:a16="http://schemas.microsoft.com/office/drawing/2014/main" id="{719C6CBA-E116-494B-8302-2E9BFBE774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5839" y="2119043"/>
            <a:ext cx="365737" cy="352799"/>
          </a:xfrm>
        </p:spPr>
        <p:txBody>
          <a:bodyPr anchor="ctr"/>
          <a:lstStyle>
            <a:lvl1pPr marL="0" indent="0" algn="r">
              <a:buNone/>
              <a:defRPr sz="1350">
                <a:latin typeface="+mj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35" name="Tijdelijke aanduiding voor tekst 5">
            <a:extLst>
              <a:ext uri="{FF2B5EF4-FFF2-40B4-BE49-F238E27FC236}">
                <a16:creationId xmlns:a16="http://schemas.microsoft.com/office/drawing/2014/main" id="{83CD277A-4BAA-4A84-B935-629CFDD692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5839" y="2687071"/>
            <a:ext cx="365737" cy="352799"/>
          </a:xfrm>
        </p:spPr>
        <p:txBody>
          <a:bodyPr anchor="ctr"/>
          <a:lstStyle>
            <a:lvl1pPr marL="0" indent="0" algn="r">
              <a:buNone/>
              <a:defRPr sz="1350">
                <a:latin typeface="+mj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36" name="Tijdelijke aanduiding voor tekst 5">
            <a:extLst>
              <a:ext uri="{FF2B5EF4-FFF2-40B4-BE49-F238E27FC236}">
                <a16:creationId xmlns:a16="http://schemas.microsoft.com/office/drawing/2014/main" id="{F274B905-220A-4324-AA3B-073C0CAC04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5839" y="3251863"/>
            <a:ext cx="365737" cy="352799"/>
          </a:xfrm>
        </p:spPr>
        <p:txBody>
          <a:bodyPr anchor="ctr"/>
          <a:lstStyle>
            <a:lvl1pPr marL="0" indent="0" algn="r">
              <a:buNone/>
              <a:defRPr sz="1350">
                <a:latin typeface="+mj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39" name="Tijdelijke aanduiding voor tekst 5">
            <a:extLst>
              <a:ext uri="{FF2B5EF4-FFF2-40B4-BE49-F238E27FC236}">
                <a16:creationId xmlns:a16="http://schemas.microsoft.com/office/drawing/2014/main" id="{34CAD444-2AEE-419B-BEFC-18842E50CE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5839" y="3806378"/>
            <a:ext cx="365737" cy="352799"/>
          </a:xfrm>
        </p:spPr>
        <p:txBody>
          <a:bodyPr anchor="ctr"/>
          <a:lstStyle>
            <a:lvl1pPr marL="0" indent="0" algn="r">
              <a:buNone/>
              <a:defRPr sz="1350">
                <a:latin typeface="+mj-lt"/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nl-NL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29011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tekst 47">
            <a:extLst>
              <a:ext uri="{FF2B5EF4-FFF2-40B4-BE49-F238E27FC236}">
                <a16:creationId xmlns:a16="http://schemas.microsoft.com/office/drawing/2014/main" id="{B79E78C4-8870-4F95-8348-24A9DA0D0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2107" y="1869672"/>
            <a:ext cx="3443286" cy="2161394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r">
              <a:buFont typeface="Arial" panose="020B0604020202020204" pitchFamily="34" charset="0"/>
              <a:buNone/>
              <a:defRPr sz="150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hier je concept of idee in</a:t>
            </a:r>
          </a:p>
        </p:txBody>
      </p:sp>
      <p:sp>
        <p:nvSpPr>
          <p:cNvPr id="46" name="Tijdelijke aanduiding voor tekst 47">
            <a:extLst>
              <a:ext uri="{FF2B5EF4-FFF2-40B4-BE49-F238E27FC236}">
                <a16:creationId xmlns:a16="http://schemas.microsoft.com/office/drawing/2014/main" id="{631F83AF-094F-41A7-B35F-4C9EB6AD9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606" y="1869672"/>
            <a:ext cx="3443286" cy="2161394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l">
              <a:buFont typeface="Arial" panose="020B0604020202020204" pitchFamily="34" charset="0"/>
              <a:buNone/>
              <a:defRPr sz="150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hier je concept of idee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 dirty="0"/>
              <a:t>Klik om de titel te bewerken</a:t>
            </a:r>
            <a:endParaRPr lang="nl-BE" dirty="0"/>
          </a:p>
        </p:txBody>
      </p:sp>
      <p:sp>
        <p:nvSpPr>
          <p:cNvPr id="5" name="Tijdelijke aanduiding voor tekst 47">
            <a:extLst>
              <a:ext uri="{FF2B5EF4-FFF2-40B4-BE49-F238E27FC236}">
                <a16:creationId xmlns:a16="http://schemas.microsoft.com/office/drawing/2014/main" id="{4242C1EE-D14A-1BD0-363A-6E871A705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8808" y="1739164"/>
            <a:ext cx="2526384" cy="2517038"/>
          </a:xfrm>
          <a:solidFill>
            <a:schemeClr val="accent1"/>
          </a:solidFill>
          <a:ln w="254000">
            <a:solidFill>
              <a:schemeClr val="bg1"/>
            </a:solidFill>
          </a:ln>
        </p:spPr>
        <p:txBody>
          <a:bodyPr lIns="360000" tIns="180000" rIns="360000" bIns="180000" anchor="ctr"/>
          <a:lstStyle>
            <a:lvl1pPr marL="0" indent="0" algn="ctr">
              <a:buFont typeface="Arial" panose="020B0604020202020204" pitchFamily="34" charset="0"/>
              <a:buNone/>
              <a:defRPr sz="27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BIG CONCEPT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6A402D5-8B73-DEB3-4DCF-92FC9CE3392E}"/>
              </a:ext>
            </a:extLst>
          </p:cNvPr>
          <p:cNvCxnSpPr>
            <a:cxnSpLocks/>
          </p:cNvCxnSpPr>
          <p:nvPr userDrawn="1"/>
        </p:nvCxnSpPr>
        <p:spPr>
          <a:xfrm flipV="1">
            <a:off x="-26127" y="0"/>
            <a:ext cx="923110" cy="177927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0E9C15A-8F19-C6EC-FCC4-86E91B0D6F3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180056"/>
            <a:ext cx="9144000" cy="222351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433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tekst 47">
            <a:extLst>
              <a:ext uri="{FF2B5EF4-FFF2-40B4-BE49-F238E27FC236}">
                <a16:creationId xmlns:a16="http://schemas.microsoft.com/office/drawing/2014/main" id="{B79E78C4-8870-4F95-8348-24A9DA0D0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565694"/>
            <a:ext cx="4293394" cy="3355159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r">
              <a:buFont typeface="Arial" panose="020B0604020202020204" pitchFamily="34" charset="0"/>
              <a:buNone/>
              <a:defRPr sz="150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hier je vergelijkende tekst in</a:t>
            </a:r>
          </a:p>
        </p:txBody>
      </p:sp>
      <p:sp>
        <p:nvSpPr>
          <p:cNvPr id="46" name="Tijdelijke aanduiding voor tekst 47">
            <a:extLst>
              <a:ext uri="{FF2B5EF4-FFF2-40B4-BE49-F238E27FC236}">
                <a16:creationId xmlns:a16="http://schemas.microsoft.com/office/drawing/2014/main" id="{631F83AF-094F-41A7-B35F-4C9EB6AD9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606" y="1565694"/>
            <a:ext cx="4293394" cy="3355159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l">
              <a:buFont typeface="Arial" panose="020B0604020202020204" pitchFamily="34" charset="0"/>
              <a:buNone/>
              <a:defRPr sz="1500"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Vul hier je vergelijkende tekst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 dirty="0"/>
              <a:t>Klik om de titel te bewerken</a:t>
            </a:r>
            <a:endParaRPr lang="nl-BE" dirty="0"/>
          </a:p>
        </p:txBody>
      </p:sp>
      <p:sp>
        <p:nvSpPr>
          <p:cNvPr id="4" name="Tijdelijke aanduiding voor tekst 47">
            <a:extLst>
              <a:ext uri="{FF2B5EF4-FFF2-40B4-BE49-F238E27FC236}">
                <a16:creationId xmlns:a16="http://schemas.microsoft.com/office/drawing/2014/main" id="{5579B738-1D52-A633-6FD4-74AAB035D8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8808" y="1984754"/>
            <a:ext cx="2526384" cy="2517038"/>
          </a:xfrm>
          <a:solidFill>
            <a:schemeClr val="accent1"/>
          </a:solidFill>
          <a:ln w="254000">
            <a:solidFill>
              <a:schemeClr val="bg1"/>
            </a:solidFill>
          </a:ln>
        </p:spPr>
        <p:txBody>
          <a:bodyPr lIns="360000" tIns="180000" rIns="360000" bIns="180000" anchor="ctr"/>
          <a:lstStyle>
            <a:lvl1pPr marL="0" indent="0" algn="ctr">
              <a:buFont typeface="Arial" panose="020B0604020202020204" pitchFamily="34" charset="0"/>
              <a:buNone/>
              <a:defRPr sz="27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50" charset="0"/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nl-NL" dirty="0"/>
              <a:t>BIG CONCEPT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67FFAA1E-D10C-4206-4084-1656D32A8BF5}"/>
              </a:ext>
            </a:extLst>
          </p:cNvPr>
          <p:cNvCxnSpPr>
            <a:cxnSpLocks/>
          </p:cNvCxnSpPr>
          <p:nvPr userDrawn="1"/>
        </p:nvCxnSpPr>
        <p:spPr>
          <a:xfrm flipV="1">
            <a:off x="-26127" y="0"/>
            <a:ext cx="923110" cy="177927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180A4417-B849-1CEF-84AA-09E767D186E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180056"/>
            <a:ext cx="9144000" cy="222351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125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1A3ECA1-B3A0-4F0C-AFDC-A376AD3E72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3999" cy="5143500"/>
          </a:xfrm>
          <a:prstGeom prst="rect">
            <a:avLst/>
          </a:prstGeom>
        </p:spPr>
      </p:pic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C555B6E-9F87-4877-9196-88840523D596}"/>
              </a:ext>
            </a:extLst>
          </p:cNvPr>
          <p:cNvSpPr/>
          <p:nvPr userDrawn="1"/>
        </p:nvSpPr>
        <p:spPr>
          <a:xfrm>
            <a:off x="0" y="2051314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964C1F6-7E1E-3251-005F-392900B1D691}"/>
              </a:ext>
            </a:extLst>
          </p:cNvPr>
          <p:cNvSpPr/>
          <p:nvPr userDrawn="1"/>
        </p:nvSpPr>
        <p:spPr>
          <a:xfrm>
            <a:off x="-1" y="4314815"/>
            <a:ext cx="9144001" cy="8429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7210" y="3188521"/>
            <a:ext cx="8174790" cy="1684979"/>
          </a:xfrm>
        </p:spPr>
        <p:txBody>
          <a:bodyPr anchor="b" anchorCtr="0">
            <a:noAutofit/>
          </a:bodyPr>
          <a:lstStyle>
            <a:lvl1pPr indent="0" algn="r">
              <a:lnSpc>
                <a:spcPts val="5400"/>
              </a:lnSpc>
              <a:defRPr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  <a:cs typeface="Flanders Art Sans" panose="000005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20340" y="3188521"/>
            <a:ext cx="5991660" cy="1029149"/>
          </a:xfrm>
        </p:spPr>
        <p:txBody>
          <a:bodyPr bIns="0" anchor="b" anchorCtr="0">
            <a:noAutofit/>
          </a:bodyPr>
          <a:lstStyle>
            <a:lvl1pPr marL="0" indent="0" algn="r">
              <a:lnSpc>
                <a:spcPts val="1760"/>
              </a:lnSpc>
              <a:buNone/>
              <a:defRPr sz="1580"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D333D47-CA83-429F-6571-FBF7AE1EE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7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-6403" y="-3388"/>
            <a:ext cx="9159553" cy="484126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7"/>
              <a:gd name="connsiteY0" fmla="*/ 0 h 10042"/>
              <a:gd name="connsiteX1" fmla="*/ 10007 w 10007"/>
              <a:gd name="connsiteY1" fmla="*/ 42 h 10042"/>
              <a:gd name="connsiteX2" fmla="*/ 10007 w 10007"/>
              <a:gd name="connsiteY2" fmla="*/ 10042 h 10042"/>
              <a:gd name="connsiteX3" fmla="*/ 7 w 10007"/>
              <a:gd name="connsiteY3" fmla="*/ 10042 h 10042"/>
              <a:gd name="connsiteX4" fmla="*/ 0 w 10007"/>
              <a:gd name="connsiteY4" fmla="*/ 0 h 10042"/>
              <a:gd name="connsiteX0" fmla="*/ 0 w 10007"/>
              <a:gd name="connsiteY0" fmla="*/ 0 h 10042"/>
              <a:gd name="connsiteX1" fmla="*/ 10007 w 10007"/>
              <a:gd name="connsiteY1" fmla="*/ 42 h 10042"/>
              <a:gd name="connsiteX2" fmla="*/ 10007 w 10007"/>
              <a:gd name="connsiteY2" fmla="*/ 10042 h 10042"/>
              <a:gd name="connsiteX3" fmla="*/ 7 w 10007"/>
              <a:gd name="connsiteY3" fmla="*/ 9428 h 10042"/>
              <a:gd name="connsiteX4" fmla="*/ 0 w 10007"/>
              <a:gd name="connsiteY4" fmla="*/ 0 h 10042"/>
              <a:gd name="connsiteX0" fmla="*/ 0 w 10007"/>
              <a:gd name="connsiteY0" fmla="*/ 0 h 9428"/>
              <a:gd name="connsiteX1" fmla="*/ 10007 w 10007"/>
              <a:gd name="connsiteY1" fmla="*/ 42 h 9428"/>
              <a:gd name="connsiteX2" fmla="*/ 10007 w 10007"/>
              <a:gd name="connsiteY2" fmla="*/ 5652 h 9428"/>
              <a:gd name="connsiteX3" fmla="*/ 7 w 10007"/>
              <a:gd name="connsiteY3" fmla="*/ 9428 h 9428"/>
              <a:gd name="connsiteX4" fmla="*/ 0 w 10007"/>
              <a:gd name="connsiteY4" fmla="*/ 0 h 9428"/>
              <a:gd name="connsiteX0" fmla="*/ 0 w 10017"/>
              <a:gd name="connsiteY0" fmla="*/ 0 h 10000"/>
              <a:gd name="connsiteX1" fmla="*/ 10017 w 10017"/>
              <a:gd name="connsiteY1" fmla="*/ 6 h 10000"/>
              <a:gd name="connsiteX2" fmla="*/ 10000 w 10017"/>
              <a:gd name="connsiteY2" fmla="*/ 5995 h 10000"/>
              <a:gd name="connsiteX3" fmla="*/ 7 w 10017"/>
              <a:gd name="connsiteY3" fmla="*/ 10000 h 10000"/>
              <a:gd name="connsiteX4" fmla="*/ 0 w 10017"/>
              <a:gd name="connsiteY4" fmla="*/ 0 h 10000"/>
              <a:gd name="connsiteX0" fmla="*/ 0 w 10010"/>
              <a:gd name="connsiteY0" fmla="*/ 7 h 10007"/>
              <a:gd name="connsiteX1" fmla="*/ 10010 w 10010"/>
              <a:gd name="connsiteY1" fmla="*/ 0 h 10007"/>
              <a:gd name="connsiteX2" fmla="*/ 10000 w 10010"/>
              <a:gd name="connsiteY2" fmla="*/ 6002 h 10007"/>
              <a:gd name="connsiteX3" fmla="*/ 7 w 10010"/>
              <a:gd name="connsiteY3" fmla="*/ 10007 h 10007"/>
              <a:gd name="connsiteX4" fmla="*/ 0 w 10010"/>
              <a:gd name="connsiteY4" fmla="*/ 7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0" h="10007">
                <a:moveTo>
                  <a:pt x="0" y="7"/>
                </a:moveTo>
                <a:lnTo>
                  <a:pt x="10010" y="0"/>
                </a:lnTo>
                <a:cubicBezTo>
                  <a:pt x="10004" y="1996"/>
                  <a:pt x="10006" y="4006"/>
                  <a:pt x="10000" y="6002"/>
                </a:cubicBezTo>
                <a:lnTo>
                  <a:pt x="7" y="10007"/>
                </a:lnTo>
                <a:cubicBezTo>
                  <a:pt x="5" y="6457"/>
                  <a:pt x="2" y="3557"/>
                  <a:pt x="0" y="7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Font typeface="+mj-lt"/>
              <a:buNone/>
              <a:defRPr/>
            </a:lvl1pPr>
            <a:lvl2pPr marL="576000" indent="-288000">
              <a:buFont typeface="Arial" charset="0"/>
              <a:buChar char="•"/>
              <a:defRPr/>
            </a:lvl2pPr>
            <a:lvl3pPr marL="918900" indent="-342900">
              <a:buFont typeface="Arial" charset="0"/>
              <a:buChar char="•"/>
              <a:defRPr/>
            </a:lvl3pPr>
          </a:lstStyle>
          <a:p>
            <a:pPr lvl="0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46223F-E9FF-4B48-6BBE-8E2A629B6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BBF97326-B9FC-5843-A8D9-0A059DB47570}"/>
              </a:ext>
            </a:extLst>
          </p:cNvPr>
          <p:cNvSpPr/>
          <p:nvPr userDrawn="1"/>
        </p:nvSpPr>
        <p:spPr>
          <a:xfrm>
            <a:off x="0" y="2051314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F55826B-94AA-5845-B706-22B823B68F57}"/>
              </a:ext>
            </a:extLst>
          </p:cNvPr>
          <p:cNvSpPr/>
          <p:nvPr userDrawn="1"/>
        </p:nvSpPr>
        <p:spPr>
          <a:xfrm>
            <a:off x="-1" y="4314815"/>
            <a:ext cx="9144001" cy="8429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7210" y="3188521"/>
            <a:ext cx="8174790" cy="1684979"/>
          </a:xfrm>
        </p:spPr>
        <p:txBody>
          <a:bodyPr anchor="b" anchorCtr="0">
            <a:noAutofit/>
          </a:bodyPr>
          <a:lstStyle>
            <a:lvl1pPr indent="0" algn="r">
              <a:lnSpc>
                <a:spcPts val="5400"/>
              </a:lnSpc>
              <a:defRPr sz="5400" b="1" i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  <a:cs typeface="Flanders Art Sans" panose="000005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20340" y="3188521"/>
            <a:ext cx="5991660" cy="1029149"/>
          </a:xfrm>
        </p:spPr>
        <p:txBody>
          <a:bodyPr bIns="0" anchor="b" anchorCtr="0">
            <a:noAutofit/>
          </a:bodyPr>
          <a:lstStyle>
            <a:lvl1pPr marL="0" indent="0" algn="r">
              <a:lnSpc>
                <a:spcPts val="1760"/>
              </a:lnSpc>
              <a:buNone/>
              <a:defRPr sz="158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9343E309-626D-4B29-B306-68903B8BA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3999" cy="51435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3A22871-BC77-C46E-CCA8-5E0D693D88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5EA1B35F-DD77-7408-AF5E-A5C5F59143CA}"/>
              </a:ext>
            </a:extLst>
          </p:cNvPr>
          <p:cNvSpPr/>
          <p:nvPr userDrawn="1"/>
        </p:nvSpPr>
        <p:spPr>
          <a:xfrm>
            <a:off x="0" y="2051314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707B92E-2DDF-0431-4117-EBC418DD9A4D}"/>
              </a:ext>
            </a:extLst>
          </p:cNvPr>
          <p:cNvSpPr/>
          <p:nvPr userDrawn="1"/>
        </p:nvSpPr>
        <p:spPr>
          <a:xfrm>
            <a:off x="-1" y="4314815"/>
            <a:ext cx="9144001" cy="8429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647170" y="1152000"/>
            <a:ext cx="6208830" cy="3216146"/>
          </a:xfrm>
        </p:spPr>
        <p:txBody>
          <a:bodyPr anchor="b" anchorCtr="0">
            <a:noAutofit/>
          </a:bodyPr>
          <a:lstStyle>
            <a:lvl1pPr indent="0" algn="r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40000" y="4320000"/>
            <a:ext cx="7416000" cy="496080"/>
          </a:xfrm>
        </p:spPr>
        <p:txBody>
          <a:bodyPr bIns="0">
            <a:noAutofit/>
          </a:bodyPr>
          <a:lstStyle>
            <a:lvl1pPr marL="0" indent="0" algn="r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191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_blanco-beeld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40000" y="4320000"/>
            <a:ext cx="7416000" cy="496080"/>
          </a:xfrm>
        </p:spPr>
        <p:txBody>
          <a:bodyPr bIns="0">
            <a:noAutofit/>
          </a:bodyPr>
          <a:lstStyle>
            <a:lvl1pPr marL="0" indent="0" algn="r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-15553" y="-10893"/>
            <a:ext cx="9159553" cy="484126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7"/>
              <a:gd name="connsiteY0" fmla="*/ 0 h 10042"/>
              <a:gd name="connsiteX1" fmla="*/ 10007 w 10007"/>
              <a:gd name="connsiteY1" fmla="*/ 42 h 10042"/>
              <a:gd name="connsiteX2" fmla="*/ 10007 w 10007"/>
              <a:gd name="connsiteY2" fmla="*/ 10042 h 10042"/>
              <a:gd name="connsiteX3" fmla="*/ 7 w 10007"/>
              <a:gd name="connsiteY3" fmla="*/ 10042 h 10042"/>
              <a:gd name="connsiteX4" fmla="*/ 0 w 10007"/>
              <a:gd name="connsiteY4" fmla="*/ 0 h 10042"/>
              <a:gd name="connsiteX0" fmla="*/ 0 w 10007"/>
              <a:gd name="connsiteY0" fmla="*/ 0 h 10042"/>
              <a:gd name="connsiteX1" fmla="*/ 10007 w 10007"/>
              <a:gd name="connsiteY1" fmla="*/ 42 h 10042"/>
              <a:gd name="connsiteX2" fmla="*/ 10007 w 10007"/>
              <a:gd name="connsiteY2" fmla="*/ 10042 h 10042"/>
              <a:gd name="connsiteX3" fmla="*/ 7 w 10007"/>
              <a:gd name="connsiteY3" fmla="*/ 9428 h 10042"/>
              <a:gd name="connsiteX4" fmla="*/ 0 w 10007"/>
              <a:gd name="connsiteY4" fmla="*/ 0 h 10042"/>
              <a:gd name="connsiteX0" fmla="*/ 0 w 10007"/>
              <a:gd name="connsiteY0" fmla="*/ 0 h 9428"/>
              <a:gd name="connsiteX1" fmla="*/ 10007 w 10007"/>
              <a:gd name="connsiteY1" fmla="*/ 42 h 9428"/>
              <a:gd name="connsiteX2" fmla="*/ 10007 w 10007"/>
              <a:gd name="connsiteY2" fmla="*/ 5652 h 9428"/>
              <a:gd name="connsiteX3" fmla="*/ 7 w 10007"/>
              <a:gd name="connsiteY3" fmla="*/ 9428 h 9428"/>
              <a:gd name="connsiteX4" fmla="*/ 0 w 10007"/>
              <a:gd name="connsiteY4" fmla="*/ 0 h 9428"/>
              <a:gd name="connsiteX0" fmla="*/ 0 w 10017"/>
              <a:gd name="connsiteY0" fmla="*/ 0 h 10000"/>
              <a:gd name="connsiteX1" fmla="*/ 10017 w 10017"/>
              <a:gd name="connsiteY1" fmla="*/ 6 h 10000"/>
              <a:gd name="connsiteX2" fmla="*/ 10000 w 10017"/>
              <a:gd name="connsiteY2" fmla="*/ 5995 h 10000"/>
              <a:gd name="connsiteX3" fmla="*/ 7 w 10017"/>
              <a:gd name="connsiteY3" fmla="*/ 10000 h 10000"/>
              <a:gd name="connsiteX4" fmla="*/ 0 w 10017"/>
              <a:gd name="connsiteY4" fmla="*/ 0 h 10000"/>
              <a:gd name="connsiteX0" fmla="*/ 0 w 10010"/>
              <a:gd name="connsiteY0" fmla="*/ 7 h 10007"/>
              <a:gd name="connsiteX1" fmla="*/ 10010 w 10010"/>
              <a:gd name="connsiteY1" fmla="*/ 0 h 10007"/>
              <a:gd name="connsiteX2" fmla="*/ 10000 w 10010"/>
              <a:gd name="connsiteY2" fmla="*/ 6002 h 10007"/>
              <a:gd name="connsiteX3" fmla="*/ 7 w 10010"/>
              <a:gd name="connsiteY3" fmla="*/ 10007 h 10007"/>
              <a:gd name="connsiteX4" fmla="*/ 0 w 10010"/>
              <a:gd name="connsiteY4" fmla="*/ 7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0" h="10007">
                <a:moveTo>
                  <a:pt x="0" y="7"/>
                </a:moveTo>
                <a:lnTo>
                  <a:pt x="10010" y="0"/>
                </a:lnTo>
                <a:cubicBezTo>
                  <a:pt x="10004" y="1996"/>
                  <a:pt x="10006" y="4006"/>
                  <a:pt x="10000" y="6002"/>
                </a:cubicBezTo>
                <a:lnTo>
                  <a:pt x="7" y="10007"/>
                </a:lnTo>
                <a:cubicBezTo>
                  <a:pt x="5" y="6457"/>
                  <a:pt x="2" y="3557"/>
                  <a:pt x="0" y="7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Font typeface="+mj-lt"/>
              <a:buNone/>
              <a:defRPr/>
            </a:lvl1pPr>
            <a:lvl2pPr marL="576000" indent="-288000">
              <a:buFont typeface="Arial" charset="0"/>
              <a:buChar char="•"/>
              <a:defRPr/>
            </a:lvl2pPr>
            <a:lvl3pPr marL="918900" indent="-342900">
              <a:buFont typeface="Arial" charset="0"/>
              <a:buChar char="•"/>
              <a:defRPr/>
            </a:lvl3pPr>
          </a:lstStyle>
          <a:p>
            <a:pPr lvl="0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606F75A-9A93-51C6-434D-96161D03B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C720E1CD-3E69-CC8D-9A27-4E2EDC5B307B}"/>
              </a:ext>
            </a:extLst>
          </p:cNvPr>
          <p:cNvSpPr/>
          <p:nvPr userDrawn="1"/>
        </p:nvSpPr>
        <p:spPr>
          <a:xfrm>
            <a:off x="0" y="2051314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B06564D-D91C-C11A-2623-8CDAAA182515}"/>
              </a:ext>
            </a:extLst>
          </p:cNvPr>
          <p:cNvSpPr/>
          <p:nvPr userDrawn="1"/>
        </p:nvSpPr>
        <p:spPr>
          <a:xfrm>
            <a:off x="-1" y="4314815"/>
            <a:ext cx="9144001" cy="8429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647170" y="1152000"/>
            <a:ext cx="6208830" cy="3216146"/>
          </a:xfrm>
        </p:spPr>
        <p:txBody>
          <a:bodyPr anchor="b" anchorCtr="0">
            <a:noAutofit/>
          </a:bodyPr>
          <a:lstStyle>
            <a:lvl1pPr indent="0" algn="r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Flanders Art Sans" panose="000005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>
            <a:extLst>
              <a:ext uri="{FF2B5EF4-FFF2-40B4-BE49-F238E27FC236}">
                <a16:creationId xmlns:a16="http://schemas.microsoft.com/office/drawing/2014/main" id="{11309959-AF84-498A-8DFA-F4E330FDC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3999" cy="51435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C77D4AF-2EFE-4CF9-8D11-F193F87552D0}"/>
              </a:ext>
            </a:extLst>
          </p:cNvPr>
          <p:cNvSpPr/>
          <p:nvPr userDrawn="1"/>
        </p:nvSpPr>
        <p:spPr>
          <a:xfrm>
            <a:off x="0" y="3528000"/>
            <a:ext cx="9144000" cy="16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439644"/>
            <a:ext cx="6208830" cy="321614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44000"/>
            <a:ext cx="7416000" cy="49608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6F61EA-01EE-50A7-8205-113346921F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129" y="216000"/>
            <a:ext cx="1793886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0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43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46.xml"/><Relationship Id="rId47" Type="http://schemas.openxmlformats.org/officeDocument/2006/relationships/image" Target="../media/image4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46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4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4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4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172277"/>
            <a:ext cx="7416000" cy="1093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4754700"/>
            <a:ext cx="90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 Art Sans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4754700"/>
            <a:ext cx="189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 Art Sans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4754700"/>
            <a:ext cx="54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 Art Sans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436400"/>
            <a:ext cx="7444800" cy="32643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1800" kern="1200" spc="0" baseline="0">
          <a:solidFill>
            <a:srgbClr val="9B9B9B"/>
          </a:solidFill>
          <a:latin typeface="+mn-lt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8000" y="602974"/>
            <a:ext cx="7416000" cy="9806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00" y="1908000"/>
            <a:ext cx="7416000" cy="275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stijl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491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32" r:id="rId2"/>
    <p:sldLayoutId id="2147483681" r:id="rId3"/>
    <p:sldLayoutId id="2147483733" r:id="rId4"/>
    <p:sldLayoutId id="2147483690" r:id="rId5"/>
    <p:sldLayoutId id="2147483734" r:id="rId6"/>
    <p:sldLayoutId id="2147483700" r:id="rId7"/>
    <p:sldLayoutId id="2147483735" r:id="rId8"/>
    <p:sldLayoutId id="2147483691" r:id="rId9"/>
    <p:sldLayoutId id="2147483736" r:id="rId10"/>
    <p:sldLayoutId id="2147483692" r:id="rId11"/>
    <p:sldLayoutId id="2147483737" r:id="rId12"/>
    <p:sldLayoutId id="2147483696" r:id="rId13"/>
    <p:sldLayoutId id="2147483738" r:id="rId14"/>
    <p:sldLayoutId id="2147483697" r:id="rId15"/>
    <p:sldLayoutId id="2147483702" r:id="rId16"/>
    <p:sldLayoutId id="2147483741" r:id="rId17"/>
    <p:sldLayoutId id="2147483703" r:id="rId18"/>
    <p:sldLayoutId id="2147483742" r:id="rId19"/>
    <p:sldLayoutId id="2147483706" r:id="rId20"/>
    <p:sldLayoutId id="2147483746" r:id="rId21"/>
    <p:sldLayoutId id="2147483707" r:id="rId22"/>
    <p:sldLayoutId id="2147483747" r:id="rId23"/>
    <p:sldLayoutId id="2147483708" r:id="rId24"/>
    <p:sldLayoutId id="2147483748" r:id="rId25"/>
    <p:sldLayoutId id="2147483720" r:id="rId26"/>
    <p:sldLayoutId id="2147483749" r:id="rId27"/>
    <p:sldLayoutId id="2147483686" r:id="rId28"/>
    <p:sldLayoutId id="2147483710" r:id="rId29"/>
    <p:sldLayoutId id="2147483717" r:id="rId30"/>
    <p:sldLayoutId id="2147483719" r:id="rId31"/>
    <p:sldLayoutId id="2147483722" r:id="rId32"/>
    <p:sldLayoutId id="2147483725" r:id="rId33"/>
    <p:sldLayoutId id="2147483726" r:id="rId34"/>
    <p:sldLayoutId id="2147483727" r:id="rId35"/>
    <p:sldLayoutId id="2147483729" r:id="rId36"/>
    <p:sldLayoutId id="2147483731" r:id="rId37"/>
    <p:sldLayoutId id="2147483750" r:id="rId38"/>
    <p:sldLayoutId id="2147483751" r:id="rId39"/>
    <p:sldLayoutId id="2147483752" r:id="rId40"/>
    <p:sldLayoutId id="2147483753" r:id="rId41"/>
    <p:sldLayoutId id="2147483754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2500" b="1" i="0" kern="1200">
          <a:solidFill>
            <a:schemeClr val="tx1"/>
          </a:solidFill>
          <a:latin typeface="+mj-lt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300"/>
        </a:spcBef>
        <a:buSzPct val="90000"/>
        <a:buFontTx/>
        <a:buBlip>
          <a:blip r:embed="rId44"/>
        </a:buBlip>
        <a:defRPr sz="1400" b="1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300"/>
        </a:spcBef>
        <a:buSzPct val="70000"/>
        <a:buFontTx/>
        <a:buBlip>
          <a:blip r:embed="rId45"/>
        </a:buBlip>
        <a:defRPr sz="1400" kern="1200" spc="0">
          <a:solidFill>
            <a:schemeClr val="bg1">
              <a:lumMod val="50000"/>
            </a:schemeClr>
          </a:solidFill>
          <a:latin typeface="Flanders Art Sans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300"/>
        </a:spcBef>
        <a:buSzPct val="90000"/>
        <a:buFontTx/>
        <a:buBlip>
          <a:blip r:embed="rId46"/>
        </a:buBlip>
        <a:defRPr sz="1400" kern="1200" spc="0">
          <a:solidFill>
            <a:schemeClr val="tx1"/>
          </a:solidFill>
          <a:latin typeface="Flanders Art Sans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300"/>
        </a:spcBef>
        <a:buSzPct val="75000"/>
        <a:buFontTx/>
        <a:buBlip>
          <a:blip r:embed="rId47"/>
        </a:buBlip>
        <a:defRPr sz="1400" kern="1200" spc="0">
          <a:solidFill>
            <a:schemeClr val="tx1"/>
          </a:solidFill>
          <a:latin typeface="Flanders Art Sans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300"/>
        </a:spcBef>
        <a:buSzPct val="90000"/>
        <a:buFontTx/>
        <a:buBlip>
          <a:blip r:embed="rId44"/>
        </a:buBlip>
        <a:defRPr sz="1400" kern="1200" spc="0" baseline="0">
          <a:solidFill>
            <a:schemeClr val="tx1"/>
          </a:solidFill>
          <a:latin typeface="Flanders Art Sa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vlaanderen.be/vlaamse-toetsen-leerlingen-ouders" TargetMode="Externa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Tijdelijke aanduiding voor afbeelding 81" descr="Afbeelding met kleding, persoon, overdekt, Menselijk gezicht&#10;&#10;Automatisch gegenereerde beschrijving">
            <a:extLst>
              <a:ext uri="{FF2B5EF4-FFF2-40B4-BE49-F238E27FC236}">
                <a16:creationId xmlns:a16="http://schemas.microsoft.com/office/drawing/2014/main" id="{1B6028B6-21F1-454D-D158-F1ABDD61AC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C11DEA-B365-EC44-A1D6-65FE9FE70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621" y="4485600"/>
            <a:ext cx="7416000" cy="496080"/>
          </a:xfrm>
          <a:ln>
            <a:noFill/>
          </a:ln>
        </p:spPr>
        <p:txBody>
          <a:bodyPr/>
          <a:lstStyle/>
          <a:p>
            <a:r>
              <a:rPr lang="nl-BE" sz="2400" dirty="0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gewoon onderwijs</a:t>
            </a:r>
            <a:endParaRPr lang="en-US" sz="2400" dirty="0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200" dirty="0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onderwijs.vlaanderen.be</a:t>
            </a:r>
            <a:endParaRPr lang="en-US" sz="1200" dirty="0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43E89E5-A02D-8626-ED49-332AAEE70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VLAAMSE TOETSEN</a:t>
            </a:r>
            <a:endParaRPr lang="nl-B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fbeelding 6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5EA6747A-4395-D71E-CA94-FBD45CC89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" y="4604400"/>
            <a:ext cx="1746917" cy="370800"/>
          </a:xfrm>
          <a:prstGeom prst="rect">
            <a:avLst/>
          </a:prstGeom>
        </p:spPr>
      </p:pic>
      <p:pic>
        <p:nvPicPr>
          <p:cNvPr id="66" name="Afbeelding 65">
            <a:extLst>
              <a:ext uri="{FF2B5EF4-FFF2-40B4-BE49-F238E27FC236}">
                <a16:creationId xmlns:a16="http://schemas.microsoft.com/office/drawing/2014/main" id="{1E91366F-5FCA-38C2-0968-4019145307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211" y="218141"/>
            <a:ext cx="1788269" cy="6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2DA27BF-2FA5-F5C1-321D-569E816CF5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Hulpmiddelen die leerlingen dagelijks in de klas gebruiken: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Voorleessoftware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Hulpkaarten (zoals een tafelkaart)</a:t>
            </a:r>
          </a:p>
          <a:p>
            <a:pPr lvl="1"/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763619-93EC-7418-7D52-12FCA8E5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Welke hulpmiddelen mag je gebruiken?</a:t>
            </a:r>
          </a:p>
        </p:txBody>
      </p:sp>
      <p:pic>
        <p:nvPicPr>
          <p:cNvPr id="5" name="Afbeelding 4" descr="Afbeelding met kleding, persoon, overdekt, computer&#10;&#10;Automatisch gegenereerde beschrijving">
            <a:extLst>
              <a:ext uri="{FF2B5EF4-FFF2-40B4-BE49-F238E27FC236}">
                <a16:creationId xmlns:a16="http://schemas.microsoft.com/office/drawing/2014/main" id="{16E2529A-9BD5-E8B1-387A-7F6B207187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614439"/>
            <a:ext cx="3317565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134865D-D3B4-742F-73D2-B0B58A95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Voorbeelden van hulpmiddelen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DE51247-5D0A-5FBE-539D-B297E139604F}"/>
              </a:ext>
            </a:extLst>
          </p:cNvPr>
          <p:cNvSpPr txBox="1"/>
          <p:nvPr/>
        </p:nvSpPr>
        <p:spPr>
          <a:xfrm>
            <a:off x="482130" y="1779662"/>
            <a:ext cx="3009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>
                <a:latin typeface="Calibri" panose="020F0502020204030204" pitchFamily="34" charset="0"/>
                <a:cs typeface="Calibri" panose="020F0502020204030204" pitchFamily="34" charset="0"/>
              </a:rPr>
              <a:t>Uitleg bij een woord</a:t>
            </a:r>
          </a:p>
          <a:p>
            <a:r>
              <a:rPr lang="nl-BE" sz="1200" dirty="0">
                <a:latin typeface="Calibri" panose="020F0502020204030204" pitchFamily="34" charset="0"/>
                <a:cs typeface="Calibri" panose="020F0502020204030204" pitchFamily="34" charset="0"/>
              </a:rPr>
              <a:t>De Minister van Binnenlandse Zaken doet een oproep om belachelijke GAS-boetes te vermijden. De </a:t>
            </a:r>
            <a:r>
              <a:rPr lang="nl-BE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premier</a:t>
            </a:r>
            <a:r>
              <a:rPr lang="nl-BE" sz="1200" dirty="0">
                <a:latin typeface="Calibri" panose="020F0502020204030204" pitchFamily="34" charset="0"/>
                <a:cs typeface="Calibri" panose="020F0502020204030204" pitchFamily="34" charset="0"/>
              </a:rPr>
              <a:t> zegt dat sommige gemeenten de GAS-boetes misbruiken. Zo halen de gemeenten namelijk meer geld binnen.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C927453-59E5-38BF-D2C8-D236B61AD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7" y="3244738"/>
            <a:ext cx="3072037" cy="138499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7EA8102-A95A-6AAA-6962-1A8362BC2806}"/>
              </a:ext>
            </a:extLst>
          </p:cNvPr>
          <p:cNvSpPr txBox="1"/>
          <p:nvPr/>
        </p:nvSpPr>
        <p:spPr>
          <a:xfrm>
            <a:off x="5076056" y="1779662"/>
            <a:ext cx="300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Digitale markeerstift</a:t>
            </a:r>
          </a:p>
          <a:p>
            <a:pPr algn="r"/>
            <a:r>
              <a:rPr lang="nl-BE" sz="1200" dirty="0">
                <a:latin typeface="Calibri" panose="020F0502020204030204" pitchFamily="34" charset="0"/>
                <a:cs typeface="Calibri" panose="020F0502020204030204" pitchFamily="34" charset="0"/>
              </a:rPr>
              <a:t>Welke vlakke figuur is een </a:t>
            </a:r>
            <a:r>
              <a:rPr lang="nl-BE" sz="1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driehoek</a:t>
            </a:r>
            <a:r>
              <a:rPr lang="nl-BE" sz="1200" dirty="0">
                <a:latin typeface="Calibri" panose="020F0502020204030204" pitchFamily="34" charset="0"/>
                <a:cs typeface="Calibri" panose="020F0502020204030204" pitchFamily="34" charset="0"/>
              </a:rPr>
              <a:t>, welke een </a:t>
            </a:r>
            <a:r>
              <a:rPr lang="nl-BE" sz="1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vierhoek</a:t>
            </a:r>
            <a:r>
              <a:rPr lang="nl-BE" sz="1200" dirty="0">
                <a:latin typeface="Calibri" panose="020F0502020204030204" pitchFamily="34" charset="0"/>
                <a:cs typeface="Calibri" panose="020F0502020204030204" pitchFamily="34" charset="0"/>
              </a:rPr>
              <a:t> en welke een </a:t>
            </a:r>
            <a:r>
              <a:rPr lang="nl-BE" sz="1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vijfhoek</a:t>
            </a:r>
            <a:r>
              <a:rPr lang="nl-BE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Rectangular Callout 16">
            <a:extLst>
              <a:ext uri="{FF2B5EF4-FFF2-40B4-BE49-F238E27FC236}">
                <a16:creationId xmlns:a16="http://schemas.microsoft.com/office/drawing/2014/main" id="{2A5F46C4-D11B-0AD7-3392-489A4B5D09D2}"/>
              </a:ext>
            </a:extLst>
          </p:cNvPr>
          <p:cNvSpPr/>
          <p:nvPr/>
        </p:nvSpPr>
        <p:spPr>
          <a:xfrm>
            <a:off x="3707904" y="2787774"/>
            <a:ext cx="1440160" cy="1705208"/>
          </a:xfrm>
          <a:prstGeom prst="wedgeRectCallout">
            <a:avLst>
              <a:gd name="adj1" fmla="val -57931"/>
              <a:gd name="adj2" fmla="val -12391"/>
            </a:avLst>
          </a:prstGeom>
          <a:solidFill>
            <a:srgbClr val="1546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leerling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 de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muis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klikt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woord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onderstreept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is,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verschijnt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uitleg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woord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pop-up </a:t>
            </a:r>
            <a:r>
              <a:rPr lang="en-GB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venster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Rectangular Callout 15">
            <a:extLst>
              <a:ext uri="{FF2B5EF4-FFF2-40B4-BE49-F238E27FC236}">
                <a16:creationId xmlns:a16="http://schemas.microsoft.com/office/drawing/2014/main" id="{1AFE25C8-4696-AB8C-8BC6-3853BCC7518A}"/>
              </a:ext>
            </a:extLst>
          </p:cNvPr>
          <p:cNvSpPr/>
          <p:nvPr/>
        </p:nvSpPr>
        <p:spPr>
          <a:xfrm>
            <a:off x="5508104" y="2499742"/>
            <a:ext cx="2246010" cy="792088"/>
          </a:xfrm>
          <a:prstGeom prst="wedgeRectCallout">
            <a:avLst>
              <a:gd name="adj1" fmla="val -8938"/>
              <a:gd name="adj2" fmla="val -66150"/>
            </a:avLst>
          </a:prstGeom>
          <a:solidFill>
            <a:srgbClr val="15465B"/>
          </a:solidFill>
          <a:ln>
            <a:solidFill>
              <a:srgbClr val="1546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Elke </a:t>
            </a:r>
            <a:r>
              <a:rPr lang="en-GB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leerling</a:t>
            </a:r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GB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digitale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markeerstift</a:t>
            </a:r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woorden</a:t>
            </a:r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markeren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25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CDD9D-1FBD-94B4-B292-7EA16823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>
                <a:ln>
                  <a:noFill/>
                </a:ln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Wanneer krijg je de resultaten?</a:t>
            </a:r>
          </a:p>
        </p:txBody>
      </p:sp>
    </p:spTree>
    <p:extLst>
      <p:ext uri="{BB962C8B-B14F-4D97-AF65-F5344CB8AC3E}">
        <p14:creationId xmlns:p14="http://schemas.microsoft.com/office/powerpoint/2010/main" val="152162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2DA27BF-2FA5-F5C1-321D-569E816CF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5975820" cy="2754000"/>
          </a:xfrm>
        </p:spPr>
        <p:txBody>
          <a:bodyPr anchor="t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Je kind krijgt de resultaten eind juni, via de school.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Onze school houdt </a:t>
            </a:r>
            <a:r>
              <a:rPr lang="nl-BE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wel/niet rekening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met de resultaten. </a:t>
            </a:r>
          </a:p>
          <a:p>
            <a:pPr>
              <a:buNone/>
            </a:pPr>
            <a:r>
              <a:rPr lang="nl-BE" sz="1000" i="1" dirty="0">
                <a:latin typeface="Calibri" panose="020F0502020204030204" pitchFamily="34" charset="0"/>
                <a:cs typeface="Calibri" panose="020F0502020204030204" pitchFamily="34" charset="0"/>
              </a:rPr>
              <a:t>		      </a:t>
            </a:r>
            <a:r>
              <a:rPr lang="en-GB" sz="1000" i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GB" sz="1000" i="1" dirty="0" err="1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vermeld</a:t>
            </a:r>
            <a:r>
              <a:rPr lang="en-GB" sz="1000" i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i="1" dirty="0" err="1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GB" sz="1000" i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school </a:t>
            </a:r>
            <a:r>
              <a:rPr lang="en-GB" sz="1000" i="1" dirty="0" err="1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hier</a:t>
            </a:r>
            <a:r>
              <a:rPr lang="en-GB" sz="1000" i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hoe je </a:t>
            </a:r>
            <a:r>
              <a:rPr lang="en-GB" sz="1000" i="1" dirty="0" err="1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omgaat</a:t>
            </a:r>
            <a:r>
              <a:rPr lang="en-GB" sz="1000" i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met de </a:t>
            </a:r>
            <a:r>
              <a:rPr lang="en-GB" sz="1000" i="1" dirty="0" err="1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toetsresultaten</a:t>
            </a:r>
            <a:r>
              <a:rPr lang="en-GB" sz="1000" i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90A274-041A-3703-E556-6D1564E9FC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000" y="540000"/>
            <a:ext cx="2016000" cy="4068000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6763619-93EC-7418-7D52-12FCA8E5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848139"/>
            <a:ext cx="5975820" cy="861391"/>
          </a:xfrm>
        </p:spPr>
        <p:txBody>
          <a:bodyPr anchor="b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Wanneer krijg je de resultaten?</a:t>
            </a:r>
          </a:p>
        </p:txBody>
      </p:sp>
    </p:spTree>
    <p:extLst>
      <p:ext uri="{BB962C8B-B14F-4D97-AF65-F5344CB8AC3E}">
        <p14:creationId xmlns:p14="http://schemas.microsoft.com/office/powerpoint/2010/main" val="359073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2DA27BF-2FA5-F5C1-321D-569E816CF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6610150" cy="2754000"/>
          </a:xfrm>
        </p:spPr>
        <p:txBody>
          <a:bodyPr anchor="t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Surf naar 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www.vlaanderen.be/vlaamse-toetsen-leerlingen-ouders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i="1" dirty="0">
              <a:highlight>
                <a:srgbClr val="00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nl-BE" dirty="0"/>
          </a:p>
        </p:txBody>
      </p:sp>
      <p:pic>
        <p:nvPicPr>
          <p:cNvPr id="5" name="Afbeelding 4" descr="Afbeelding met schermopname, patroon, zwart-wit, Symmetrie&#10;&#10;Automatisch gegenereerde beschrijving">
            <a:extLst>
              <a:ext uri="{FF2B5EF4-FFF2-40B4-BE49-F238E27FC236}">
                <a16:creationId xmlns:a16="http://schemas.microsoft.com/office/drawing/2014/main" id="{C7DF8860-6684-1238-DEC3-98BD0909E6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140" y="3291830"/>
            <a:ext cx="1568340" cy="1568340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6763619-93EC-7418-7D52-12FCA8E5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848139"/>
            <a:ext cx="5975820" cy="861391"/>
          </a:xfrm>
        </p:spPr>
        <p:txBody>
          <a:bodyPr anchor="b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Meer informatie?</a:t>
            </a:r>
          </a:p>
        </p:txBody>
      </p:sp>
    </p:spTree>
    <p:extLst>
      <p:ext uri="{BB962C8B-B14F-4D97-AF65-F5344CB8AC3E}">
        <p14:creationId xmlns:p14="http://schemas.microsoft.com/office/powerpoint/2010/main" val="240655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CDD9D-1FBD-94B4-B292-7EA16823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>
                <a:ln>
                  <a:noFill/>
                </a:ln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zijn de Vlaamse toetsen? </a:t>
            </a:r>
          </a:p>
        </p:txBody>
      </p:sp>
    </p:spTree>
    <p:extLst>
      <p:ext uri="{BB962C8B-B14F-4D97-AF65-F5344CB8AC3E}">
        <p14:creationId xmlns:p14="http://schemas.microsoft.com/office/powerpoint/2010/main" val="137759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2DA27BF-2FA5-F5C1-321D-569E816CF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5975820" cy="2754000"/>
          </a:xfrm>
        </p:spPr>
        <p:txBody>
          <a:bodyPr anchor="t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Nederlands: begrijpend lezen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Wiskunde: 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Wiskundige problemen oplossen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Specifieke thematoetsen (bijvoorbeeld meetkunde)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Vinden plaats op school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toetsmomenten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tijdens de schooluren</a:t>
            </a:r>
          </a:p>
        </p:txBody>
      </p:sp>
      <p:pic>
        <p:nvPicPr>
          <p:cNvPr id="7" name="Afbeelding 6" descr="Afbeelding met persoon, overdekt, computer, kleding&#10;&#10;Automatisch gegenereerde beschrijving">
            <a:extLst>
              <a:ext uri="{FF2B5EF4-FFF2-40B4-BE49-F238E27FC236}">
                <a16:creationId xmlns:a16="http://schemas.microsoft.com/office/drawing/2014/main" id="{3FB070EB-4978-774D-0E2D-58B5436784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000" y="540000"/>
            <a:ext cx="2016000" cy="4068000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6763619-93EC-7418-7D52-12FCA8E5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848139"/>
            <a:ext cx="5975820" cy="861391"/>
          </a:xfrm>
        </p:spPr>
        <p:txBody>
          <a:bodyPr anchor="b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Wat zijn de Vlaamse toetsen?</a:t>
            </a:r>
          </a:p>
        </p:txBody>
      </p:sp>
    </p:spTree>
    <p:extLst>
      <p:ext uri="{BB962C8B-B14F-4D97-AF65-F5344CB8AC3E}">
        <p14:creationId xmlns:p14="http://schemas.microsoft.com/office/powerpoint/2010/main" val="178111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CDD9D-1FBD-94B4-B292-7EA16823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>
                <a:ln>
                  <a:noFill/>
                </a:ln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neemt deel aan de Vlaamse toetsen?</a:t>
            </a:r>
          </a:p>
        </p:txBody>
      </p:sp>
    </p:spTree>
    <p:extLst>
      <p:ext uri="{BB962C8B-B14F-4D97-AF65-F5344CB8AC3E}">
        <p14:creationId xmlns:p14="http://schemas.microsoft.com/office/powerpoint/2010/main" val="423809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3">
            <a:extLst>
              <a:ext uri="{FF2B5EF4-FFF2-40B4-BE49-F238E27FC236}">
                <a16:creationId xmlns:a16="http://schemas.microsoft.com/office/drawing/2014/main" id="{109BF13A-9751-A8C5-5602-33C3159728BD}"/>
              </a:ext>
            </a:extLst>
          </p:cNvPr>
          <p:cNvCxnSpPr>
            <a:cxnSpLocks/>
          </p:cNvCxnSpPr>
          <p:nvPr/>
        </p:nvCxnSpPr>
        <p:spPr>
          <a:xfrm>
            <a:off x="1428680" y="1512211"/>
            <a:ext cx="0" cy="3061748"/>
          </a:xfrm>
          <a:prstGeom prst="line">
            <a:avLst/>
          </a:prstGeom>
          <a:ln w="19050">
            <a:solidFill>
              <a:srgbClr val="154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D5765A-656D-9D0D-9577-12A2593AEEC4}"/>
              </a:ext>
            </a:extLst>
          </p:cNvPr>
          <p:cNvSpPr txBox="1">
            <a:spLocks/>
          </p:cNvSpPr>
          <p:nvPr/>
        </p:nvSpPr>
        <p:spPr>
          <a:xfrm>
            <a:off x="553186" y="866323"/>
            <a:ext cx="1727461" cy="648997"/>
          </a:xfrm>
          <a:prstGeom prst="rect">
            <a:avLst/>
          </a:prstGeom>
          <a:noFill/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4de leerjaar </a:t>
            </a:r>
            <a:b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lager onderwijs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94DD54-A9C4-0089-B6D8-3D3B342A35B6}"/>
              </a:ext>
            </a:extLst>
          </p:cNvPr>
          <p:cNvSpPr txBox="1">
            <a:spLocks/>
          </p:cNvSpPr>
          <p:nvPr/>
        </p:nvSpPr>
        <p:spPr>
          <a:xfrm>
            <a:off x="566532" y="1686991"/>
            <a:ext cx="1727461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2de jaar</a:t>
            </a:r>
            <a:b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secundair onderwijs</a:t>
            </a:r>
          </a:p>
        </p:txBody>
      </p:sp>
      <p:cxnSp>
        <p:nvCxnSpPr>
          <p:cNvPr id="11" name="Straight Connector 62">
            <a:extLst>
              <a:ext uri="{FF2B5EF4-FFF2-40B4-BE49-F238E27FC236}">
                <a16:creationId xmlns:a16="http://schemas.microsoft.com/office/drawing/2014/main" id="{1614E534-4912-5DAB-8445-A08BA1C8B724}"/>
              </a:ext>
            </a:extLst>
          </p:cNvPr>
          <p:cNvCxnSpPr>
            <a:cxnSpLocks/>
          </p:cNvCxnSpPr>
          <p:nvPr/>
        </p:nvCxnSpPr>
        <p:spPr>
          <a:xfrm>
            <a:off x="5696466" y="1523509"/>
            <a:ext cx="0" cy="3064465"/>
          </a:xfrm>
          <a:prstGeom prst="line">
            <a:avLst/>
          </a:prstGeom>
          <a:ln w="19050">
            <a:solidFill>
              <a:srgbClr val="154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63">
            <a:extLst>
              <a:ext uri="{FF2B5EF4-FFF2-40B4-BE49-F238E27FC236}">
                <a16:creationId xmlns:a16="http://schemas.microsoft.com/office/drawing/2014/main" id="{40A3226C-66E1-3FB7-2AAD-0AAB890A99D4}"/>
              </a:ext>
            </a:extLst>
          </p:cNvPr>
          <p:cNvCxnSpPr>
            <a:cxnSpLocks/>
          </p:cNvCxnSpPr>
          <p:nvPr/>
        </p:nvCxnSpPr>
        <p:spPr>
          <a:xfrm>
            <a:off x="7816322" y="716775"/>
            <a:ext cx="0" cy="3868423"/>
          </a:xfrm>
          <a:prstGeom prst="line">
            <a:avLst/>
          </a:prstGeom>
          <a:ln w="19050">
            <a:solidFill>
              <a:srgbClr val="154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3E9575-4B12-80BE-059A-0744AE268358}"/>
              </a:ext>
            </a:extLst>
          </p:cNvPr>
          <p:cNvSpPr txBox="1">
            <a:spLocks/>
          </p:cNvSpPr>
          <p:nvPr/>
        </p:nvSpPr>
        <p:spPr>
          <a:xfrm>
            <a:off x="6938387" y="2493726"/>
            <a:ext cx="1804032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6de jaar </a:t>
            </a:r>
            <a:b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secundair onderwijs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E5BF29-88AC-6F0C-CD37-0962246E6F4D}"/>
              </a:ext>
            </a:extLst>
          </p:cNvPr>
          <p:cNvSpPr txBox="1">
            <a:spLocks/>
          </p:cNvSpPr>
          <p:nvPr/>
        </p:nvSpPr>
        <p:spPr>
          <a:xfrm>
            <a:off x="4730765" y="1686992"/>
            <a:ext cx="1931403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6de leerjaar </a:t>
            </a:r>
            <a:b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lager onderwijs</a:t>
            </a:r>
          </a:p>
        </p:txBody>
      </p:sp>
      <p:cxnSp>
        <p:nvCxnSpPr>
          <p:cNvPr id="16" name="Straight Connector 23">
            <a:extLst>
              <a:ext uri="{FF2B5EF4-FFF2-40B4-BE49-F238E27FC236}">
                <a16:creationId xmlns:a16="http://schemas.microsoft.com/office/drawing/2014/main" id="{28430CB5-F6F4-0586-F35D-462CC4A26A40}"/>
              </a:ext>
            </a:extLst>
          </p:cNvPr>
          <p:cNvCxnSpPr>
            <a:cxnSpLocks/>
          </p:cNvCxnSpPr>
          <p:nvPr/>
        </p:nvCxnSpPr>
        <p:spPr>
          <a:xfrm>
            <a:off x="3564155" y="1535726"/>
            <a:ext cx="0" cy="3038233"/>
          </a:xfrm>
          <a:prstGeom prst="line">
            <a:avLst/>
          </a:prstGeom>
          <a:ln w="19050">
            <a:solidFill>
              <a:srgbClr val="154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7D9A1D3-B8A8-D83F-E0F5-5B56F980EBC2}"/>
              </a:ext>
            </a:extLst>
          </p:cNvPr>
          <p:cNvSpPr txBox="1">
            <a:spLocks/>
          </p:cNvSpPr>
          <p:nvPr/>
        </p:nvSpPr>
        <p:spPr>
          <a:xfrm>
            <a:off x="2722486" y="880258"/>
            <a:ext cx="1733997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4de leerjaar </a:t>
            </a:r>
            <a:b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lager onderwijs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DE58EED-DFB6-2A5E-478E-A10B326E81B8}"/>
              </a:ext>
            </a:extLst>
          </p:cNvPr>
          <p:cNvSpPr txBox="1">
            <a:spLocks/>
          </p:cNvSpPr>
          <p:nvPr/>
        </p:nvSpPr>
        <p:spPr>
          <a:xfrm>
            <a:off x="4730765" y="2493726"/>
            <a:ext cx="1931403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2de jaar </a:t>
            </a:r>
            <a:b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secundair onderwijs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5F57B8D-EA46-0B7E-7661-5FCFB804DED2}"/>
              </a:ext>
            </a:extLst>
          </p:cNvPr>
          <p:cNvSpPr txBox="1">
            <a:spLocks/>
          </p:cNvSpPr>
          <p:nvPr/>
        </p:nvSpPr>
        <p:spPr>
          <a:xfrm>
            <a:off x="4730765" y="880258"/>
            <a:ext cx="1931403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4de leerjaar </a:t>
            </a:r>
            <a:b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lager onderwijs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A2707FE-6304-2A8B-34EF-D1FC2FB630D2}"/>
              </a:ext>
            </a:extLst>
          </p:cNvPr>
          <p:cNvSpPr txBox="1">
            <a:spLocks/>
          </p:cNvSpPr>
          <p:nvPr/>
        </p:nvSpPr>
        <p:spPr>
          <a:xfrm>
            <a:off x="6936450" y="880258"/>
            <a:ext cx="1804032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6de leerjaar </a:t>
            </a:r>
            <a:b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lager onderwijs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61180E6-8F98-C4E0-F179-757DC5F372D1}"/>
              </a:ext>
            </a:extLst>
          </p:cNvPr>
          <p:cNvSpPr txBox="1">
            <a:spLocks/>
          </p:cNvSpPr>
          <p:nvPr/>
        </p:nvSpPr>
        <p:spPr>
          <a:xfrm>
            <a:off x="6938388" y="1686992"/>
            <a:ext cx="1804032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2de jaar </a:t>
            </a:r>
            <a:b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secundair onderwijs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601A9C4-CAB4-DC25-9EE0-2718C5169916}"/>
              </a:ext>
            </a:extLst>
          </p:cNvPr>
          <p:cNvSpPr txBox="1">
            <a:spLocks/>
          </p:cNvSpPr>
          <p:nvPr/>
        </p:nvSpPr>
        <p:spPr>
          <a:xfrm>
            <a:off x="6932644" y="67778"/>
            <a:ext cx="1804032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4de leerjaar </a:t>
            </a:r>
            <a:b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lager onderwijs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B022F32-2F62-9ACF-BC45-AC4DBA074D4A}"/>
              </a:ext>
            </a:extLst>
          </p:cNvPr>
          <p:cNvSpPr txBox="1">
            <a:spLocks/>
          </p:cNvSpPr>
          <p:nvPr/>
        </p:nvSpPr>
        <p:spPr>
          <a:xfrm>
            <a:off x="2722486" y="1686992"/>
            <a:ext cx="1733997" cy="648997"/>
          </a:xfrm>
          <a:prstGeom prst="rect">
            <a:avLst/>
          </a:prstGeom>
          <a:solidFill>
            <a:schemeClr val="bg1"/>
          </a:solidFill>
          <a:ln w="19050">
            <a:solidFill>
              <a:srgbClr val="15465B"/>
            </a:solidFill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2de jaar </a:t>
            </a:r>
            <a:b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</a:rPr>
              <a:t>secundair onderwijs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ACB937-3C6E-8EB9-3479-3228F87DD30C}"/>
              </a:ext>
            </a:extLst>
          </p:cNvPr>
          <p:cNvCxnSpPr>
            <a:cxnSpLocks/>
            <a:endCxn id="25" idx="1"/>
          </p:cNvCxnSpPr>
          <p:nvPr/>
        </p:nvCxnSpPr>
        <p:spPr>
          <a:xfrm flipH="1" flipV="1">
            <a:off x="1124015" y="4580430"/>
            <a:ext cx="6608220" cy="6626"/>
          </a:xfrm>
          <a:prstGeom prst="line">
            <a:avLst/>
          </a:prstGeom>
          <a:ln w="19050">
            <a:solidFill>
              <a:srgbClr val="154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9329F09-963E-BF78-48CF-5EF277E2BAEE}"/>
              </a:ext>
            </a:extLst>
          </p:cNvPr>
          <p:cNvSpPr txBox="1">
            <a:spLocks/>
          </p:cNvSpPr>
          <p:nvPr/>
        </p:nvSpPr>
        <p:spPr>
          <a:xfrm>
            <a:off x="1124015" y="4412293"/>
            <a:ext cx="609331" cy="336274"/>
          </a:xfrm>
          <a:prstGeom prst="rect">
            <a:avLst/>
          </a:prstGeom>
          <a:solidFill>
            <a:srgbClr val="2B92BE"/>
          </a:solidFill>
        </p:spPr>
        <p:txBody>
          <a:bodyPr vert="horz" wrap="square" lIns="0" tIns="0" rIns="0" bIns="72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0729C26-920A-E8F7-0397-AA31322A237A}"/>
              </a:ext>
            </a:extLst>
          </p:cNvPr>
          <p:cNvSpPr txBox="1">
            <a:spLocks/>
          </p:cNvSpPr>
          <p:nvPr/>
        </p:nvSpPr>
        <p:spPr>
          <a:xfrm>
            <a:off x="5391800" y="4418919"/>
            <a:ext cx="609331" cy="336274"/>
          </a:xfrm>
          <a:prstGeom prst="rect">
            <a:avLst/>
          </a:prstGeom>
          <a:solidFill>
            <a:srgbClr val="2B92BE"/>
          </a:solidFill>
        </p:spPr>
        <p:txBody>
          <a:bodyPr vert="horz" wrap="square" lIns="0" tIns="0" rIns="0" bIns="72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893EA0F-DDD5-C5DE-F23F-1E700A383910}"/>
              </a:ext>
            </a:extLst>
          </p:cNvPr>
          <p:cNvSpPr txBox="1">
            <a:spLocks/>
          </p:cNvSpPr>
          <p:nvPr/>
        </p:nvSpPr>
        <p:spPr>
          <a:xfrm>
            <a:off x="7511657" y="4417061"/>
            <a:ext cx="609331" cy="336274"/>
          </a:xfrm>
          <a:prstGeom prst="rect">
            <a:avLst/>
          </a:prstGeom>
          <a:solidFill>
            <a:srgbClr val="2B92BE"/>
          </a:solidFill>
        </p:spPr>
        <p:txBody>
          <a:bodyPr vert="horz" wrap="square" lIns="0" tIns="0" rIns="0" bIns="72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2027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98DB576-C82D-AAF9-E54A-2608D8551C3C}"/>
              </a:ext>
            </a:extLst>
          </p:cNvPr>
          <p:cNvSpPr txBox="1">
            <a:spLocks/>
          </p:cNvSpPr>
          <p:nvPr/>
        </p:nvSpPr>
        <p:spPr>
          <a:xfrm>
            <a:off x="3259489" y="4419837"/>
            <a:ext cx="609331" cy="336274"/>
          </a:xfrm>
          <a:prstGeom prst="rect">
            <a:avLst/>
          </a:prstGeom>
          <a:solidFill>
            <a:srgbClr val="2B92BE"/>
          </a:solidFill>
        </p:spPr>
        <p:txBody>
          <a:bodyPr vert="horz" wrap="square" lIns="0" tIns="0" rIns="0" bIns="72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79EC8D9D-F979-DF74-3FD5-F28D11AD30CF}"/>
              </a:ext>
            </a:extLst>
          </p:cNvPr>
          <p:cNvSpPr txBox="1"/>
          <p:nvPr/>
        </p:nvSpPr>
        <p:spPr>
          <a:xfrm>
            <a:off x="-138662" y="217890"/>
            <a:ext cx="18720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BE" sz="1600" dirty="0">
                <a:solidFill>
                  <a:schemeClr val="bg1"/>
                </a:solidFill>
                <a:highlight>
                  <a:srgbClr val="2B92B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= eerste afname 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97FE400-69B5-0495-D534-CA7EB124925A}"/>
              </a:ext>
            </a:extLst>
          </p:cNvPr>
          <p:cNvSpPr txBox="1">
            <a:spLocks/>
          </p:cNvSpPr>
          <p:nvPr/>
        </p:nvSpPr>
        <p:spPr>
          <a:xfrm>
            <a:off x="3131840" y="3528868"/>
            <a:ext cx="856855" cy="267018"/>
          </a:xfrm>
          <a:prstGeom prst="rect">
            <a:avLst/>
          </a:prstGeom>
          <a:solidFill>
            <a:srgbClr val="15465B"/>
          </a:solidFill>
          <a:ln>
            <a:solidFill>
              <a:srgbClr val="15465B"/>
            </a:solidFill>
          </a:ln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5465B"/>
                </a:solidFill>
                <a:latin typeface="Flanders Art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/ MEI</a:t>
            </a:r>
          </a:p>
        </p:txBody>
      </p:sp>
    </p:spTree>
    <p:extLst>
      <p:ext uri="{BB962C8B-B14F-4D97-AF65-F5344CB8AC3E}">
        <p14:creationId xmlns:p14="http://schemas.microsoft.com/office/powerpoint/2010/main" val="374732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CDD9D-1FBD-94B4-B292-7EA16823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>
                <a:ln>
                  <a:noFill/>
                </a:ln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 bereidt je kind zich voor?</a:t>
            </a:r>
          </a:p>
        </p:txBody>
      </p:sp>
    </p:spTree>
    <p:extLst>
      <p:ext uri="{BB962C8B-B14F-4D97-AF65-F5344CB8AC3E}">
        <p14:creationId xmlns:p14="http://schemas.microsoft.com/office/powerpoint/2010/main" val="55995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2DA27BF-2FA5-F5C1-321D-569E816CF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5975820" cy="2754000"/>
          </a:xfrm>
        </p:spPr>
        <p:txBody>
          <a:bodyPr anchor="t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Je kind hoeft niet te studeren.</a:t>
            </a:r>
          </a:p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Je kind neemt op school deel aan de kennismakingstoets: 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Je kind leert inloggen op het </a:t>
            </a:r>
            <a:r>
              <a:rPr lang="nl-BE" dirty="0" err="1">
                <a:latin typeface="Calibri" panose="020F0502020204030204" pitchFamily="34" charset="0"/>
                <a:cs typeface="Calibri" panose="020F0502020204030204" pitchFamily="34" charset="0"/>
              </a:rPr>
              <a:t>toetsplatform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Je kind maakt kennis met het soort vragen.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Periode: 10 maart tot en met 24 april 2025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C624F8-237D-4DE2-8387-C0446BC228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000" y="540000"/>
            <a:ext cx="2016000" cy="4068000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6763619-93EC-7418-7D52-12FCA8E5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848139"/>
            <a:ext cx="5975820" cy="861391"/>
          </a:xfrm>
        </p:spPr>
        <p:txBody>
          <a:bodyPr anchor="b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Hoe bereidt je kind zich voor?</a:t>
            </a:r>
          </a:p>
        </p:txBody>
      </p:sp>
    </p:spTree>
    <p:extLst>
      <p:ext uri="{BB962C8B-B14F-4D97-AF65-F5344CB8AC3E}">
        <p14:creationId xmlns:p14="http://schemas.microsoft.com/office/powerpoint/2010/main" val="268267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CDD9D-1FBD-94B4-B292-7EA16823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>
                <a:ln>
                  <a:noFill/>
                </a:ln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Welke hulpmiddelen mag je gebruiken?</a:t>
            </a:r>
          </a:p>
        </p:txBody>
      </p:sp>
    </p:spTree>
    <p:extLst>
      <p:ext uri="{BB962C8B-B14F-4D97-AF65-F5344CB8AC3E}">
        <p14:creationId xmlns:p14="http://schemas.microsoft.com/office/powerpoint/2010/main" val="261347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2DA27BF-2FA5-F5C1-321D-569E816CF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2013660"/>
            <a:ext cx="5975820" cy="2754000"/>
          </a:xfrm>
        </p:spPr>
        <p:txBody>
          <a:bodyPr anchor="t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Hulpmiddelen voor elke leerling: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Verklarend woordenboek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Uitleg bij een woord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Digitale markeerstift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Donkere modus of hoge contractmodus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Zoomfunctie</a:t>
            </a:r>
          </a:p>
          <a:p>
            <a:pPr lvl="1"/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Formuleblad (leerlingen in de B-stroom)</a:t>
            </a:r>
          </a:p>
          <a:p>
            <a:pPr lvl="1"/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155B8FD-C678-8F0A-4D32-7677C1BC9B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000" y="540000"/>
            <a:ext cx="2016000" cy="4068000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6763619-93EC-7418-7D52-12FCA8E5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848139"/>
            <a:ext cx="5975820" cy="861391"/>
          </a:xfrm>
        </p:spPr>
        <p:txBody>
          <a:bodyPr anchor="b">
            <a:normAutofit/>
          </a:bodyPr>
          <a:lstStyle/>
          <a:p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Welke hulpmiddelen mag je gebruiken?</a:t>
            </a:r>
          </a:p>
        </p:txBody>
      </p:sp>
    </p:spTree>
    <p:extLst>
      <p:ext uri="{BB962C8B-B14F-4D97-AF65-F5344CB8AC3E}">
        <p14:creationId xmlns:p14="http://schemas.microsoft.com/office/powerpoint/2010/main" val="1297945493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DepOV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15465B"/>
      </a:accent1>
      <a:accent2>
        <a:srgbClr val="15465B"/>
      </a:accent2>
      <a:accent3>
        <a:srgbClr val="15465B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Overheid_2021_03">
      <a:majorFont>
        <a:latin typeface="Flanders Art Sans"/>
        <a:ea typeface=""/>
        <a:cs typeface=""/>
      </a:majorFont>
      <a:minorFont>
        <a:latin typeface="Flanders Art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erbeeldingwerkt_basic_breedbeeld_16.9_TheOvalOffice" id="{87726B69-36B5-4C66-B0C5-3714EAEEFA60}" vid="{FC3BC4E1-5230-462B-9644-F5FE68A86286}"/>
    </a:ext>
  </a:extLst>
</a:theme>
</file>

<file path=ppt/theme/theme2.xml><?xml version="1.0" encoding="utf-8"?>
<a:theme xmlns:a="http://schemas.openxmlformats.org/drawingml/2006/main" name="1_Presentatie_VO_V6">
  <a:themeElements>
    <a:clrScheme name="DepOV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15465B"/>
      </a:accent1>
      <a:accent2>
        <a:srgbClr val="15465B"/>
      </a:accent2>
      <a:accent3>
        <a:srgbClr val="15465B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Overheid">
      <a:majorFont>
        <a:latin typeface="Flanders Art Sans"/>
        <a:ea typeface=""/>
        <a:cs typeface=""/>
      </a:majorFont>
      <a:minorFont>
        <a:latin typeface="Flanders Art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erbeeldingwerkt_basic_breedbeeld_16.9_TheOvalOffice" id="{87726B69-36B5-4C66-B0C5-3714EAEEFA60}" vid="{1F295A0D-BF33-4BBB-830F-CB48A3C7952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9ec0f0-7796-43d0-ac1f-4c8c46ee0bd1" xsi:nil="true"/>
    <lcf76f155ced4ddcb4097134ff3c332f xmlns="36d36097-b9cb-4ee0-8ae8-3a7ad55c8858">
      <Terms xmlns="http://schemas.microsoft.com/office/infopath/2007/PartnerControls"/>
    </lcf76f155ced4ddcb4097134ff3c332f>
    <Documentsoort xmlns="36d36097-b9cb-4ee0-8ae8-3a7ad55c8858">Agenda</Documentsoort>
    <Jaar xmlns="36d36097-b9cb-4ee0-8ae8-3a7ad55c8858">2022</Jaa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7B4EEDC05AF47B0D6D8B92E840486" ma:contentTypeVersion="29" ma:contentTypeDescription="Een nieuw document maken." ma:contentTypeScope="" ma:versionID="01db4c3475349b50dad1daff5fe6b4c9">
  <xsd:schema xmlns:xsd="http://www.w3.org/2001/XMLSchema" xmlns:xs="http://www.w3.org/2001/XMLSchema" xmlns:p="http://schemas.microsoft.com/office/2006/metadata/properties" xmlns:ns2="36d36097-b9cb-4ee0-8ae8-3a7ad55c8858" xmlns:ns3="e9e6abc0-607e-4d67-8b7d-73cd95b04fd6" xmlns:ns4="9a9ec0f0-7796-43d0-ac1f-4c8c46ee0bd1" targetNamespace="http://schemas.microsoft.com/office/2006/metadata/properties" ma:root="true" ma:fieldsID="89466a62cfa3a6218708ca92cbeafb13" ns2:_="" ns3:_="" ns4:_="">
    <xsd:import namespace="36d36097-b9cb-4ee0-8ae8-3a7ad55c8858"/>
    <xsd:import namespace="e9e6abc0-607e-4d67-8b7d-73cd95b04fd6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Documentsoort" minOccurs="0"/>
                <xsd:element ref="ns2:Jaa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36097-b9cb-4ee0-8ae8-3a7ad55c8858" elementFormDefault="qualified">
    <xsd:import namespace="http://schemas.microsoft.com/office/2006/documentManagement/types"/>
    <xsd:import namespace="http://schemas.microsoft.com/office/infopath/2007/PartnerControls"/>
    <xsd:element name="Documentsoort" ma:index="6" nillable="true" ma:displayName="Documentsoort" ma:default="Agenda" ma:format="Dropdown" ma:internalName="Documentsoort" ma:readOnly="false">
      <xsd:simpleType>
        <xsd:union memberTypes="dms:Text">
          <xsd:simpleType>
            <xsd:restriction base="dms:Choice">
              <xsd:enumeration value="Agenda"/>
              <xsd:enumeration value="Verslag"/>
              <xsd:enumeration value="Bijlage"/>
              <xsd:enumeration value="PowerPoint"/>
              <xsd:enumeration value="E-mail"/>
            </xsd:restriction>
          </xsd:simpleType>
        </xsd:union>
      </xsd:simpleType>
    </xsd:element>
    <xsd:element name="Jaar" ma:index="7" nillable="true" ma:displayName="Jaar" ma:default="2022" ma:format="Dropdown" ma:internalName="Jaar">
      <xsd:simpleType>
        <xsd:restriction base="dms:Choice"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6abc0-607e-4d67-8b7d-73cd95b04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684a666-acf7-4cd0-a7b5-9c5813db7b57}" ma:internalName="TaxCatchAll" ma:showField="CatchAllData" ma:web="137a8890-bfbc-4151-ba6f-3c942b391c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2DD036-90B0-42FF-BD4F-9784087431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DF51BD-931C-487D-A907-A4A17478AF8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e35fac4-3554-4b22-aa83-7e843e2106bd"/>
    <ds:schemaRef ds:uri="http://purl.org/dc/terms/"/>
    <ds:schemaRef ds:uri="137a8890-bfbc-4151-ba6f-3c942b391ce0"/>
    <ds:schemaRef ds:uri="9a9ec0f0-7796-43d0-ac1f-4c8c46ee0bd1"/>
    <ds:schemaRef ds:uri="http://www.w3.org/XML/1998/namespace"/>
    <ds:schemaRef ds:uri="http://purl.org/dc/dcmitype/"/>
    <ds:schemaRef ds:uri="36d36097-b9cb-4ee0-8ae8-3a7ad55c8858"/>
  </ds:schemaRefs>
</ds:datastoreItem>
</file>

<file path=customXml/itemProps3.xml><?xml version="1.0" encoding="utf-8"?>
<ds:datastoreItem xmlns:ds="http://schemas.openxmlformats.org/officeDocument/2006/customXml" ds:itemID="{7B2CB490-EB46-4950-A5DF-BBC6E145D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d36097-b9cb-4ee0-8ae8-3a7ad55c8858"/>
    <ds:schemaRef ds:uri="e9e6abc0-607e-4d67-8b7d-73cd95b04fd6"/>
    <ds:schemaRef ds:uri="9a9ec0f0-7796-43d0-ac1f-4c8c46ee0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Aangepast ontwerp</Template>
  <TotalTime>3584</TotalTime>
  <Words>390</Words>
  <Application>Microsoft Office PowerPoint</Application>
  <PresentationFormat>Diavoorstelling (16:9)</PresentationFormat>
  <Paragraphs>63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FlandersArtSans-Regular</vt:lpstr>
      <vt:lpstr>Arial</vt:lpstr>
      <vt:lpstr>FlandersArtSans-Bold</vt:lpstr>
      <vt:lpstr>Calibri</vt:lpstr>
      <vt:lpstr>Flanders Art Sans</vt:lpstr>
      <vt:lpstr>Aangepast ontwerp</vt:lpstr>
      <vt:lpstr>1_Presentatie_VO_V6</vt:lpstr>
      <vt:lpstr>VLAAMSE TOETSEN</vt:lpstr>
      <vt:lpstr>Wat zijn de Vlaamse toetsen? </vt:lpstr>
      <vt:lpstr>Wat zijn de Vlaamse toetsen?</vt:lpstr>
      <vt:lpstr>Wie neemt deel aan de Vlaamse toetsen?</vt:lpstr>
      <vt:lpstr>PowerPoint-presentatie</vt:lpstr>
      <vt:lpstr>Hoe bereidt je kind zich voor?</vt:lpstr>
      <vt:lpstr>Hoe bereidt je kind zich voor?</vt:lpstr>
      <vt:lpstr>Welke hulpmiddelen mag je gebruiken?</vt:lpstr>
      <vt:lpstr>Welke hulpmiddelen mag je gebruiken?</vt:lpstr>
      <vt:lpstr>Welke hulpmiddelen mag je gebruiken?</vt:lpstr>
      <vt:lpstr>Voorbeelden van hulpmiddelen</vt:lpstr>
      <vt:lpstr>Wanneer krijg je de resultaten?</vt:lpstr>
      <vt:lpstr>Wanneer krijg je de resultaten?</vt:lpstr>
      <vt:lpstr>Meer informatie?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Van den Bossche Brecht</cp:lastModifiedBy>
  <cp:revision>52</cp:revision>
  <cp:lastPrinted>2020-01-08T11:25:46Z</cp:lastPrinted>
  <dcterms:created xsi:type="dcterms:W3CDTF">2019-10-22T11:39:42Z</dcterms:created>
  <dcterms:modified xsi:type="dcterms:W3CDTF">2024-10-30T13:32:11Z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0x010100C643AE8DFD2BA44E91760510F08BC7E3</vt:lpwstr>
  </property>
</Properties>
</file>