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98" r:id="rId5"/>
    <p:sldId id="408" r:id="rId6"/>
    <p:sldId id="405" r:id="rId7"/>
    <p:sldId id="411" r:id="rId8"/>
    <p:sldId id="413" r:id="rId9"/>
    <p:sldId id="407" r:id="rId10"/>
    <p:sldId id="416" r:id="rId11"/>
    <p:sldId id="403" r:id="rId12"/>
    <p:sldId id="415" r:id="rId13"/>
    <p:sldId id="417" r:id="rId14"/>
    <p:sldId id="412" r:id="rId15"/>
    <p:sldId id="418" r:id="rId16"/>
    <p:sldId id="414" r:id="rId17"/>
    <p:sldId id="419" r:id="rId18"/>
    <p:sldId id="410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angepaste indeling STL" id="{1BA40B49-18D7-44A1-A0AD-A11F37EFAACD}">
          <p14:sldIdLst>
            <p14:sldId id="398"/>
            <p14:sldId id="408"/>
            <p14:sldId id="405"/>
            <p14:sldId id="411"/>
            <p14:sldId id="413"/>
            <p14:sldId id="407"/>
            <p14:sldId id="416"/>
            <p14:sldId id="403"/>
            <p14:sldId id="415"/>
            <p14:sldId id="417"/>
            <p14:sldId id="412"/>
            <p14:sldId id="418"/>
            <p14:sldId id="414"/>
            <p14:sldId id="419"/>
            <p14:sldId id="410"/>
          </p14:sldIdLst>
        </p14:section>
        <p14:section name="Sjablonen om te gebruiken" id="{B3886DBD-4CBE-4C9F-B0D7-D2D1D354231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ghe Ulrike" initials="TU" lastIdx="1" clrIdx="0">
    <p:extLst>
      <p:ext uri="{19B8F6BF-5375-455C-9EA6-DF929625EA0E}">
        <p15:presenceInfo xmlns:p15="http://schemas.microsoft.com/office/powerpoint/2012/main" userId="S::ulrike.tanghe@ond.vlaanderen.be::369016b5-7831-450f-a550-d9e502d430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75A"/>
    <a:srgbClr val="443939"/>
    <a:srgbClr val="2B92BE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76" autoAdjust="0"/>
    <p:restoredTop sz="93844" autoAdjust="0"/>
  </p:normalViewPr>
  <p:slideViewPr>
    <p:cSldViewPr snapToGrid="0">
      <p:cViewPr varScale="1">
        <p:scale>
          <a:sx n="77" d="100"/>
          <a:sy n="77" d="100"/>
        </p:scale>
        <p:origin x="163" y="6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A7395C0-29F2-49A3-9EE8-E03601946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A9E435-44A2-44C9-8162-35220049D3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092F-1EA1-4DFD-B5C2-B33B1CA109C8}" type="datetimeFigureOut">
              <a:rPr lang="nl-BE" smtClean="0"/>
              <a:t>13/10/2023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6C07868-8756-4D1F-9A7D-E052AB505D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F0885C-F178-4ACE-B9E9-F33B2C9C34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3D0A5-2E46-4D9A-8473-0DE72660E43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211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5FB3-3045-41CA-87B4-7ED89B93A771}" type="datetimeFigureOut">
              <a:rPr lang="nl-BE" smtClean="0"/>
              <a:t>13/10/2023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0426C-6189-4F6F-ABFB-8E78A7F7F3A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42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ende slide 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ep 57">
            <a:extLst>
              <a:ext uri="{FF2B5EF4-FFF2-40B4-BE49-F238E27FC236}">
                <a16:creationId xmlns:a16="http://schemas.microsoft.com/office/drawing/2014/main" id="{887688F6-E2E4-4778-A567-D963C4065ED5}"/>
              </a:ext>
            </a:extLst>
          </p:cNvPr>
          <p:cNvGrpSpPr/>
          <p:nvPr userDrawn="1"/>
        </p:nvGrpSpPr>
        <p:grpSpPr>
          <a:xfrm>
            <a:off x="308196" y="0"/>
            <a:ext cx="8304000" cy="6858000"/>
            <a:chOff x="288001" y="288000"/>
            <a:chExt cx="6033505" cy="6265475"/>
          </a:xfrm>
          <a:solidFill>
            <a:srgbClr val="2B92BE"/>
          </a:solidFill>
        </p:grpSpPr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8AAAC552-4879-4875-B29E-E34E991A4B65}"/>
                </a:ext>
              </a:extLst>
            </p:cNvPr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FlandersArtSans-Regular" panose="00000500000000000000" pitchFamily="2" charset="0"/>
              </a:endParaRPr>
            </a:p>
          </p:txBody>
        </p:sp>
        <p:sp>
          <p:nvSpPr>
            <p:cNvPr id="60" name="Rechthoekige driehoek 59">
              <a:extLst>
                <a:ext uri="{FF2B5EF4-FFF2-40B4-BE49-F238E27FC236}">
                  <a16:creationId xmlns:a16="http://schemas.microsoft.com/office/drawing/2014/main" id="{9B5E0746-8F7C-4FCE-A6AC-837218DA6A02}"/>
                </a:ext>
              </a:extLst>
            </p:cNvPr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F4D3127-81A8-404A-BCFA-7786CCAB7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588" y="1894568"/>
            <a:ext cx="42509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kumimoji="0" lang="nl-BE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Voeg titel toe  </a:t>
            </a:r>
            <a:endParaRPr lang="nl-BE"/>
          </a:p>
        </p:txBody>
      </p:sp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F5540334-BF3C-453F-99CD-35374245B1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0450" y="-10632"/>
            <a:ext cx="6051550" cy="6868632"/>
          </a:xfrm>
          <a:custGeom>
            <a:avLst/>
            <a:gdLst>
              <a:gd name="connsiteX0" fmla="*/ 0 w 6051550"/>
              <a:gd name="connsiteY0" fmla="*/ 0 h 6858000"/>
              <a:gd name="connsiteX1" fmla="*/ 6051550 w 6051550"/>
              <a:gd name="connsiteY1" fmla="*/ 0 h 6858000"/>
              <a:gd name="connsiteX2" fmla="*/ 6051550 w 6051550"/>
              <a:gd name="connsiteY2" fmla="*/ 6858000 h 6858000"/>
              <a:gd name="connsiteX3" fmla="*/ 0 w 6051550"/>
              <a:gd name="connsiteY3" fmla="*/ 6858000 h 6858000"/>
              <a:gd name="connsiteX4" fmla="*/ 0 w 6051550"/>
              <a:gd name="connsiteY4" fmla="*/ 0 h 6858000"/>
              <a:gd name="connsiteX0" fmla="*/ 2466754 w 6051550"/>
              <a:gd name="connsiteY0" fmla="*/ 0 h 6868632"/>
              <a:gd name="connsiteX1" fmla="*/ 6051550 w 6051550"/>
              <a:gd name="connsiteY1" fmla="*/ 10632 h 6868632"/>
              <a:gd name="connsiteX2" fmla="*/ 6051550 w 6051550"/>
              <a:gd name="connsiteY2" fmla="*/ 6868632 h 6868632"/>
              <a:gd name="connsiteX3" fmla="*/ 0 w 6051550"/>
              <a:gd name="connsiteY3" fmla="*/ 6868632 h 6868632"/>
              <a:gd name="connsiteX4" fmla="*/ 2466754 w 6051550"/>
              <a:gd name="connsiteY4" fmla="*/ 0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1550" h="6868632">
                <a:moveTo>
                  <a:pt x="2466754" y="0"/>
                </a:moveTo>
                <a:lnTo>
                  <a:pt x="6051550" y="10632"/>
                </a:lnTo>
                <a:lnTo>
                  <a:pt x="6051550" y="6868632"/>
                </a:lnTo>
                <a:lnTo>
                  <a:pt x="0" y="6868632"/>
                </a:lnTo>
                <a:lnTo>
                  <a:pt x="2466754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2F09439-6660-4A69-904F-66411174BA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684" y="3397324"/>
            <a:ext cx="4214884" cy="539165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Voeg subtitel toe</a:t>
            </a:r>
          </a:p>
        </p:txBody>
      </p:sp>
      <p:sp>
        <p:nvSpPr>
          <p:cNvPr id="68" name="Parallellogram 67">
            <a:extLst>
              <a:ext uri="{FF2B5EF4-FFF2-40B4-BE49-F238E27FC236}">
                <a16:creationId xmlns:a16="http://schemas.microsoft.com/office/drawing/2014/main" id="{49831C65-FB9F-4972-B6E3-A2F2B6E6D08E}"/>
              </a:ext>
            </a:extLst>
          </p:cNvPr>
          <p:cNvSpPr/>
          <p:nvPr userDrawn="1"/>
        </p:nvSpPr>
        <p:spPr>
          <a:xfrm rot="1176505">
            <a:off x="7048582" y="-309233"/>
            <a:ext cx="489773" cy="7479108"/>
          </a:xfrm>
          <a:custGeom>
            <a:avLst/>
            <a:gdLst>
              <a:gd name="connsiteX0" fmla="*/ 0 w 495550"/>
              <a:gd name="connsiteY0" fmla="*/ 7885368 h 7885368"/>
              <a:gd name="connsiteX1" fmla="*/ 123888 w 495550"/>
              <a:gd name="connsiteY1" fmla="*/ 0 h 7885368"/>
              <a:gd name="connsiteX2" fmla="*/ 495550 w 495550"/>
              <a:gd name="connsiteY2" fmla="*/ 0 h 7885368"/>
              <a:gd name="connsiteX3" fmla="*/ 371663 w 495550"/>
              <a:gd name="connsiteY3" fmla="*/ 7885368 h 7885368"/>
              <a:gd name="connsiteX4" fmla="*/ 0 w 495550"/>
              <a:gd name="connsiteY4" fmla="*/ 7885368 h 7885368"/>
              <a:gd name="connsiteX0" fmla="*/ 0 w 495550"/>
              <a:gd name="connsiteY0" fmla="*/ 7885368 h 7885368"/>
              <a:gd name="connsiteX1" fmla="*/ 123888 w 495550"/>
              <a:gd name="connsiteY1" fmla="*/ 0 h 7885368"/>
              <a:gd name="connsiteX2" fmla="*/ 495550 w 495550"/>
              <a:gd name="connsiteY2" fmla="*/ 0 h 7885368"/>
              <a:gd name="connsiteX3" fmla="*/ 389755 w 495550"/>
              <a:gd name="connsiteY3" fmla="*/ 7619319 h 7885368"/>
              <a:gd name="connsiteX4" fmla="*/ 0 w 495550"/>
              <a:gd name="connsiteY4" fmla="*/ 7885368 h 7885368"/>
              <a:gd name="connsiteX0" fmla="*/ 0 w 474703"/>
              <a:gd name="connsiteY0" fmla="*/ 7753784 h 7753784"/>
              <a:gd name="connsiteX1" fmla="*/ 103041 w 474703"/>
              <a:gd name="connsiteY1" fmla="*/ 0 h 7753784"/>
              <a:gd name="connsiteX2" fmla="*/ 474703 w 474703"/>
              <a:gd name="connsiteY2" fmla="*/ 0 h 7753784"/>
              <a:gd name="connsiteX3" fmla="*/ 368908 w 474703"/>
              <a:gd name="connsiteY3" fmla="*/ 7619319 h 7753784"/>
              <a:gd name="connsiteX4" fmla="*/ 0 w 474703"/>
              <a:gd name="connsiteY4" fmla="*/ 7753784 h 7753784"/>
              <a:gd name="connsiteX0" fmla="*/ 0 w 475972"/>
              <a:gd name="connsiteY0" fmla="*/ 7753784 h 7753784"/>
              <a:gd name="connsiteX1" fmla="*/ 103041 w 475972"/>
              <a:gd name="connsiteY1" fmla="*/ 0 h 7753784"/>
              <a:gd name="connsiteX2" fmla="*/ 474703 w 475972"/>
              <a:gd name="connsiteY2" fmla="*/ 0 h 7753784"/>
              <a:gd name="connsiteX3" fmla="*/ 473744 w 475972"/>
              <a:gd name="connsiteY3" fmla="*/ 327415 h 7753784"/>
              <a:gd name="connsiteX4" fmla="*/ 368908 w 475972"/>
              <a:gd name="connsiteY4" fmla="*/ 7619319 h 7753784"/>
              <a:gd name="connsiteX5" fmla="*/ 0 w 475972"/>
              <a:gd name="connsiteY5" fmla="*/ 7753784 h 7753784"/>
              <a:gd name="connsiteX0" fmla="*/ 0 w 475972"/>
              <a:gd name="connsiteY0" fmla="*/ 7753784 h 7753784"/>
              <a:gd name="connsiteX1" fmla="*/ 68359 w 475972"/>
              <a:gd name="connsiteY1" fmla="*/ 441266 h 7753784"/>
              <a:gd name="connsiteX2" fmla="*/ 474703 w 475972"/>
              <a:gd name="connsiteY2" fmla="*/ 0 h 7753784"/>
              <a:gd name="connsiteX3" fmla="*/ 473744 w 475972"/>
              <a:gd name="connsiteY3" fmla="*/ 327415 h 7753784"/>
              <a:gd name="connsiteX4" fmla="*/ 368908 w 475972"/>
              <a:gd name="connsiteY4" fmla="*/ 7619319 h 7753784"/>
              <a:gd name="connsiteX5" fmla="*/ 0 w 475972"/>
              <a:gd name="connsiteY5" fmla="*/ 7753784 h 7753784"/>
              <a:gd name="connsiteX0" fmla="*/ 0 w 507063"/>
              <a:gd name="connsiteY0" fmla="*/ 7505576 h 7505576"/>
              <a:gd name="connsiteX1" fmla="*/ 68359 w 507063"/>
              <a:gd name="connsiteY1" fmla="*/ 193058 h 7505576"/>
              <a:gd name="connsiteX2" fmla="*/ 506692 w 507063"/>
              <a:gd name="connsiteY2" fmla="*/ 0 h 7505576"/>
              <a:gd name="connsiteX3" fmla="*/ 473744 w 507063"/>
              <a:gd name="connsiteY3" fmla="*/ 79207 h 7505576"/>
              <a:gd name="connsiteX4" fmla="*/ 368908 w 507063"/>
              <a:gd name="connsiteY4" fmla="*/ 7371111 h 7505576"/>
              <a:gd name="connsiteX5" fmla="*/ 0 w 507063"/>
              <a:gd name="connsiteY5" fmla="*/ 7505576 h 7505576"/>
              <a:gd name="connsiteX0" fmla="*/ 0 w 507063"/>
              <a:gd name="connsiteY0" fmla="*/ 7505576 h 7505576"/>
              <a:gd name="connsiteX1" fmla="*/ 67536 w 507063"/>
              <a:gd name="connsiteY1" fmla="*/ 152907 h 7505576"/>
              <a:gd name="connsiteX2" fmla="*/ 506692 w 507063"/>
              <a:gd name="connsiteY2" fmla="*/ 0 h 7505576"/>
              <a:gd name="connsiteX3" fmla="*/ 473744 w 507063"/>
              <a:gd name="connsiteY3" fmla="*/ 79207 h 7505576"/>
              <a:gd name="connsiteX4" fmla="*/ 368908 w 507063"/>
              <a:gd name="connsiteY4" fmla="*/ 7371111 h 7505576"/>
              <a:gd name="connsiteX5" fmla="*/ 0 w 507063"/>
              <a:gd name="connsiteY5" fmla="*/ 7505576 h 7505576"/>
              <a:gd name="connsiteX0" fmla="*/ 0 w 477877"/>
              <a:gd name="connsiteY0" fmla="*/ 7494921 h 7494921"/>
              <a:gd name="connsiteX1" fmla="*/ 67536 w 477877"/>
              <a:gd name="connsiteY1" fmla="*/ 142252 h 7494921"/>
              <a:gd name="connsiteX2" fmla="*/ 476783 w 477877"/>
              <a:gd name="connsiteY2" fmla="*/ 0 h 7494921"/>
              <a:gd name="connsiteX3" fmla="*/ 473744 w 477877"/>
              <a:gd name="connsiteY3" fmla="*/ 68552 h 7494921"/>
              <a:gd name="connsiteX4" fmla="*/ 368908 w 477877"/>
              <a:gd name="connsiteY4" fmla="*/ 7360456 h 7494921"/>
              <a:gd name="connsiteX5" fmla="*/ 0 w 477877"/>
              <a:gd name="connsiteY5" fmla="*/ 7494921 h 7494921"/>
              <a:gd name="connsiteX0" fmla="*/ 0 w 489361"/>
              <a:gd name="connsiteY0" fmla="*/ 7499184 h 7499184"/>
              <a:gd name="connsiteX1" fmla="*/ 67536 w 489361"/>
              <a:gd name="connsiteY1" fmla="*/ 146515 h 7499184"/>
              <a:gd name="connsiteX2" fmla="*/ 488747 w 489361"/>
              <a:gd name="connsiteY2" fmla="*/ 0 h 7499184"/>
              <a:gd name="connsiteX3" fmla="*/ 473744 w 489361"/>
              <a:gd name="connsiteY3" fmla="*/ 72815 h 7499184"/>
              <a:gd name="connsiteX4" fmla="*/ 368908 w 489361"/>
              <a:gd name="connsiteY4" fmla="*/ 7364719 h 7499184"/>
              <a:gd name="connsiteX5" fmla="*/ 0 w 489361"/>
              <a:gd name="connsiteY5" fmla="*/ 7499184 h 7499184"/>
              <a:gd name="connsiteX0" fmla="*/ 0 w 489361"/>
              <a:gd name="connsiteY0" fmla="*/ 7499184 h 7499184"/>
              <a:gd name="connsiteX1" fmla="*/ 61554 w 489361"/>
              <a:gd name="connsiteY1" fmla="*/ 148646 h 7499184"/>
              <a:gd name="connsiteX2" fmla="*/ 488747 w 489361"/>
              <a:gd name="connsiteY2" fmla="*/ 0 h 7499184"/>
              <a:gd name="connsiteX3" fmla="*/ 473744 w 489361"/>
              <a:gd name="connsiteY3" fmla="*/ 72815 h 7499184"/>
              <a:gd name="connsiteX4" fmla="*/ 368908 w 489361"/>
              <a:gd name="connsiteY4" fmla="*/ 7364719 h 7499184"/>
              <a:gd name="connsiteX5" fmla="*/ 0 w 489361"/>
              <a:gd name="connsiteY5" fmla="*/ 7499184 h 7499184"/>
              <a:gd name="connsiteX0" fmla="*/ 0 w 489361"/>
              <a:gd name="connsiteY0" fmla="*/ 7499184 h 7499184"/>
              <a:gd name="connsiteX1" fmla="*/ 61554 w 489361"/>
              <a:gd name="connsiteY1" fmla="*/ 148646 h 7499184"/>
              <a:gd name="connsiteX2" fmla="*/ 488747 w 489361"/>
              <a:gd name="connsiteY2" fmla="*/ 0 h 7499184"/>
              <a:gd name="connsiteX3" fmla="*/ 473744 w 489361"/>
              <a:gd name="connsiteY3" fmla="*/ 72815 h 7499184"/>
              <a:gd name="connsiteX4" fmla="*/ 378741 w 489361"/>
              <a:gd name="connsiteY4" fmla="*/ 7354475 h 7499184"/>
              <a:gd name="connsiteX5" fmla="*/ 0 w 489361"/>
              <a:gd name="connsiteY5" fmla="*/ 7499184 h 7499184"/>
              <a:gd name="connsiteX0" fmla="*/ 0 w 489773"/>
              <a:gd name="connsiteY0" fmla="*/ 7479108 h 7479108"/>
              <a:gd name="connsiteX1" fmla="*/ 61966 w 489773"/>
              <a:gd name="connsiteY1" fmla="*/ 148646 h 7479108"/>
              <a:gd name="connsiteX2" fmla="*/ 489159 w 489773"/>
              <a:gd name="connsiteY2" fmla="*/ 0 h 7479108"/>
              <a:gd name="connsiteX3" fmla="*/ 474156 w 489773"/>
              <a:gd name="connsiteY3" fmla="*/ 72815 h 7479108"/>
              <a:gd name="connsiteX4" fmla="*/ 379153 w 489773"/>
              <a:gd name="connsiteY4" fmla="*/ 7354475 h 7479108"/>
              <a:gd name="connsiteX5" fmla="*/ 0 w 489773"/>
              <a:gd name="connsiteY5" fmla="*/ 7479108 h 7479108"/>
              <a:gd name="connsiteX0" fmla="*/ 0 w 489773"/>
              <a:gd name="connsiteY0" fmla="*/ 7479108 h 7479108"/>
              <a:gd name="connsiteX1" fmla="*/ 61966 w 489773"/>
              <a:gd name="connsiteY1" fmla="*/ 148646 h 7479108"/>
              <a:gd name="connsiteX2" fmla="*/ 489159 w 489773"/>
              <a:gd name="connsiteY2" fmla="*/ 0 h 7479108"/>
              <a:gd name="connsiteX3" fmla="*/ 474156 w 489773"/>
              <a:gd name="connsiteY3" fmla="*/ 72815 h 7479108"/>
              <a:gd name="connsiteX4" fmla="*/ 379153 w 489773"/>
              <a:gd name="connsiteY4" fmla="*/ 7354475 h 7479108"/>
              <a:gd name="connsiteX5" fmla="*/ 0 w 489773"/>
              <a:gd name="connsiteY5" fmla="*/ 7479108 h 7479108"/>
              <a:gd name="connsiteX0" fmla="*/ 0 w 489773"/>
              <a:gd name="connsiteY0" fmla="*/ 7479108 h 7479108"/>
              <a:gd name="connsiteX1" fmla="*/ 61966 w 489773"/>
              <a:gd name="connsiteY1" fmla="*/ 148646 h 7479108"/>
              <a:gd name="connsiteX2" fmla="*/ 489159 w 489773"/>
              <a:gd name="connsiteY2" fmla="*/ 0 h 7479108"/>
              <a:gd name="connsiteX3" fmla="*/ 474156 w 489773"/>
              <a:gd name="connsiteY3" fmla="*/ 72815 h 7479108"/>
              <a:gd name="connsiteX4" fmla="*/ 377022 w 489773"/>
              <a:gd name="connsiteY4" fmla="*/ 7348493 h 7479108"/>
              <a:gd name="connsiteX5" fmla="*/ 0 w 489773"/>
              <a:gd name="connsiteY5" fmla="*/ 7479108 h 747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773" h="7479108">
                <a:moveTo>
                  <a:pt x="0" y="7479108"/>
                </a:moveTo>
                <a:lnTo>
                  <a:pt x="61966" y="148646"/>
                </a:lnTo>
                <a:lnTo>
                  <a:pt x="489159" y="0"/>
                </a:lnTo>
                <a:cubicBezTo>
                  <a:pt x="493910" y="28322"/>
                  <a:pt x="469405" y="44493"/>
                  <a:pt x="474156" y="72815"/>
                </a:cubicBezTo>
                <a:lnTo>
                  <a:pt x="377022" y="7348493"/>
                </a:lnTo>
                <a:lnTo>
                  <a:pt x="0" y="7479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0" name="Afbeelding 69" descr="Afbeelding met tekst&#10;&#10;Automatisch gegenereerde beschrijving">
            <a:extLst>
              <a:ext uri="{FF2B5EF4-FFF2-40B4-BE49-F238E27FC236}">
                <a16:creationId xmlns:a16="http://schemas.microsoft.com/office/drawing/2014/main" id="{69E33102-A618-4F58-BA5B-90855C355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952" y="5737497"/>
            <a:ext cx="2971285" cy="786644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ECB0A9D6-661A-41E0-9725-D512B819F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89" y="5805870"/>
            <a:ext cx="1623486" cy="6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4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SmartArt 6">
            <a:extLst>
              <a:ext uri="{FF2B5EF4-FFF2-40B4-BE49-F238E27FC236}">
                <a16:creationId xmlns:a16="http://schemas.microsoft.com/office/drawing/2014/main" id="{E888EFCB-62C3-4562-91CC-A8BDC5FF704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38200" y="2095087"/>
            <a:ext cx="10515600" cy="4032663"/>
          </a:xfrm>
        </p:spPr>
        <p:txBody>
          <a:bodyPr/>
          <a:lstStyle/>
          <a:p>
            <a:r>
              <a:rPr lang="nl-NL"/>
              <a:t>Klik op het pictogram om een SmartArt-graphic toe te voegen</a:t>
            </a:r>
            <a:endParaRPr lang="nl-B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4F41DB7-916E-4EB5-BF4F-79DD0C698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6176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tijdlijn toe. </a:t>
            </a:r>
            <a:r>
              <a:rPr lang="nl-BE" err="1"/>
              <a:t>FlandersArtSans</a:t>
            </a:r>
            <a:r>
              <a:rPr lang="nl-BE"/>
              <a:t> 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8DB0426B-18B6-40C1-B6DD-C0309052A4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533612"/>
            <a:ext cx="10515600" cy="539165"/>
          </a:xfrm>
        </p:spPr>
        <p:txBody>
          <a:bodyPr/>
          <a:lstStyle>
            <a:lvl1pPr>
              <a:defRPr>
                <a:solidFill>
                  <a:srgbClr val="989898"/>
                </a:solidFill>
              </a:defRPr>
            </a:lvl1pPr>
          </a:lstStyle>
          <a:p>
            <a:pPr lvl="0"/>
            <a:r>
              <a:rPr lang="nl-BE"/>
              <a:t>Voeg subtitel toe. </a:t>
            </a:r>
            <a:r>
              <a:rPr lang="nl-BE" err="1"/>
              <a:t>FlandersArtSansLight</a:t>
            </a:r>
            <a:r>
              <a:rPr lang="nl-BE"/>
              <a:t> 28 </a:t>
            </a:r>
            <a:r>
              <a:rPr lang="nl-BE" err="1"/>
              <a:t>pt</a:t>
            </a:r>
            <a:r>
              <a:rPr lang="nl-BE"/>
              <a:t> grijs #989898</a:t>
            </a:r>
          </a:p>
        </p:txBody>
      </p:sp>
    </p:spTree>
    <p:extLst>
      <p:ext uri="{BB962C8B-B14F-4D97-AF65-F5344CB8AC3E}">
        <p14:creationId xmlns:p14="http://schemas.microsoft.com/office/powerpoint/2010/main" val="383780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0A8C747-68F1-42CB-BCEE-F12624D0B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1299173"/>
            <a:ext cx="4667250" cy="657225"/>
          </a:xfrm>
        </p:spPr>
        <p:txBody>
          <a:bodyPr>
            <a:normAutofit/>
          </a:bodyPr>
          <a:lstStyle>
            <a:lvl5pPr marL="0" indent="0" algn="l">
              <a:spcBef>
                <a:spcPts val="0"/>
              </a:spcBef>
              <a:buNone/>
              <a:defRPr sz="2500">
                <a:solidFill>
                  <a:srgbClr val="443939"/>
                </a:solidFill>
                <a:latin typeface="FlandersArtSans-Medium" panose="00000600000000000000" pitchFamily="2" charset="0"/>
              </a:defRPr>
            </a:lvl5pPr>
          </a:lstStyle>
          <a:p>
            <a:pPr lvl="4"/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25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0DA5DC0C-D81C-4FFB-B54D-124361765B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201584"/>
            <a:ext cx="4981575" cy="657225"/>
          </a:xfrm>
        </p:spPr>
        <p:txBody>
          <a:bodyPr>
            <a:normAutofit/>
          </a:bodyPr>
          <a:lstStyle>
            <a:lvl5pPr marL="0" indent="0" algn="l">
              <a:spcBef>
                <a:spcPts val="0"/>
              </a:spcBef>
              <a:buNone/>
              <a:defRPr sz="2500">
                <a:solidFill>
                  <a:srgbClr val="443939"/>
                </a:solidFill>
                <a:latin typeface="FlandersArtSans-Medium" panose="00000600000000000000" pitchFamily="2" charset="0"/>
              </a:defRPr>
            </a:lvl5pPr>
          </a:lstStyle>
          <a:p>
            <a:pPr lvl="4"/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25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D53D72DB-F7C3-43CB-941F-1E2EBD5BFD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400" y="4086739"/>
            <a:ext cx="4743451" cy="1676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4B238611-1985-441E-BCFB-AA799093A0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5526" y="4029075"/>
            <a:ext cx="4972050" cy="170497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55140FE-DE86-40E6-B2B2-31464D0D2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3476" y="27102"/>
            <a:ext cx="10084099" cy="1146176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 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5E43603D-56FB-4305-8D7E-A7F714F35D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898733"/>
            <a:ext cx="4981575" cy="2130341"/>
          </a:xfrm>
        </p:spPr>
        <p:txBody>
          <a:bodyPr/>
          <a:lstStyle>
            <a:lvl1pPr>
              <a:defRPr sz="1800">
                <a:solidFill>
                  <a:srgbClr val="443939"/>
                </a:solidFill>
              </a:defRPr>
            </a:lvl1pPr>
            <a:lvl2pPr>
              <a:defRPr sz="1600">
                <a:solidFill>
                  <a:srgbClr val="443939"/>
                </a:solidFill>
              </a:defRPr>
            </a:lvl2pPr>
            <a:lvl3pPr>
              <a:defRPr sz="1400">
                <a:solidFill>
                  <a:srgbClr val="443939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2CF797DC-4B19-48A0-816D-C3FD412D62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925" y="1956398"/>
            <a:ext cx="4667250" cy="2130341"/>
          </a:xfrm>
        </p:spPr>
        <p:txBody>
          <a:bodyPr/>
          <a:lstStyle>
            <a:lvl1pPr>
              <a:defRPr sz="1800">
                <a:solidFill>
                  <a:srgbClr val="443939"/>
                </a:solidFill>
              </a:defRPr>
            </a:lvl1pPr>
            <a:lvl2pPr>
              <a:defRPr sz="1600">
                <a:solidFill>
                  <a:srgbClr val="443939"/>
                </a:solidFill>
              </a:defRPr>
            </a:lvl2pPr>
            <a:lvl3pPr>
              <a:defRPr sz="1400">
                <a:solidFill>
                  <a:srgbClr val="443939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039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8C4906C8-070A-4F4B-8256-AD315E18D9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799" y="0"/>
            <a:ext cx="5365751" cy="6858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Een afbeelding voeg je hier toe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F6153E1-1ACD-4B44-B621-1B3DAE58AF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37807" y="33695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BE" altLang="nl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8E94D33-62CD-4131-B15D-4FBB103EBD18}"/>
              </a:ext>
            </a:extLst>
          </p:cNvPr>
          <p:cNvSpPr txBox="1"/>
          <p:nvPr userDrawn="1"/>
        </p:nvSpPr>
        <p:spPr>
          <a:xfrm>
            <a:off x="6189164" y="497472"/>
            <a:ext cx="553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>
                <a:solidFill>
                  <a:srgbClr val="443939"/>
                </a:solidFill>
                <a:latin typeface="FlandersArtSans-Medium" panose="00000600000000000000" pitchFamily="2" charset="0"/>
              </a:rPr>
              <a:t>Inhoud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C960C613-6094-4C1B-B485-8CBA9A8D8D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9165" y="1263298"/>
            <a:ext cx="6002836" cy="1150284"/>
          </a:xfrm>
        </p:spPr>
        <p:txBody>
          <a:bodyPr/>
          <a:lstStyle>
            <a:lvl1pPr>
              <a:defRPr sz="1800">
                <a:solidFill>
                  <a:srgbClr val="443939"/>
                </a:solidFill>
              </a:defRPr>
            </a:lvl1pPr>
            <a:lvl2pPr>
              <a:defRPr sz="1600">
                <a:solidFill>
                  <a:srgbClr val="443939"/>
                </a:solidFill>
              </a:defRPr>
            </a:lvl2pPr>
            <a:lvl3pPr>
              <a:defRPr sz="1400">
                <a:solidFill>
                  <a:srgbClr val="443939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tekst toe.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 zwart </a:t>
            </a:r>
            <a:r>
              <a:rPr lang="nl-BE"/>
              <a:t>#443939.</a:t>
            </a:r>
            <a:r>
              <a:rPr lang="nl-NL"/>
              <a:t>  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16pt zwart </a:t>
            </a:r>
            <a:r>
              <a:rPr lang="nl-BE"/>
              <a:t>#443939</a:t>
            </a:r>
            <a:r>
              <a:rPr lang="nl-NL"/>
              <a:t>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14 </a:t>
            </a:r>
            <a:r>
              <a:rPr lang="nl-NL" err="1"/>
              <a:t>pt</a:t>
            </a:r>
            <a:r>
              <a:rPr lang="nl-NL"/>
              <a:t> zwart </a:t>
            </a:r>
            <a:r>
              <a:rPr lang="nl-BE"/>
              <a:t>#443939</a:t>
            </a:r>
            <a:r>
              <a:rPr lang="nl-NL"/>
              <a:t>.</a:t>
            </a:r>
          </a:p>
          <a:p>
            <a:pPr lvl="2"/>
            <a:endParaRPr lang="nl-NL"/>
          </a:p>
          <a:p>
            <a:pPr lvl="2"/>
            <a:endParaRPr lang="nl-NL"/>
          </a:p>
          <a:p>
            <a:pPr lvl="2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67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30EAE19-4314-41E5-B917-E0F07776488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4EE69-2C60-4E58-A244-1DF61A3BC3A7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Pijl: vijfhoek 10">
            <a:extLst>
              <a:ext uri="{FF2B5EF4-FFF2-40B4-BE49-F238E27FC236}">
                <a16:creationId xmlns:a16="http://schemas.microsoft.com/office/drawing/2014/main" id="{1DE69743-4A79-4325-A12D-79C7B10EF922}"/>
              </a:ext>
            </a:extLst>
          </p:cNvPr>
          <p:cNvSpPr/>
          <p:nvPr userDrawn="1"/>
        </p:nvSpPr>
        <p:spPr>
          <a:xfrm>
            <a:off x="312821" y="0"/>
            <a:ext cx="3561347" cy="6858000"/>
          </a:xfrm>
          <a:prstGeom prst="homePlate">
            <a:avLst/>
          </a:prstGeom>
          <a:solidFill>
            <a:srgbClr val="2B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D2237AB-1782-4D05-94C6-592E7B5CE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821" y="2722981"/>
            <a:ext cx="3068053" cy="1325563"/>
          </a:xfrm>
        </p:spPr>
        <p:txBody>
          <a:bodyPr>
            <a:noAutofit/>
          </a:bodyPr>
          <a:lstStyle>
            <a:lvl1pPr>
              <a:defRPr sz="420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NL"/>
              <a:t>Voeg onderwerp toe</a:t>
            </a:r>
            <a:endParaRPr lang="nl-BE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BF94A3A5-0502-4A06-9578-BF69DE896DB9}"/>
              </a:ext>
            </a:extLst>
          </p:cNvPr>
          <p:cNvGrpSpPr/>
          <p:nvPr userDrawn="1"/>
        </p:nvGrpSpPr>
        <p:grpSpPr>
          <a:xfrm>
            <a:off x="2093494" y="0"/>
            <a:ext cx="10098506" cy="6858000"/>
            <a:chOff x="2093494" y="0"/>
            <a:chExt cx="10098506" cy="6858000"/>
          </a:xfrm>
          <a:solidFill>
            <a:srgbClr val="15475A"/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F1F59B-924D-4D92-84C5-9A2D618A9B59}"/>
                </a:ext>
              </a:extLst>
            </p:cNvPr>
            <p:cNvSpPr/>
            <p:nvPr userDrawn="1"/>
          </p:nvSpPr>
          <p:spPr>
            <a:xfrm>
              <a:off x="3874168" y="0"/>
              <a:ext cx="831783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4" name="Stroomdiagram: Samenvoegen 13">
              <a:extLst>
                <a:ext uri="{FF2B5EF4-FFF2-40B4-BE49-F238E27FC236}">
                  <a16:creationId xmlns:a16="http://schemas.microsoft.com/office/drawing/2014/main" id="{399D90D4-7495-4B40-81F4-D9E85DB71A18}"/>
                </a:ext>
              </a:extLst>
            </p:cNvPr>
            <p:cNvSpPr/>
            <p:nvPr userDrawn="1"/>
          </p:nvSpPr>
          <p:spPr>
            <a:xfrm>
              <a:off x="2093495" y="0"/>
              <a:ext cx="1804891" cy="3429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068"/>
                <a:gd name="connsiteY0" fmla="*/ 0 h 10000"/>
                <a:gd name="connsiteX1" fmla="*/ 5068 w 5068"/>
                <a:gd name="connsiteY1" fmla="*/ 175 h 10000"/>
                <a:gd name="connsiteX2" fmla="*/ 5000 w 5068"/>
                <a:gd name="connsiteY2" fmla="*/ 10000 h 10000"/>
                <a:gd name="connsiteX3" fmla="*/ 0 w 5068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866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955" y="3275"/>
                    <a:pt x="9911" y="6725"/>
                    <a:pt x="9866" y="100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Stroomdiagram: Samenvoegen 13">
              <a:extLst>
                <a:ext uri="{FF2B5EF4-FFF2-40B4-BE49-F238E27FC236}">
                  <a16:creationId xmlns:a16="http://schemas.microsoft.com/office/drawing/2014/main" id="{6EB6E61B-34D8-489B-8FC5-5B5347A760B0}"/>
                </a:ext>
              </a:extLst>
            </p:cNvPr>
            <p:cNvSpPr/>
            <p:nvPr userDrawn="1"/>
          </p:nvSpPr>
          <p:spPr>
            <a:xfrm rot="10800000" flipH="1">
              <a:off x="2093494" y="3429000"/>
              <a:ext cx="1804891" cy="3429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068"/>
                <a:gd name="connsiteY0" fmla="*/ 0 h 10000"/>
                <a:gd name="connsiteX1" fmla="*/ 5068 w 5068"/>
                <a:gd name="connsiteY1" fmla="*/ 175 h 10000"/>
                <a:gd name="connsiteX2" fmla="*/ 5000 w 5068"/>
                <a:gd name="connsiteY2" fmla="*/ 10000 h 10000"/>
                <a:gd name="connsiteX3" fmla="*/ 0 w 5068"/>
                <a:gd name="connsiteY3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866 w 10000"/>
                <a:gd name="connsiteY2" fmla="*/ 10000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955" y="3275"/>
                    <a:pt x="9911" y="6725"/>
                    <a:pt x="9866" y="1000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AA7C14F7-EA05-4663-8175-A2EE3D014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922298"/>
            <a:ext cx="7142672" cy="365125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titel toe. </a:t>
            </a:r>
            <a:r>
              <a:rPr lang="nl-NL" err="1"/>
              <a:t>FlandersArtSans</a:t>
            </a:r>
            <a:r>
              <a:rPr lang="nl-NL"/>
              <a:t>-Medium 25 </a:t>
            </a:r>
            <a:r>
              <a:rPr lang="nl-NL" err="1"/>
              <a:t>pt</a:t>
            </a:r>
            <a:r>
              <a:rPr lang="nl-NL"/>
              <a:t> wit.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39B5F3E9-44DE-4D4D-9DFA-9BD3ACD46B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020637"/>
            <a:ext cx="7125823" cy="365125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titel toe. </a:t>
            </a:r>
            <a:r>
              <a:rPr lang="nl-NL" err="1"/>
              <a:t>FlandersArtSans</a:t>
            </a:r>
            <a:r>
              <a:rPr lang="nl-NL"/>
              <a:t>-Medium 25 </a:t>
            </a:r>
            <a:r>
              <a:rPr lang="nl-NL" err="1"/>
              <a:t>pt</a:t>
            </a:r>
            <a:r>
              <a:rPr lang="nl-NL"/>
              <a:t> wit.</a:t>
            </a:r>
          </a:p>
        </p:txBody>
      </p: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32E20127-284C-4ECE-A10A-B75CE6F525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4951635"/>
            <a:ext cx="7150040" cy="365125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titel toe. </a:t>
            </a:r>
            <a:r>
              <a:rPr lang="nl-NL" err="1"/>
              <a:t>FlandersArtSans</a:t>
            </a:r>
            <a:r>
              <a:rPr lang="nl-NL"/>
              <a:t>-Medium 25 </a:t>
            </a:r>
            <a:r>
              <a:rPr lang="nl-NL" err="1"/>
              <a:t>pt</a:t>
            </a:r>
            <a:r>
              <a:rPr lang="nl-NL"/>
              <a:t> wit.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30CF065-5F5E-4C0A-A9B1-9A37C0113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1" y="1322670"/>
            <a:ext cx="7186520" cy="115028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E49F7-5E82-4454-8940-CF026166040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12821" y="4471416"/>
            <a:ext cx="3068053" cy="132556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Voeg pictogram in</a:t>
            </a:r>
          </a:p>
        </p:txBody>
      </p:sp>
      <p:sp>
        <p:nvSpPr>
          <p:cNvPr id="27" name="Tijdelijke aanduiding voor tekst 6">
            <a:extLst>
              <a:ext uri="{FF2B5EF4-FFF2-40B4-BE49-F238E27FC236}">
                <a16:creationId xmlns:a16="http://schemas.microsoft.com/office/drawing/2014/main" id="{3DD9F7EA-D403-4FC7-8737-AC0A84BFB8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2001" y="3398812"/>
            <a:ext cx="7150040" cy="115028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  <p:sp>
        <p:nvSpPr>
          <p:cNvPr id="28" name="Tijdelijke aanduiding voor tekst 6">
            <a:extLst>
              <a:ext uri="{FF2B5EF4-FFF2-40B4-BE49-F238E27FC236}">
                <a16:creationId xmlns:a16="http://schemas.microsoft.com/office/drawing/2014/main" id="{84DF0F83-0FB8-4373-9BB3-7B562F8847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5329512"/>
            <a:ext cx="7193889" cy="115028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 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oomdiagram: Proces 2">
            <a:extLst>
              <a:ext uri="{FF2B5EF4-FFF2-40B4-BE49-F238E27FC236}">
                <a16:creationId xmlns:a16="http://schemas.microsoft.com/office/drawing/2014/main" id="{976775EA-7FA8-4DF6-9F0B-1E01C2368310}"/>
              </a:ext>
            </a:extLst>
          </p:cNvPr>
          <p:cNvSpPr/>
          <p:nvPr userDrawn="1"/>
        </p:nvSpPr>
        <p:spPr>
          <a:xfrm>
            <a:off x="288758" y="-8626"/>
            <a:ext cx="11903242" cy="6858000"/>
          </a:xfrm>
          <a:prstGeom prst="flowChartProcess">
            <a:avLst/>
          </a:prstGeom>
          <a:solidFill>
            <a:srgbClr val="2B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Stroomdiagram: Proces 3">
            <a:extLst>
              <a:ext uri="{FF2B5EF4-FFF2-40B4-BE49-F238E27FC236}">
                <a16:creationId xmlns:a16="http://schemas.microsoft.com/office/drawing/2014/main" id="{BB413064-F681-4BD1-B743-ED31A6F9A65C}"/>
              </a:ext>
            </a:extLst>
          </p:cNvPr>
          <p:cNvSpPr/>
          <p:nvPr userDrawn="1"/>
        </p:nvSpPr>
        <p:spPr>
          <a:xfrm>
            <a:off x="624527" y="8626"/>
            <a:ext cx="6424863" cy="5534526"/>
          </a:xfrm>
          <a:prstGeom prst="flowChartProcess">
            <a:avLst/>
          </a:prstGeom>
          <a:solidFill>
            <a:srgbClr val="1547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6B5B2E50-ABA9-43B1-9CEE-F0231869D2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49390" y="-8626"/>
            <a:ext cx="3913187" cy="553452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40DDAF49-7A24-4764-ADE2-E4C9ADC382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9681" y="410527"/>
            <a:ext cx="4948534" cy="365125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titel toe. </a:t>
            </a:r>
            <a:r>
              <a:rPr lang="nl-NL" err="1"/>
              <a:t>FlandersArtSans</a:t>
            </a:r>
            <a:r>
              <a:rPr lang="nl-NL"/>
              <a:t>-Medium 25 </a:t>
            </a:r>
            <a:r>
              <a:rPr lang="nl-NL" err="1"/>
              <a:t>pt</a:t>
            </a:r>
            <a:r>
              <a:rPr lang="nl-NL"/>
              <a:t> wit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DDF84FC5-A58D-41D1-AFE1-8B71696648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9680" y="1895578"/>
            <a:ext cx="4948533" cy="87390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  <a:latin typeface="FlandersArtSans-Light" panose="000004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tekst toe. </a:t>
            </a:r>
            <a:r>
              <a:rPr lang="nl-NL" err="1"/>
              <a:t>FlandersArtSansLight</a:t>
            </a:r>
            <a:r>
              <a:rPr lang="nl-NL"/>
              <a:t> 18 </a:t>
            </a:r>
            <a:r>
              <a:rPr lang="nl-NL" err="1"/>
              <a:t>pt</a:t>
            </a:r>
            <a:r>
              <a:rPr lang="nl-NL"/>
              <a:t> wit.</a:t>
            </a:r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id="{A2F3A525-F2B6-4790-887A-ADA04AD409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9680" y="980372"/>
            <a:ext cx="4948534" cy="87390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BE"/>
              <a:t>Voeg subtitel toe. </a:t>
            </a:r>
            <a:r>
              <a:rPr lang="nl-BE" err="1"/>
              <a:t>FlandersArtSansLight</a:t>
            </a:r>
            <a:r>
              <a:rPr lang="nl-BE"/>
              <a:t> 22 </a:t>
            </a:r>
            <a:r>
              <a:rPr lang="nl-BE" err="1"/>
              <a:t>pt</a:t>
            </a:r>
            <a:r>
              <a:rPr lang="nl-BE"/>
              <a:t> wit.</a:t>
            </a:r>
          </a:p>
        </p:txBody>
      </p:sp>
    </p:spTree>
    <p:extLst>
      <p:ext uri="{BB962C8B-B14F-4D97-AF65-F5344CB8AC3E}">
        <p14:creationId xmlns:p14="http://schemas.microsoft.com/office/powerpoint/2010/main" val="228448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A671B-22EF-4D93-A68E-EB92C3122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95" y="382587"/>
            <a:ext cx="10515600" cy="1325563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7" name="Stroomdiagram: Proces 6">
            <a:extLst>
              <a:ext uri="{FF2B5EF4-FFF2-40B4-BE49-F238E27FC236}">
                <a16:creationId xmlns:a16="http://schemas.microsoft.com/office/drawing/2014/main" id="{BDDA9066-AE52-41C3-8D70-646730E095E5}"/>
              </a:ext>
            </a:extLst>
          </p:cNvPr>
          <p:cNvSpPr/>
          <p:nvPr userDrawn="1"/>
        </p:nvSpPr>
        <p:spPr>
          <a:xfrm>
            <a:off x="950495" y="2213811"/>
            <a:ext cx="10403305" cy="3332747"/>
          </a:xfrm>
          <a:prstGeom prst="flowChartProcess">
            <a:avLst/>
          </a:prstGeom>
          <a:solidFill>
            <a:srgbClr val="15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19D0BC9-CC8E-44D3-8310-05ECD9AAE1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674" y="3218029"/>
            <a:ext cx="5775324" cy="213017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FlandersArtSans-Light" panose="00000400000000000000" pitchFamily="2" charset="0"/>
              </a:defRPr>
            </a:lvl1pPr>
          </a:lstStyle>
          <a:p>
            <a:pPr lvl="0"/>
            <a:r>
              <a:rPr lang="nl-NL"/>
              <a:t>Voeg tekst toe. </a:t>
            </a:r>
            <a:r>
              <a:rPr lang="nl-NL" err="1"/>
              <a:t>FlandersArtSansLight</a:t>
            </a:r>
            <a:r>
              <a:rPr lang="nl-NL"/>
              <a:t> 16 </a:t>
            </a:r>
            <a:r>
              <a:rPr lang="nl-NL" err="1"/>
              <a:t>pt</a:t>
            </a:r>
            <a:r>
              <a:rPr lang="nl-NL"/>
              <a:t> wit</a:t>
            </a:r>
          </a:p>
          <a:p>
            <a:pPr lvl="0"/>
            <a:endParaRPr lang="nl-NL"/>
          </a:p>
          <a:p>
            <a:pPr lvl="0"/>
            <a:endParaRPr lang="nl-NL"/>
          </a:p>
          <a:p>
            <a:pPr lvl="0"/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DD62B713-4D93-4874-805D-E6C18BB4EC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2675" y="2417763"/>
            <a:ext cx="5775323" cy="482600"/>
          </a:xfrm>
        </p:spPr>
        <p:txBody>
          <a:bodyPr>
            <a:normAutofit/>
          </a:bodyPr>
          <a:lstStyle>
            <a:lvl1pPr>
              <a:defRPr sz="250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Voeg subtitel toe. </a:t>
            </a:r>
            <a:r>
              <a:rPr lang="nl-BE" err="1"/>
              <a:t>FlandersArtSans</a:t>
            </a:r>
            <a:r>
              <a:rPr lang="nl-BE"/>
              <a:t>-Medium 25 </a:t>
            </a:r>
            <a:r>
              <a:rPr lang="nl-BE" err="1"/>
              <a:t>pt</a:t>
            </a:r>
            <a:r>
              <a:rPr lang="nl-BE"/>
              <a:t> hoofdletters wit.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3F1E3EE2-12DD-4D24-8CFC-68CF6C2866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58000" y="2382253"/>
            <a:ext cx="4198938" cy="2965951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706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2260CEF-750D-41FD-B05C-520A52550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6176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3C7DC139-4352-4D95-8C95-D16858DA2C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511302"/>
            <a:ext cx="10515600" cy="4087241"/>
          </a:xfrm>
        </p:spPr>
        <p:txBody>
          <a:bodyPr/>
          <a:lstStyle>
            <a:lvl1pPr>
              <a:defRPr sz="1800">
                <a:solidFill>
                  <a:srgbClr val="443939"/>
                </a:solidFill>
              </a:defRPr>
            </a:lvl1pPr>
            <a:lvl2pPr>
              <a:defRPr sz="1600">
                <a:solidFill>
                  <a:srgbClr val="443939"/>
                </a:solidFill>
              </a:defRPr>
            </a:lvl2pPr>
            <a:lvl3pPr>
              <a:defRPr sz="1400">
                <a:solidFill>
                  <a:srgbClr val="443939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.</a:t>
            </a:r>
          </a:p>
          <a:p>
            <a:pPr lvl="1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16pt.</a:t>
            </a:r>
          </a:p>
          <a:p>
            <a:pPr lvl="2"/>
            <a:r>
              <a:rPr lang="nl-NL"/>
              <a:t>Voeg </a:t>
            </a:r>
            <a:r>
              <a:rPr lang="nl-NL" err="1"/>
              <a:t>bullet</a:t>
            </a:r>
            <a:r>
              <a:rPr lang="nl-NL"/>
              <a:t> toe </a:t>
            </a:r>
            <a:r>
              <a:rPr lang="nl-NL" err="1"/>
              <a:t>FlandersArtSans</a:t>
            </a:r>
            <a:r>
              <a:rPr lang="nl-NL"/>
              <a:t>-Light 14 </a:t>
            </a:r>
            <a:r>
              <a:rPr lang="nl-NL" err="1"/>
              <a:t>pt</a:t>
            </a:r>
            <a:r>
              <a:rPr lang="nl-NL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3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37A1575-6026-4A64-93D8-80C7810CD662}"/>
              </a:ext>
            </a:extLst>
          </p:cNvPr>
          <p:cNvSpPr/>
          <p:nvPr userDrawn="1"/>
        </p:nvSpPr>
        <p:spPr>
          <a:xfrm>
            <a:off x="5684808" y="0"/>
            <a:ext cx="6507192" cy="6858000"/>
          </a:xfrm>
          <a:prstGeom prst="rect">
            <a:avLst/>
          </a:prstGeom>
          <a:solidFill>
            <a:srgbClr val="1547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A0A99BA-65E8-406B-AD04-109AB0987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293" y="842989"/>
            <a:ext cx="2982584" cy="1146176"/>
          </a:xfrm>
        </p:spPr>
        <p:txBody>
          <a:bodyPr>
            <a:noAutofit/>
          </a:bodyPr>
          <a:lstStyle>
            <a:lvl1pPr>
              <a:defRPr sz="3500"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toe. </a:t>
            </a:r>
            <a:r>
              <a:rPr lang="nl-BE" err="1"/>
              <a:t>FlandersArtSans</a:t>
            </a:r>
            <a:r>
              <a:rPr lang="nl-BE"/>
              <a:t>-Medium 35 </a:t>
            </a:r>
            <a:r>
              <a:rPr lang="nl-BE" err="1"/>
              <a:t>pt</a:t>
            </a:r>
            <a:r>
              <a:rPr lang="nl-BE"/>
              <a:t> zwart #443939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C81CB91-94B5-4066-99E0-92E017DA7F5A}"/>
              </a:ext>
            </a:extLst>
          </p:cNvPr>
          <p:cNvSpPr txBox="1"/>
          <p:nvPr userDrawn="1"/>
        </p:nvSpPr>
        <p:spPr>
          <a:xfrm>
            <a:off x="4421969" y="1123739"/>
            <a:ext cx="15527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>
                <a:solidFill>
                  <a:srgbClr val="443939"/>
                </a:solidFill>
                <a:latin typeface="FlandersArtSans-Medium" panose="00000600000000000000" pitchFamily="2" charset="0"/>
              </a:rPr>
              <a:t>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786F383-DC2A-4DC7-A37C-F68933ED37B2}"/>
              </a:ext>
            </a:extLst>
          </p:cNvPr>
          <p:cNvSpPr txBox="1"/>
          <p:nvPr userDrawn="1"/>
        </p:nvSpPr>
        <p:spPr>
          <a:xfrm>
            <a:off x="4357538" y="3210341"/>
            <a:ext cx="15527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>
                <a:solidFill>
                  <a:srgbClr val="443939"/>
                </a:solidFill>
                <a:latin typeface="FlandersArtSans-Medium" panose="00000600000000000000" pitchFamily="2" charset="0"/>
              </a:rPr>
              <a:t>2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C3D4CFE9-89A9-4871-AEF5-293D5E8635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25218" y="1267723"/>
            <a:ext cx="5461865" cy="1247933"/>
          </a:xfrm>
        </p:spPr>
        <p:txBody>
          <a:bodyPr/>
          <a:lstStyle>
            <a:lvl1pPr>
              <a:defRPr sz="1800">
                <a:solidFill>
                  <a:srgbClr val="443939"/>
                </a:solidFill>
              </a:defRPr>
            </a:lvl1pPr>
            <a:lvl2pPr>
              <a:defRPr sz="1600">
                <a:solidFill>
                  <a:srgbClr val="443939"/>
                </a:solidFill>
              </a:defRPr>
            </a:lvl2pPr>
            <a:lvl3pPr>
              <a:defRPr sz="1400">
                <a:solidFill>
                  <a:srgbClr val="443939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br>
              <a:rPr lang="nl-NL"/>
            </a:br>
            <a:r>
              <a:rPr lang="nl-NL"/>
              <a:t>zwart </a:t>
            </a:r>
            <a:r>
              <a:rPr lang="nl-BE"/>
              <a:t>#443939</a:t>
            </a:r>
            <a:r>
              <a:rPr lang="nl-NL"/>
              <a:t>.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E22560BA-37D1-4083-B571-2CCF4E71C2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25219" y="3354326"/>
            <a:ext cx="5461864" cy="1215421"/>
          </a:xfrm>
        </p:spPr>
        <p:txBody>
          <a:bodyPr/>
          <a:lstStyle>
            <a:lvl1pPr>
              <a:defRPr sz="1800">
                <a:solidFill>
                  <a:srgbClr val="443939"/>
                </a:solidFill>
              </a:defRPr>
            </a:lvl1pPr>
            <a:lvl2pPr>
              <a:defRPr sz="1600">
                <a:solidFill>
                  <a:srgbClr val="443939"/>
                </a:solidFill>
              </a:defRPr>
            </a:lvl2pPr>
            <a:lvl3pPr>
              <a:defRPr sz="1400">
                <a:solidFill>
                  <a:srgbClr val="443939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br>
              <a:rPr lang="nl-NL"/>
            </a:br>
            <a:r>
              <a:rPr lang="nl-NL"/>
              <a:t>zwart </a:t>
            </a:r>
            <a:r>
              <a:rPr lang="nl-BE"/>
              <a:t>#443939</a:t>
            </a:r>
            <a:r>
              <a:rPr lang="nl-NL"/>
              <a:t>.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61B7176-27E4-4D51-ABA2-70D04EA55057}"/>
              </a:ext>
            </a:extLst>
          </p:cNvPr>
          <p:cNvSpPr txBox="1"/>
          <p:nvPr userDrawn="1"/>
        </p:nvSpPr>
        <p:spPr>
          <a:xfrm>
            <a:off x="4395436" y="5096682"/>
            <a:ext cx="15527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>
                <a:solidFill>
                  <a:srgbClr val="443939"/>
                </a:solidFill>
                <a:latin typeface="FlandersArtSans-Medium" panose="00000600000000000000" pitchFamily="2" charset="0"/>
              </a:rPr>
              <a:t>3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0827310-780F-4151-99B7-6F01F63F19AA}"/>
              </a:ext>
            </a:extLst>
          </p:cNvPr>
          <p:cNvSpPr/>
          <p:nvPr userDrawn="1"/>
        </p:nvSpPr>
        <p:spPr>
          <a:xfrm>
            <a:off x="4825218" y="1204576"/>
            <a:ext cx="5567240" cy="1502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4E3123CE-865D-4C63-A0BD-C84AC3F7C0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5218" y="5240667"/>
            <a:ext cx="5540707" cy="1215421"/>
          </a:xfrm>
        </p:spPr>
        <p:txBody>
          <a:bodyPr/>
          <a:lstStyle>
            <a:lvl1pPr>
              <a:defRPr sz="1800">
                <a:solidFill>
                  <a:srgbClr val="443939"/>
                </a:solidFill>
              </a:defRPr>
            </a:lvl1pPr>
            <a:lvl2pPr>
              <a:defRPr sz="1600">
                <a:solidFill>
                  <a:srgbClr val="443939"/>
                </a:solidFill>
              </a:defRPr>
            </a:lvl2pPr>
            <a:lvl3pPr>
              <a:defRPr sz="1400">
                <a:solidFill>
                  <a:srgbClr val="443939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 Light 18 </a:t>
            </a:r>
            <a:r>
              <a:rPr lang="nl-NL" err="1"/>
              <a:t>pt</a:t>
            </a:r>
            <a:br>
              <a:rPr lang="nl-NL"/>
            </a:br>
            <a:r>
              <a:rPr lang="nl-NL"/>
              <a:t>zwart </a:t>
            </a:r>
            <a:r>
              <a:rPr lang="nl-BE"/>
              <a:t>#443939</a:t>
            </a:r>
            <a:r>
              <a:rPr lang="nl-NL"/>
              <a:t>.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66CD4BB-1B4A-46DE-B7A6-FC38B656EA98}"/>
              </a:ext>
            </a:extLst>
          </p:cNvPr>
          <p:cNvSpPr/>
          <p:nvPr userDrawn="1"/>
        </p:nvSpPr>
        <p:spPr>
          <a:xfrm>
            <a:off x="4825218" y="3140129"/>
            <a:ext cx="5567240" cy="1502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29F5AD9-FE50-4B48-BD6D-1040692A9B19}"/>
              </a:ext>
            </a:extLst>
          </p:cNvPr>
          <p:cNvSpPr/>
          <p:nvPr userDrawn="1"/>
        </p:nvSpPr>
        <p:spPr>
          <a:xfrm>
            <a:off x="4825218" y="5018320"/>
            <a:ext cx="5567240" cy="1502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439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indelin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D4B653A5-9837-46AC-A28A-F260179C1215}"/>
              </a:ext>
            </a:extLst>
          </p:cNvPr>
          <p:cNvSpPr/>
          <p:nvPr userDrawn="1"/>
        </p:nvSpPr>
        <p:spPr>
          <a:xfrm>
            <a:off x="313899" y="1"/>
            <a:ext cx="6114197" cy="6858000"/>
          </a:xfrm>
          <a:prstGeom prst="rect">
            <a:avLst/>
          </a:prstGeom>
          <a:solidFill>
            <a:srgbClr val="2B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63BAB75-4BBE-4A72-B2D4-0798F147EA3A}"/>
              </a:ext>
            </a:extLst>
          </p:cNvPr>
          <p:cNvSpPr/>
          <p:nvPr userDrawn="1"/>
        </p:nvSpPr>
        <p:spPr>
          <a:xfrm>
            <a:off x="-1" y="573205"/>
            <a:ext cx="3903259" cy="1091821"/>
          </a:xfrm>
          <a:prstGeom prst="rect">
            <a:avLst/>
          </a:prstGeom>
          <a:solidFill>
            <a:srgbClr val="15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C2604B1-094D-44E4-A4AC-A0965D78D7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8096" y="0"/>
            <a:ext cx="5763904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0178F05-6FAB-4D97-9576-9D802C4420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68954"/>
            <a:ext cx="3903258" cy="6000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</a:lstStyle>
          <a:p>
            <a:pPr lvl="0"/>
            <a:r>
              <a:rPr lang="nl-BE"/>
              <a:t>Voeg titel toe. </a:t>
            </a:r>
            <a:r>
              <a:rPr lang="nl-BE" err="1"/>
              <a:t>FlandersArtSansMedium</a:t>
            </a:r>
            <a:r>
              <a:rPr lang="nl-BE"/>
              <a:t> 28 </a:t>
            </a:r>
            <a:r>
              <a:rPr lang="nl-BE" err="1"/>
              <a:t>pt</a:t>
            </a:r>
            <a:r>
              <a:rPr lang="nl-BE"/>
              <a:t> wit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40A0D1AD-9355-4F01-9252-44E31F6ACC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131" y="2866509"/>
            <a:ext cx="5548953" cy="386183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rgbClr val="443939"/>
                </a:solidFill>
              </a:defRPr>
            </a:lvl2pPr>
            <a:lvl3pPr>
              <a:defRPr sz="1400">
                <a:solidFill>
                  <a:srgbClr val="443939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/>
              <a:t>Voeg tekst toe </a:t>
            </a:r>
            <a:r>
              <a:rPr lang="nl-NL" err="1"/>
              <a:t>FlandersArtSans</a:t>
            </a:r>
            <a:r>
              <a:rPr lang="nl-NL"/>
              <a:t>-Light 18 </a:t>
            </a:r>
            <a:r>
              <a:rPr lang="nl-NL" err="1"/>
              <a:t>pt</a:t>
            </a:r>
            <a:r>
              <a:rPr lang="nl-NL"/>
              <a:t> wit</a:t>
            </a:r>
          </a:p>
        </p:txBody>
      </p:sp>
    </p:spTree>
    <p:extLst>
      <p:ext uri="{BB962C8B-B14F-4D97-AF65-F5344CB8AC3E}">
        <p14:creationId xmlns:p14="http://schemas.microsoft.com/office/powerpoint/2010/main" val="344555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6EC31-E369-4E8E-9112-699A2C796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6176"/>
          </a:xfrm>
        </p:spPr>
        <p:txBody>
          <a:bodyPr/>
          <a:lstStyle>
            <a:lvl1pPr>
              <a:defRPr>
                <a:solidFill>
                  <a:srgbClr val="443939"/>
                </a:solidFill>
                <a:latin typeface="FlandersArtSans-Medium" panose="00000600000000000000" pitchFamily="2" charset="0"/>
              </a:defRPr>
            </a:lvl1pPr>
          </a:lstStyle>
          <a:p>
            <a:r>
              <a:rPr lang="nl-BE"/>
              <a:t>Voeg titel tabel toe. </a:t>
            </a:r>
            <a:r>
              <a:rPr lang="nl-BE" err="1"/>
              <a:t>FlandersArtSans</a:t>
            </a:r>
            <a:r>
              <a:rPr lang="nl-BE"/>
              <a:t>- Medium 44 </a:t>
            </a:r>
            <a:r>
              <a:rPr lang="nl-BE" err="1"/>
              <a:t>pt</a:t>
            </a:r>
            <a:r>
              <a:rPr lang="nl-BE"/>
              <a:t> zwart #443939.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7E92EAF-57CF-4268-B817-9967CAD5F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33612"/>
            <a:ext cx="10515600" cy="539165"/>
          </a:xfrm>
        </p:spPr>
        <p:txBody>
          <a:bodyPr/>
          <a:lstStyle>
            <a:lvl1pPr>
              <a:defRPr>
                <a:solidFill>
                  <a:srgbClr val="989898"/>
                </a:solidFill>
              </a:defRPr>
            </a:lvl1pPr>
          </a:lstStyle>
          <a:p>
            <a:pPr lvl="0"/>
            <a:r>
              <a:rPr lang="nl-BE"/>
              <a:t>Voeg subtitel toe. </a:t>
            </a:r>
            <a:r>
              <a:rPr lang="nl-BE" err="1"/>
              <a:t>FlandersArtSans</a:t>
            </a:r>
            <a:r>
              <a:rPr lang="nl-BE"/>
              <a:t>-Light 28 </a:t>
            </a:r>
            <a:r>
              <a:rPr lang="nl-BE" err="1"/>
              <a:t>pt</a:t>
            </a:r>
            <a:r>
              <a:rPr lang="nl-BE"/>
              <a:t> grijs #989898</a:t>
            </a:r>
          </a:p>
        </p:txBody>
      </p:sp>
      <p:sp>
        <p:nvSpPr>
          <p:cNvPr id="12" name="Tijdelijke aanduiding voor tabel 11">
            <a:extLst>
              <a:ext uri="{FF2B5EF4-FFF2-40B4-BE49-F238E27FC236}">
                <a16:creationId xmlns:a16="http://schemas.microsoft.com/office/drawing/2014/main" id="{5923303F-BF03-44E6-8B08-77A0A003CFE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073275"/>
            <a:ext cx="10515600" cy="359410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229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2008FBB-120F-4958-9ABE-83090B83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C8734E-9FD6-44B0-B5BD-284C27985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2400"/>
              </a:lnSpc>
            </a:pPr>
            <a:r>
              <a:rPr lang="nl-BE" sz="2500">
                <a:latin typeface="FlandersArtSans-Light" panose="00000400000000000000" pitchFamily="2" charset="0"/>
              </a:rPr>
              <a:t>Bodytekst voeg je hier toe. </a:t>
            </a:r>
            <a:r>
              <a:rPr lang="nl-BE" sz="2500" err="1">
                <a:latin typeface="FlandersArtSans-Light" panose="00000400000000000000" pitchFamily="2" charset="0"/>
              </a:rPr>
              <a:t>FlandersArtSans</a:t>
            </a:r>
            <a:r>
              <a:rPr lang="nl-BE" sz="2500">
                <a:latin typeface="FlandersArtSans-Light" panose="00000400000000000000" pitchFamily="2" charset="0"/>
              </a:rPr>
              <a:t>-Light 25 pt.</a:t>
            </a:r>
          </a:p>
          <a:p>
            <a:pPr marL="144000" indent="-180000">
              <a:lnSpc>
                <a:spcPts val="2400"/>
              </a:lnSpc>
              <a:buClr>
                <a:srgbClr val="2A8AB3"/>
              </a:buClr>
              <a:buFont typeface="Arial" panose="020B0604020202020204" pitchFamily="34" charset="0"/>
              <a:buChar char="•"/>
            </a:pPr>
            <a:r>
              <a:rPr lang="nl-BE" sz="2000" err="1">
                <a:latin typeface="FlandersArtSans-Light" panose="00000400000000000000" pitchFamily="2" charset="0"/>
              </a:rPr>
              <a:t>Bullet</a:t>
            </a:r>
            <a:r>
              <a:rPr lang="nl-BE" sz="2000">
                <a:latin typeface="FlandersArtSans-Light" panose="00000400000000000000" pitchFamily="2" charset="0"/>
              </a:rPr>
              <a:t> level 1 </a:t>
            </a:r>
            <a:r>
              <a:rPr lang="nl-BE" sz="2000" err="1">
                <a:latin typeface="FlandersArtSans-Light" panose="00000400000000000000" pitchFamily="2" charset="0"/>
              </a:rPr>
              <a:t>FlandersArtSansLight</a:t>
            </a:r>
            <a:r>
              <a:rPr lang="nl-BE" sz="2000">
                <a:latin typeface="FlandersArtSans-Light" panose="00000400000000000000" pitchFamily="2" charset="0"/>
              </a:rPr>
              <a:t> 20 pt</a:t>
            </a:r>
          </a:p>
          <a:p>
            <a:pPr marL="601200" lvl="1" indent="-180000">
              <a:lnSpc>
                <a:spcPts val="2400"/>
              </a:lnSpc>
              <a:buClr>
                <a:srgbClr val="2A8AB3"/>
              </a:buClr>
              <a:buFont typeface="Arial" panose="020B0604020202020204" pitchFamily="34" charset="0"/>
              <a:buChar char="•"/>
            </a:pPr>
            <a:r>
              <a:rPr lang="nl-BE" err="1">
                <a:latin typeface="FlandersArtSans-Light" panose="00000400000000000000" pitchFamily="2" charset="0"/>
              </a:rPr>
              <a:t>Bullet</a:t>
            </a:r>
            <a:r>
              <a:rPr lang="nl-BE">
                <a:latin typeface="FlandersArtSans-Light" panose="00000400000000000000" pitchFamily="2" charset="0"/>
              </a:rPr>
              <a:t> level 2 </a:t>
            </a:r>
            <a:r>
              <a:rPr lang="nl-BE" err="1">
                <a:latin typeface="FlandersArtSans-Light" panose="00000400000000000000" pitchFamily="2" charset="0"/>
              </a:rPr>
              <a:t>FlandersArtSansLight</a:t>
            </a:r>
            <a:r>
              <a:rPr lang="nl-BE">
                <a:latin typeface="FlandersArtSans-Light" panose="00000400000000000000" pitchFamily="2" charset="0"/>
              </a:rPr>
              <a:t> 18 pt</a:t>
            </a:r>
          </a:p>
          <a:p>
            <a:pPr marL="1058400" lvl="2" indent="-180000">
              <a:lnSpc>
                <a:spcPts val="2400"/>
              </a:lnSpc>
              <a:buClr>
                <a:srgbClr val="2A8AB3"/>
              </a:buClr>
              <a:buFont typeface="Arial" panose="020B0604020202020204" pitchFamily="34" charset="0"/>
              <a:buChar char="•"/>
            </a:pPr>
            <a:r>
              <a:rPr lang="nl-BE" sz="1600" err="1">
                <a:latin typeface="FlandersArtSans-Light" panose="00000400000000000000" pitchFamily="2" charset="0"/>
              </a:rPr>
              <a:t>Bullet</a:t>
            </a:r>
            <a:r>
              <a:rPr lang="nl-BE" sz="1600">
                <a:latin typeface="FlandersArtSans-Light" panose="00000400000000000000" pitchFamily="2" charset="0"/>
              </a:rPr>
              <a:t> level 3 </a:t>
            </a:r>
            <a:r>
              <a:rPr lang="nl-BE" sz="1600" err="1">
                <a:latin typeface="FlandersArtSans-Light" panose="00000400000000000000" pitchFamily="2" charset="0"/>
              </a:rPr>
              <a:t>FlandersArtSansLight</a:t>
            </a:r>
            <a:r>
              <a:rPr lang="nl-BE" sz="1600">
                <a:latin typeface="FlandersArtSans-Light" panose="00000400000000000000" pitchFamily="2" charset="0"/>
              </a:rPr>
              <a:t> 16 pt.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7BD9006-4FB5-4503-9DD9-116F9584E555}"/>
              </a:ext>
            </a:extLst>
          </p:cNvPr>
          <p:cNvSpPr/>
          <p:nvPr userDrawn="1"/>
        </p:nvSpPr>
        <p:spPr>
          <a:xfrm>
            <a:off x="0" y="0"/>
            <a:ext cx="313509" cy="6858000"/>
          </a:xfrm>
          <a:prstGeom prst="rect">
            <a:avLst/>
          </a:prstGeom>
          <a:solidFill>
            <a:srgbClr val="2B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F16CA1-C65E-4042-95D7-0F32BAE65FE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278" y="5842978"/>
            <a:ext cx="1672426" cy="649897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DEBA3733-7149-44E6-8701-A5174746F74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704" y="5594387"/>
            <a:ext cx="3405013" cy="9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7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3" r:id="rId2"/>
    <p:sldLayoutId id="2147483656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8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landersArtSans-Light" panose="000004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1000"/>
        </a:spcBef>
        <a:buClr>
          <a:srgbClr val="2A8AB3"/>
        </a:buClr>
        <a:buFont typeface="Arial" panose="020B0604020202020204" pitchFamily="34" charset="0"/>
        <a:buNone/>
        <a:defRPr sz="2800" kern="1200">
          <a:solidFill>
            <a:srgbClr val="443939"/>
          </a:solidFill>
          <a:latin typeface="FlandersArtSans-Light" panose="00000400000000000000" pitchFamily="2" charset="0"/>
          <a:ea typeface="+mn-ea"/>
          <a:cs typeface="+mn-cs"/>
        </a:defRPr>
      </a:lvl1pPr>
      <a:lvl2pPr marL="601200" indent="-180000" algn="l" defTabSz="914400" rtl="0" eaLnBrk="1" latinLnBrk="0" hangingPunct="1">
        <a:lnSpc>
          <a:spcPts val="2400"/>
        </a:lnSpc>
        <a:spcBef>
          <a:spcPts val="500"/>
        </a:spcBef>
        <a:buClr>
          <a:srgbClr val="2A8AB3"/>
        </a:buClr>
        <a:buFont typeface="Arial" panose="020B0604020202020204" pitchFamily="34" charset="0"/>
        <a:buChar char="•"/>
        <a:defRPr sz="1800" kern="1200">
          <a:solidFill>
            <a:srgbClr val="443939"/>
          </a:solidFill>
          <a:latin typeface="FlandersArtSans-Light" panose="00000400000000000000" pitchFamily="2" charset="0"/>
          <a:ea typeface="+mn-ea"/>
          <a:cs typeface="+mn-cs"/>
        </a:defRPr>
      </a:lvl2pPr>
      <a:lvl3pPr marL="1058400" indent="-180000" algn="l" defTabSz="914400" rtl="0" eaLnBrk="1" latinLnBrk="0" hangingPunct="1">
        <a:lnSpc>
          <a:spcPts val="2400"/>
        </a:lnSpc>
        <a:spcBef>
          <a:spcPts val="500"/>
        </a:spcBef>
        <a:buClr>
          <a:srgbClr val="2A8AB3"/>
        </a:buClr>
        <a:buFont typeface="Arial" panose="020B0604020202020204" pitchFamily="34" charset="0"/>
        <a:buChar char="•"/>
        <a:defRPr sz="2000" kern="1200">
          <a:solidFill>
            <a:srgbClr val="443939"/>
          </a:solidFill>
          <a:latin typeface="FlandersArtSans-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landersArtSans-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landersArtSans-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https://nt2.assessmentq.com/?userAccessCode=582CD399-CB8D-4718-8643-A61D069D236D&amp;treeStructureAccessCode=ab9ce54c-d055-413e-9d3c-48f3390cac8d&amp;language=nl#eklklr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nt2.assessmentq.com/?userAccessCode=582CD399-CB8D-4718-8643-A61D069D236D&amp;treeStructureAccessCode=a3272604-f562-4b74-955c-57a58d330be0&amp;language=nl#bovos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https://www.youtube.com/watch?v=-oiJVVBqM0c" TargetMode="External"/><Relationship Id="rId4" Type="http://schemas.openxmlformats.org/officeDocument/2006/relationships/hyperlink" Target="https://youtu.be/RL8cX-49mC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6531539-E55E-BB7F-8483-A1E8E080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123" y="645278"/>
            <a:ext cx="4910230" cy="2243328"/>
          </a:xfrm>
        </p:spPr>
        <p:txBody>
          <a:bodyPr>
            <a:normAutofit/>
          </a:bodyPr>
          <a:lstStyle/>
          <a:p>
            <a:r>
              <a:rPr lang="en-US" sz="9600" dirty="0"/>
              <a:t>Info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CBBF7F2-7E29-9902-B2C8-AEBEAD36AF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0450" y="-10632"/>
            <a:ext cx="6051550" cy="6868632"/>
          </a:xfrm>
          <a:noFill/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4F2B9E6-C85B-0F06-0434-8C38D43042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6032" y="3397324"/>
            <a:ext cx="4840224" cy="5391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6CE34C3-CDB8-9F82-FFF1-540255A601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0644" y="2379888"/>
            <a:ext cx="2817141" cy="2574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653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7764C-0533-BA05-0FAC-2810224A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453616"/>
            <a:ext cx="10908890" cy="1146176"/>
          </a:xfrm>
        </p:spPr>
        <p:txBody>
          <a:bodyPr>
            <a:normAutofit fontScale="90000"/>
          </a:bodyPr>
          <a:lstStyle/>
          <a:p>
            <a:r>
              <a:rPr lang="nl-BE" sz="49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 doe je op de test?   </a:t>
            </a:r>
            <a:br>
              <a:rPr lang="nl-BE" sz="3600" dirty="0"/>
            </a:br>
            <a:endParaRPr lang="nl-BE" sz="360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19EE9E0-21D9-C0BA-997D-B6691196BA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910" y="1950720"/>
            <a:ext cx="11427050" cy="4012949"/>
          </a:xfrm>
        </p:spPr>
        <p:txBody>
          <a:bodyPr/>
          <a:lstStyle/>
          <a:p>
            <a:r>
              <a:rPr lang="nl-BE" sz="2400" b="1" dirty="0">
                <a:latin typeface="+mj-lt"/>
                <a:cs typeface="Calibri Light" panose="020F0302020204030204" pitchFamily="34" charset="0"/>
              </a:rPr>
              <a:t>1.  </a:t>
            </a:r>
            <a:r>
              <a:rPr lang="nl-BE" sz="2400" dirty="0">
                <a:latin typeface="+mj-lt"/>
                <a:cs typeface="Calibri Light" panose="020F0302020204030204" pitchFamily="34" charset="0"/>
              </a:rPr>
              <a:t>Je komt 30 min. voor de test naar het lokaal dat we afgesproken hebben</a:t>
            </a:r>
          </a:p>
          <a:p>
            <a:r>
              <a:rPr lang="nl-BE" sz="2400" b="1" dirty="0">
                <a:latin typeface="+mj-lt"/>
                <a:cs typeface="Calibri Light" panose="020F0302020204030204" pitchFamily="34" charset="0"/>
              </a:rPr>
              <a:t>2</a:t>
            </a:r>
            <a:r>
              <a:rPr lang="nl-BE" sz="2400" dirty="0">
                <a:latin typeface="+mj-lt"/>
                <a:cs typeface="Calibri Light" panose="020F0302020204030204" pitchFamily="34" charset="0"/>
              </a:rPr>
              <a:t>.  Je toont je identiteitskaart of paspoort</a:t>
            </a:r>
          </a:p>
          <a:p>
            <a:r>
              <a:rPr lang="nl-BE" sz="2400" b="1" dirty="0">
                <a:latin typeface="+mj-lt"/>
                <a:cs typeface="Calibri Light" panose="020F0302020204030204" pitchFamily="34" charset="0"/>
              </a:rPr>
              <a:t>3</a:t>
            </a:r>
            <a:r>
              <a:rPr lang="nl-BE" sz="2400" dirty="0">
                <a:latin typeface="+mj-lt"/>
                <a:cs typeface="Calibri Light" panose="020F0302020204030204" pitchFamily="34" charset="0"/>
              </a:rPr>
              <a:t>.  Je krijgt een code voor elk deel van de test: 1 voor lezen, 1 voor schrijven</a:t>
            </a:r>
          </a:p>
          <a:p>
            <a:r>
              <a:rPr lang="nl-BE" sz="2400" b="1" dirty="0">
                <a:latin typeface="+mj-lt"/>
                <a:cs typeface="Calibri Light" panose="020F0302020204030204" pitchFamily="34" charset="0"/>
              </a:rPr>
              <a:t>4</a:t>
            </a:r>
            <a:r>
              <a:rPr lang="nl-BE" sz="2400" dirty="0">
                <a:latin typeface="+mj-lt"/>
                <a:cs typeface="Calibri Light" panose="020F0302020204030204" pitchFamily="34" charset="0"/>
              </a:rPr>
              <a:t>.  Je wacht op de start van de test</a:t>
            </a:r>
          </a:p>
          <a:p>
            <a:r>
              <a:rPr lang="nl-BE" sz="2400" b="1" dirty="0">
                <a:latin typeface="+mj-lt"/>
                <a:cs typeface="Calibri Light" panose="020F0302020204030204" pitchFamily="34" charset="0"/>
              </a:rPr>
              <a:t>5.  </a:t>
            </a:r>
            <a:r>
              <a:rPr lang="nl-BE" sz="2400" dirty="0">
                <a:latin typeface="+mj-lt"/>
                <a:cs typeface="Calibri Light" panose="020F0302020204030204" pitchFamily="34" charset="0"/>
              </a:rPr>
              <a:t>Je tikt de code in op je computer bij de start van de test</a:t>
            </a:r>
          </a:p>
          <a:p>
            <a:r>
              <a:rPr lang="nl-BE" sz="2400" b="1" dirty="0">
                <a:latin typeface="+mj-lt"/>
                <a:cs typeface="Calibri Light" panose="020F0302020204030204" pitchFamily="34" charset="0"/>
              </a:rPr>
              <a:t>6.  </a:t>
            </a:r>
            <a:r>
              <a:rPr lang="nl-BE" sz="2400" dirty="0">
                <a:latin typeface="+mj-lt"/>
                <a:cs typeface="Calibri Light" panose="020F0302020204030204" pitchFamily="34" charset="0"/>
              </a:rPr>
              <a:t>Je start met de test en werkt maximum 1 uur</a:t>
            </a:r>
          </a:p>
          <a:p>
            <a:r>
              <a:rPr lang="nl-BE" sz="2400" b="1" dirty="0">
                <a:latin typeface="+mj-lt"/>
                <a:cs typeface="Calibri Light" panose="020F0302020204030204" pitchFamily="34" charset="0"/>
              </a:rPr>
              <a:t>7</a:t>
            </a:r>
            <a:r>
              <a:rPr lang="nl-BE" sz="2400" dirty="0">
                <a:latin typeface="+mj-lt"/>
                <a:cs typeface="Calibri Light" panose="020F0302020204030204" pitchFamily="34" charset="0"/>
              </a:rPr>
              <a:t>.  Je drukt op einde als je klaar bent met de test</a:t>
            </a: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  <a:p>
            <a:pPr marL="514350" indent="-514350">
              <a:buAutoNum type="arabicPeriod" startAt="6"/>
            </a:pPr>
            <a:endParaRPr lang="nl-BE" sz="2800" dirty="0">
              <a:latin typeface="+mj-lt"/>
              <a:cs typeface="Calibri Light" panose="020F0302020204030204" pitchFamily="34" charset="0"/>
            </a:endParaRP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0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7764C-0533-BA05-0FAC-2810224A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5" y="365126"/>
            <a:ext cx="10800735" cy="1146176"/>
          </a:xfrm>
        </p:spPr>
        <p:txBody>
          <a:bodyPr>
            <a:normAutofit fontScale="90000"/>
          </a:bodyPr>
          <a:lstStyle/>
          <a:p>
            <a:r>
              <a:rPr lang="nl-BE" sz="49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Wanneer komt je resultaat? </a:t>
            </a:r>
            <a:br>
              <a:rPr lang="nl-BE" sz="3600" dirty="0"/>
            </a:br>
            <a:endParaRPr lang="nl-BE" sz="360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19EE9E0-21D9-C0BA-997D-B6691196BA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065" y="2164080"/>
            <a:ext cx="10515600" cy="3483624"/>
          </a:xfrm>
        </p:spPr>
        <p:txBody>
          <a:bodyPr/>
          <a:lstStyle/>
          <a:p>
            <a:r>
              <a:rPr lang="nl-BE" sz="2400" dirty="0">
                <a:latin typeface="+mj-lt"/>
                <a:cs typeface="Calibri Light" panose="020F0302020204030204" pitchFamily="34" charset="0"/>
              </a:rPr>
              <a:t>Je hebt zeker een resultaat na 6 weken. </a:t>
            </a:r>
          </a:p>
          <a:p>
            <a:endParaRPr lang="nl-BE" sz="2400" dirty="0">
              <a:latin typeface="+mj-lt"/>
              <a:cs typeface="Calibri Light" panose="020F0302020204030204" pitchFamily="34" charset="0"/>
            </a:endParaRPr>
          </a:p>
          <a:p>
            <a:r>
              <a:rPr lang="nl-BE" sz="2400" dirty="0">
                <a:latin typeface="+mj-lt"/>
                <a:cs typeface="Calibri Light" panose="020F0302020204030204" pitchFamily="34" charset="0"/>
              </a:rPr>
              <a:t>Het deel </a:t>
            </a:r>
            <a:r>
              <a:rPr lang="nl-BE" sz="2400" b="1" dirty="0">
                <a:latin typeface="+mj-lt"/>
                <a:cs typeface="Calibri Light" panose="020F0302020204030204" pitchFamily="34" charset="0"/>
              </a:rPr>
              <a:t>schrijven</a:t>
            </a:r>
            <a:r>
              <a:rPr lang="nl-BE" sz="2400" dirty="0">
                <a:latin typeface="+mj-lt"/>
                <a:cs typeface="Calibri Light" panose="020F0302020204030204" pitchFamily="34" charset="0"/>
              </a:rPr>
              <a:t> moeten we corrigeren. </a:t>
            </a:r>
          </a:p>
          <a:p>
            <a:r>
              <a:rPr lang="nl-BE" sz="2400" dirty="0">
                <a:latin typeface="+mj-lt"/>
                <a:cs typeface="Calibri Light" panose="020F0302020204030204" pitchFamily="34" charset="0"/>
              </a:rPr>
              <a:t>Daarom hebben we tijd nodig om je </a:t>
            </a:r>
          </a:p>
          <a:p>
            <a:r>
              <a:rPr lang="nl-BE" sz="2400" dirty="0">
                <a:latin typeface="+mj-lt"/>
                <a:cs typeface="Calibri Light" panose="020F0302020204030204" pitchFamily="34" charset="0"/>
              </a:rPr>
              <a:t>resultaat te geven. </a:t>
            </a: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5" name="Graphic 4" descr="Klembord met kruizen en vinkjes met effen opvulling">
            <a:extLst>
              <a:ext uri="{FF2B5EF4-FFF2-40B4-BE49-F238E27FC236}">
                <a16:creationId xmlns:a16="http://schemas.microsoft.com/office/drawing/2014/main" id="{4177A97A-8E17-84C7-B3EF-A11423025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0" y="1805940"/>
            <a:ext cx="2910840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7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7764C-0533-BA05-0FAC-2810224A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65" y="365126"/>
            <a:ext cx="10800735" cy="1146176"/>
          </a:xfrm>
        </p:spPr>
        <p:txBody>
          <a:bodyPr>
            <a:normAutofit fontScale="90000"/>
          </a:bodyPr>
          <a:lstStyle/>
          <a:p>
            <a:r>
              <a:rPr lang="nl-BE" sz="49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Wanneer ben je geslaagd? </a:t>
            </a:r>
            <a:br>
              <a:rPr lang="nl-BE" sz="3600" dirty="0"/>
            </a:br>
            <a:endParaRPr lang="nl-BE" sz="360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19EE9E0-21D9-C0BA-997D-B6691196BA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064" y="1740309"/>
            <a:ext cx="11105535" cy="3907395"/>
          </a:xfrm>
        </p:spPr>
        <p:txBody>
          <a:bodyPr>
            <a:normAutofit lnSpcReduction="10000"/>
          </a:bodyPr>
          <a:lstStyle/>
          <a:p>
            <a:r>
              <a:rPr lang="nl-BE" sz="2800" dirty="0">
                <a:latin typeface="+mj-lt"/>
                <a:cs typeface="Calibri Light" panose="020F0302020204030204" pitchFamily="34" charset="0"/>
              </a:rPr>
              <a:t>We tellen je punten van de test samen met de punten die je bij ons hebt. </a:t>
            </a: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  <a:p>
            <a:r>
              <a:rPr lang="nl-BE" sz="2800" dirty="0">
                <a:latin typeface="+mj-lt"/>
                <a:cs typeface="Calibri Light" panose="020F0302020204030204" pitchFamily="34" charset="0"/>
              </a:rPr>
              <a:t>Om te slagen moet je samen 50% hebben voor elk deel: </a:t>
            </a:r>
          </a:p>
          <a:p>
            <a:r>
              <a:rPr lang="nl-BE" sz="2800" dirty="0">
                <a:latin typeface="+mj-lt"/>
                <a:cs typeface="Calibri Light" panose="020F03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1" dirty="0">
                <a:latin typeface="+mj-lt"/>
                <a:cs typeface="Calibri Light" panose="020F0302020204030204" pitchFamily="34" charset="0"/>
              </a:rPr>
              <a:t>50% voor lezen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b="1" dirty="0">
                <a:latin typeface="+mj-lt"/>
                <a:cs typeface="Calibri Light" panose="020F0302020204030204" pitchFamily="34" charset="0"/>
              </a:rPr>
              <a:t>50% voor schrijven</a:t>
            </a: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BE" sz="2800" dirty="0">
                <a:latin typeface="+mj-lt"/>
                <a:cs typeface="Calibri Light" panose="020F0302020204030204" pitchFamily="34" charset="0"/>
              </a:rPr>
              <a:t>Je moet ook voor luisteren en spreken 50% hebben. Die punten krijg je bij ons in de les. </a:t>
            </a: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87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7764C-0533-BA05-0FAC-2810224A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365126"/>
            <a:ext cx="10764520" cy="1146176"/>
          </a:xfrm>
        </p:spPr>
        <p:txBody>
          <a:bodyPr>
            <a:normAutofit fontScale="90000"/>
          </a:bodyPr>
          <a:lstStyle/>
          <a:p>
            <a:r>
              <a:rPr lang="nl-BE" sz="49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 als je niet slaagt? </a:t>
            </a:r>
            <a:br>
              <a:rPr lang="nl-BE" sz="3600" dirty="0"/>
            </a:br>
            <a:endParaRPr lang="nl-BE" sz="360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19EE9E0-21D9-C0BA-997D-B6691196BA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9280" y="1511302"/>
            <a:ext cx="10764520" cy="40872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sz="2800" dirty="0">
                <a:latin typeface="+mj-lt"/>
                <a:cs typeface="Calibri Light" panose="020F0302020204030204" pitchFamily="34" charset="0"/>
              </a:rPr>
              <a:t>Heb je geen 50% voor </a:t>
            </a:r>
            <a:r>
              <a:rPr lang="nl-BE" sz="2800" b="1" dirty="0">
                <a:latin typeface="+mj-lt"/>
                <a:cs typeface="Calibri Light" panose="020F0302020204030204" pitchFamily="34" charset="0"/>
              </a:rPr>
              <a:t>lezen</a:t>
            </a:r>
            <a:r>
              <a:rPr lang="nl-BE" sz="2800" dirty="0">
                <a:latin typeface="+mj-lt"/>
                <a:cs typeface="Calibri Light" panose="020F0302020204030204" pitchFamily="34" charset="0"/>
              </a:rPr>
              <a:t>, dan volg je opnieuw les en moet je de test nog eens afleggen.</a:t>
            </a:r>
          </a:p>
          <a:p>
            <a:pPr>
              <a:lnSpc>
                <a:spcPct val="100000"/>
              </a:lnSpc>
            </a:pPr>
            <a:r>
              <a:rPr lang="nl-BE" sz="2800" dirty="0">
                <a:latin typeface="+mj-lt"/>
                <a:cs typeface="Calibri Light" panose="020F0302020204030204" pitchFamily="34" charset="0"/>
              </a:rPr>
              <a:t> Je betaalt  voor een extra test 22,50 euro.</a:t>
            </a: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nl-BE" sz="2800" dirty="0">
                <a:latin typeface="+mj-lt"/>
                <a:cs typeface="Calibri Light" panose="020F0302020204030204" pitchFamily="34" charset="0"/>
              </a:rPr>
              <a:t>Heb je geen 50% voor </a:t>
            </a:r>
            <a:r>
              <a:rPr lang="nl-BE" sz="2800" b="1" dirty="0">
                <a:latin typeface="+mj-lt"/>
                <a:cs typeface="Calibri Light" panose="020F0302020204030204" pitchFamily="34" charset="0"/>
              </a:rPr>
              <a:t>schrijven</a:t>
            </a:r>
            <a:r>
              <a:rPr lang="nl-BE" sz="2800" dirty="0">
                <a:latin typeface="+mj-lt"/>
                <a:cs typeface="Calibri Light" panose="020F0302020204030204" pitchFamily="34" charset="0"/>
              </a:rPr>
              <a:t>, dan volg je opnieuw les en moet je de test nog eens afleggen. </a:t>
            </a:r>
          </a:p>
          <a:p>
            <a:pPr>
              <a:lnSpc>
                <a:spcPct val="100000"/>
              </a:lnSpc>
            </a:pPr>
            <a:r>
              <a:rPr lang="nl-BE" sz="2800" dirty="0">
                <a:latin typeface="+mj-lt"/>
                <a:cs typeface="Calibri Light" panose="020F0302020204030204" pitchFamily="34" charset="0"/>
              </a:rPr>
              <a:t>Je betaalt voor een extra test 22,50 euro.</a:t>
            </a: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1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7764C-0533-BA05-0FAC-2810224A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80" y="365126"/>
            <a:ext cx="10764520" cy="1146176"/>
          </a:xfrm>
        </p:spPr>
        <p:txBody>
          <a:bodyPr>
            <a:normAutofit fontScale="90000"/>
          </a:bodyPr>
          <a:lstStyle/>
          <a:p>
            <a:r>
              <a:rPr lang="nl-BE" sz="49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 als je niet slaagt? </a:t>
            </a:r>
            <a:br>
              <a:rPr lang="nl-BE" sz="3600" dirty="0"/>
            </a:br>
            <a:endParaRPr lang="nl-BE" sz="360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19EE9E0-21D9-C0BA-997D-B6691196BA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9280" y="2225040"/>
            <a:ext cx="10764520" cy="3373503"/>
          </a:xfrm>
        </p:spPr>
        <p:txBody>
          <a:bodyPr/>
          <a:lstStyle/>
          <a:p>
            <a:r>
              <a:rPr lang="nl-BE" sz="2800" dirty="0">
                <a:latin typeface="+mj-lt"/>
                <a:cs typeface="Calibri Light" panose="020F0302020204030204" pitchFamily="34" charset="0"/>
              </a:rPr>
              <a:t>Je mag ons vragen om je test </a:t>
            </a:r>
          </a:p>
          <a:p>
            <a:r>
              <a:rPr lang="nl-BE" sz="2800" dirty="0">
                <a:latin typeface="+mj-lt"/>
                <a:cs typeface="Calibri Light" panose="020F0302020204030204" pitchFamily="34" charset="0"/>
              </a:rPr>
              <a:t>in te kijken. Dan leer je wat je goed </a:t>
            </a:r>
          </a:p>
          <a:p>
            <a:r>
              <a:rPr lang="nl-BE" sz="2800" dirty="0">
                <a:latin typeface="+mj-lt"/>
                <a:cs typeface="Calibri Light" panose="020F0302020204030204" pitchFamily="34" charset="0"/>
              </a:rPr>
              <a:t>ging en wat niet. </a:t>
            </a: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  <a:p>
            <a:r>
              <a:rPr lang="nl-BE" sz="2800" dirty="0">
                <a:latin typeface="+mj-lt"/>
                <a:cs typeface="Calibri Light" panose="020F0302020204030204" pitchFamily="34" charset="0"/>
              </a:rPr>
              <a:t>Maak een afspraak.</a:t>
            </a:r>
          </a:p>
          <a:p>
            <a:endParaRPr lang="nl-BE" sz="28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51B846-D142-4D86-EC1C-13D527EA55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243" y="0"/>
            <a:ext cx="5719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0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737D7-240C-D774-DA03-6A4DD0C02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29" y="2777508"/>
            <a:ext cx="5786481" cy="1292352"/>
          </a:xfrm>
        </p:spPr>
        <p:txBody>
          <a:bodyPr/>
          <a:lstStyle/>
          <a:p>
            <a:r>
              <a:rPr lang="nl-BE" dirty="0">
                <a:latin typeface="+mj-lt"/>
              </a:rPr>
              <a:t>Heb je een vraag?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F07EE7CF-8F1C-DE91-04A7-DDA4C2CD9C1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551D2B-8653-CA79-2DF0-34A8F7A29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224" y="4070554"/>
            <a:ext cx="5053344" cy="1553497"/>
          </a:xfrm>
        </p:spPr>
        <p:txBody>
          <a:bodyPr/>
          <a:lstStyle/>
          <a:p>
            <a:r>
              <a:rPr lang="nl-BE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7C00652-34A8-8E68-E63A-729F1B34DA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859" y="889750"/>
            <a:ext cx="1251457" cy="1143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020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94551-8CAE-3406-C0F7-C1E3CF46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Waarom een test?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6E79F2-91B5-D5CB-CFF7-674D18844C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200" y="1956620"/>
            <a:ext cx="10515600" cy="3641924"/>
          </a:xfrm>
        </p:spPr>
        <p:txBody>
          <a:bodyPr>
            <a:normAutofit fontScale="25000" lnSpcReduction="20000"/>
          </a:bodyPr>
          <a:lstStyle/>
          <a:p>
            <a:r>
              <a:rPr lang="nl-BE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Je volgt les Nederlands omdat je in Vlaanderen woont. Je wil kunnen zeggen wie je bent of waar je woont. Dan moet je Nederlands kennen op A1-niveau. </a:t>
            </a:r>
          </a:p>
          <a:p>
            <a:endParaRPr lang="nl-BE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BE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Het Vlaams parlement heeft beslist dat je een test moet doen en een certificaat moet behalen op A1-niveau.</a:t>
            </a:r>
          </a:p>
          <a:p>
            <a:endParaRPr lang="nl-BE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BE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Het certificaat is belangrijk voor je inburgering. </a:t>
            </a:r>
          </a:p>
          <a:p>
            <a:r>
              <a:rPr lang="nl-BE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296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CCF90-6C04-8F6B-2724-235F512F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9" y="443380"/>
            <a:ext cx="10515600" cy="1532906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 is de test?</a:t>
            </a:r>
            <a:br>
              <a:rPr lang="nl-BE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BE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BFE6B1-0F30-8FC2-FCC3-0CD7229203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9768" y="1976285"/>
            <a:ext cx="10655710" cy="4438336"/>
          </a:xfrm>
        </p:spPr>
        <p:txBody>
          <a:bodyPr/>
          <a:lstStyle/>
          <a:p>
            <a:r>
              <a:rPr lang="nl-B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Je maakt dit schooljaar een </a:t>
            </a:r>
            <a:r>
              <a:rPr lang="nl-BE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digitale test:  </a:t>
            </a:r>
          </a:p>
          <a:p>
            <a:endParaRPr lang="nl-B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>
                <a:latin typeface="+mj-lt"/>
                <a:hlinkClick r:id="rId2"/>
              </a:rPr>
              <a:t>5 gesloten vragen lezen</a:t>
            </a:r>
            <a:endParaRPr lang="nl-BE" sz="24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>
                <a:latin typeface="+mj-lt"/>
                <a:hlinkClick r:id="rId3"/>
              </a:rPr>
              <a:t>3</a:t>
            </a:r>
            <a:r>
              <a:rPr lang="nl-BE" sz="2400">
                <a:latin typeface="+mj-lt"/>
                <a:hlinkClick r:id="rId3"/>
              </a:rPr>
              <a:t> </a:t>
            </a:r>
            <a:r>
              <a:rPr lang="nl-BE" sz="2400" dirty="0">
                <a:latin typeface="+mj-lt"/>
                <a:hlinkClick r:id="rId3"/>
              </a:rPr>
              <a:t>schrijfopdrachten </a:t>
            </a:r>
            <a:endParaRPr lang="nl-BE" sz="2400" dirty="0">
              <a:latin typeface="+mj-lt"/>
            </a:endParaRPr>
          </a:p>
          <a:p>
            <a:endParaRPr lang="nl-BE" sz="2800" dirty="0"/>
          </a:p>
          <a:p>
            <a:endParaRPr lang="nl-BE" sz="2800" dirty="0"/>
          </a:p>
          <a:p>
            <a:r>
              <a:rPr lang="nl-BE" sz="2800" dirty="0"/>
              <a:t>	</a:t>
            </a:r>
            <a:r>
              <a:rPr lang="nl-BE" sz="2400" dirty="0">
                <a:latin typeface="+mj-lt"/>
                <a:hlinkClick r:id="rId4"/>
              </a:rPr>
              <a:t>filmpje oefentest</a:t>
            </a:r>
            <a:r>
              <a:rPr lang="nl-BE" sz="2400" dirty="0">
                <a:hlinkClick r:id="rId4"/>
              </a:rPr>
              <a:t> </a:t>
            </a:r>
            <a:r>
              <a:rPr lang="nl-BE" sz="2400" dirty="0">
                <a:latin typeface="+mj-lt"/>
                <a:hlinkClick r:id="rId4"/>
              </a:rPr>
              <a:t>lezen</a:t>
            </a:r>
            <a:endParaRPr lang="nl-BE" sz="2400" dirty="0">
              <a:latin typeface="+mj-lt"/>
            </a:endParaRPr>
          </a:p>
          <a:p>
            <a:r>
              <a:rPr lang="nl-BE" sz="2400" dirty="0">
                <a:latin typeface="+mj-lt"/>
              </a:rPr>
              <a:t>	</a:t>
            </a:r>
            <a:r>
              <a:rPr lang="nl-BE" sz="2400" dirty="0">
                <a:latin typeface="+mj-lt"/>
                <a:hlinkClick r:id="rId5"/>
              </a:rPr>
              <a:t>filmpje oefentest schrijven</a:t>
            </a:r>
            <a:endParaRPr lang="nl-BE" sz="2400" dirty="0">
              <a:latin typeface="+mj-lt"/>
            </a:endParaRPr>
          </a:p>
        </p:txBody>
      </p:sp>
      <p:pic>
        <p:nvPicPr>
          <p:cNvPr id="4" name="Afbeelding 3" descr="Afbeelding met tekst, Personal computer, overdekt, computer&#10;&#10;Automatisch gegenereerde beschrijving">
            <a:extLst>
              <a:ext uri="{FF2B5EF4-FFF2-40B4-BE49-F238E27FC236}">
                <a16:creationId xmlns:a16="http://schemas.microsoft.com/office/drawing/2014/main" id="{9858A35B-D017-A81C-634D-DF3D685090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6249" y="-5142"/>
            <a:ext cx="5365751" cy="6857990"/>
          </a:xfrm>
          <a:prstGeom prst="rect">
            <a:avLst/>
          </a:prstGeom>
          <a:noFill/>
        </p:spPr>
      </p:pic>
      <p:pic>
        <p:nvPicPr>
          <p:cNvPr id="6" name="Graphic 5" descr="Oog met effen opvulling">
            <a:extLst>
              <a:ext uri="{FF2B5EF4-FFF2-40B4-BE49-F238E27FC236}">
                <a16:creationId xmlns:a16="http://schemas.microsoft.com/office/drawing/2014/main" id="{EDE3642C-5946-6C5E-5EE3-0A6F534E6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9768" y="44461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0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CCF90-6C04-8F6B-2724-235F512F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369"/>
            <a:ext cx="10515600" cy="1146176"/>
          </a:xfrm>
        </p:spPr>
        <p:txBody>
          <a:bodyPr>
            <a:noAutofit/>
          </a:bodyPr>
          <a:lstStyle/>
          <a:p>
            <a:r>
              <a:rPr lang="nl-BE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Wanneer doe je de test? </a:t>
            </a:r>
            <a:br>
              <a:rPr lang="nl-BE" b="1" dirty="0">
                <a:solidFill>
                  <a:schemeClr val="accent5">
                    <a:lumMod val="75000"/>
                  </a:schemeClr>
                </a:solidFill>
              </a:rPr>
            </a:br>
            <a:endParaRPr lang="nl-BE" b="1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BFE6B1-0F30-8FC2-FCC3-0CD7229203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200" y="1600200"/>
            <a:ext cx="10515600" cy="3998343"/>
          </a:xfrm>
        </p:spPr>
        <p:txBody>
          <a:bodyPr>
            <a:normAutofit fontScale="25000" lnSpcReduction="20000"/>
          </a:bodyPr>
          <a:lstStyle/>
          <a:p>
            <a:r>
              <a:rPr lang="nl-BE" dirty="0"/>
              <a:t>I</a:t>
            </a:r>
          </a:p>
          <a:p>
            <a:pPr>
              <a:lnSpc>
                <a:spcPct val="120000"/>
              </a:lnSpc>
            </a:pPr>
            <a:r>
              <a:rPr lang="nl-BE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Iedereen in Vlaanderen legt de test af op hetzelfde moment. Je kan uit een aantal momenten kiezen. De dagen voor het hele schooljaar liggen vast. </a:t>
            </a:r>
          </a:p>
          <a:p>
            <a:endParaRPr lang="nl-BE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BE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Jij legt de test best af op het einde van richtgraad 1 na de laatste les. </a:t>
            </a:r>
          </a:p>
          <a:p>
            <a:endParaRPr lang="nl-BE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BE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Je kan altijd binnen 3 maanden meedoen met de test. </a:t>
            </a:r>
          </a:p>
          <a:p>
            <a:endParaRPr lang="nl-BE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BE" sz="7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BE" sz="7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BE" sz="2800" dirty="0">
              <a:latin typeface="+mj-lt"/>
            </a:endParaRPr>
          </a:p>
          <a:p>
            <a:endParaRPr lang="nl-BE" sz="2800" dirty="0">
              <a:latin typeface="+mj-lt"/>
            </a:endParaRPr>
          </a:p>
          <a:p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08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CCF90-6C04-8F6B-2724-235F512F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9" y="619434"/>
            <a:ext cx="10515600" cy="1356851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Hoe lang duurt de test?</a:t>
            </a:r>
            <a:br>
              <a:rPr lang="nl-BE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endParaRPr lang="nl-BE" b="1" dirty="0">
              <a:latin typeface="+mj-lt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BFE6B1-0F30-8FC2-FCC3-0CD7229203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9768" y="1976285"/>
            <a:ext cx="10655710" cy="4438336"/>
          </a:xfrm>
        </p:spPr>
        <p:txBody>
          <a:bodyPr/>
          <a:lstStyle/>
          <a:p>
            <a:r>
              <a:rPr lang="nl-B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Schrijf je in voor elk deel van de test? </a:t>
            </a:r>
          </a:p>
          <a:p>
            <a:r>
              <a:rPr lang="nl-B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Dan heb je: </a:t>
            </a:r>
          </a:p>
          <a:p>
            <a:endParaRPr lang="nl-B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 uur voor lezen</a:t>
            </a:r>
          </a:p>
          <a:p>
            <a:r>
              <a:rPr lang="nl-B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nl-BE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pauze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BE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1 uur voor schrijven</a:t>
            </a:r>
          </a:p>
        </p:txBody>
      </p:sp>
      <p:pic>
        <p:nvPicPr>
          <p:cNvPr id="9" name="Graphic 8" descr="Zandloper 60% met effen opvulling">
            <a:extLst>
              <a:ext uri="{FF2B5EF4-FFF2-40B4-BE49-F238E27FC236}">
                <a16:creationId xmlns:a16="http://schemas.microsoft.com/office/drawing/2014/main" id="{CADF19A1-9053-395A-6FB7-699CF593F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4720" y="1775460"/>
            <a:ext cx="3307080" cy="3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3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CCF90-6C04-8F6B-2724-235F512F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86369"/>
            <a:ext cx="10515600" cy="1146176"/>
          </a:xfrm>
        </p:spPr>
        <p:txBody>
          <a:bodyPr>
            <a:noAutofit/>
          </a:bodyPr>
          <a:lstStyle/>
          <a:p>
            <a:r>
              <a:rPr lang="nl-BE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Waar doe je de test? </a:t>
            </a:r>
            <a:br>
              <a:rPr lang="nl-BE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BE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BFE6B1-0F30-8FC2-FCC3-0CD7229203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4680" y="1511302"/>
            <a:ext cx="10739120" cy="4087241"/>
          </a:xfrm>
        </p:spPr>
        <p:txBody>
          <a:bodyPr/>
          <a:lstStyle/>
          <a:p>
            <a:endParaRPr lang="nl-BE" dirty="0"/>
          </a:p>
          <a:p>
            <a:endParaRPr lang="nl-BE" sz="2800" dirty="0">
              <a:latin typeface="+mj-lt"/>
            </a:endParaRPr>
          </a:p>
          <a:p>
            <a:endParaRPr lang="nl-BE" sz="2800" dirty="0">
              <a:latin typeface="+mj-lt"/>
            </a:endParaRPr>
          </a:p>
          <a:p>
            <a:endParaRPr lang="nl-BE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BE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Bij ons in het centrum waar je nu les volgt. </a:t>
            </a:r>
          </a:p>
          <a:p>
            <a:endParaRPr lang="nl-BE" sz="2800" dirty="0">
              <a:latin typeface="+mj-lt"/>
            </a:endParaRPr>
          </a:p>
          <a:p>
            <a:endParaRPr lang="nl-BE" sz="2800" dirty="0">
              <a:latin typeface="+mj-lt"/>
            </a:endParaRPr>
          </a:p>
          <a:p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E2EBFEF-ADBC-5089-F9C7-4B33C93C7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70"/>
          <a:stretch/>
        </p:blipFill>
        <p:spPr>
          <a:xfrm>
            <a:off x="5836920" y="0"/>
            <a:ext cx="6355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4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CCF90-6C04-8F6B-2724-235F512F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8486"/>
            <a:ext cx="11049000" cy="1146176"/>
          </a:xfrm>
        </p:spPr>
        <p:txBody>
          <a:bodyPr>
            <a:normAutofit fontScale="90000"/>
          </a:bodyPr>
          <a:lstStyle/>
          <a:p>
            <a:r>
              <a:rPr lang="nl-BE" sz="49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Ben je klaar voor de test? </a:t>
            </a:r>
            <a:br>
              <a:rPr lang="nl-BE" sz="4000" dirty="0">
                <a:solidFill>
                  <a:schemeClr val="accent5">
                    <a:lumMod val="75000"/>
                  </a:schemeClr>
                </a:solidFill>
              </a:rPr>
            </a:br>
            <a:endParaRPr lang="nl-BE" sz="4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BFE6B1-0F30-8FC2-FCC3-0CD7229203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680" y="1595120"/>
            <a:ext cx="10866120" cy="4003423"/>
          </a:xfrm>
        </p:spPr>
        <p:txBody>
          <a:bodyPr>
            <a:normAutofit fontScale="25000" lnSpcReduction="20000"/>
          </a:bodyPr>
          <a:lstStyle/>
          <a:p>
            <a:endParaRPr lang="nl-BE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BE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Dat weet je als je goede resultaten </a:t>
            </a:r>
          </a:p>
          <a:p>
            <a:r>
              <a:rPr lang="nl-BE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hebt in de les. </a:t>
            </a:r>
          </a:p>
          <a:p>
            <a:endParaRPr lang="nl-BE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BE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Vraag het aan je leraar </a:t>
            </a:r>
          </a:p>
          <a:p>
            <a:r>
              <a:rPr lang="nl-BE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als je niet zeker bent of je klaar bent.</a:t>
            </a:r>
          </a:p>
          <a:p>
            <a:endParaRPr lang="nl-BE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BE" sz="2800" dirty="0">
              <a:latin typeface="+mj-lt"/>
            </a:endParaRPr>
          </a:p>
          <a:p>
            <a:endParaRPr lang="nl-BE" sz="2800" dirty="0">
              <a:latin typeface="+mj-lt"/>
            </a:endParaRPr>
          </a:p>
          <a:p>
            <a:r>
              <a:rPr lang="nl-BE" sz="2800" dirty="0">
                <a:latin typeface="+mj-lt"/>
              </a:rPr>
              <a:t> </a:t>
            </a:r>
          </a:p>
        </p:txBody>
      </p:sp>
      <p:pic>
        <p:nvPicPr>
          <p:cNvPr id="6" name="Afbeelding 5" descr="Afbeelding met tekst, Personal computer, overdekt, computer&#10;&#10;Automatisch gegenereerde beschrijving">
            <a:extLst>
              <a:ext uri="{FF2B5EF4-FFF2-40B4-BE49-F238E27FC236}">
                <a16:creationId xmlns:a16="http://schemas.microsoft.com/office/drawing/2014/main" id="{8447F570-1A6C-9A72-FB17-5C51335304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6249" y="-5142"/>
            <a:ext cx="5365751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415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7764C-0533-BA05-0FAC-2810224A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37" y="730252"/>
            <a:ext cx="10775066" cy="1146176"/>
          </a:xfrm>
        </p:spPr>
        <p:txBody>
          <a:bodyPr>
            <a:normAutofit fontScale="90000"/>
          </a:bodyPr>
          <a:lstStyle/>
          <a:p>
            <a:r>
              <a:rPr lang="nl-BE" sz="49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Hoe schrijf je in? </a:t>
            </a:r>
            <a:br>
              <a:rPr lang="nl-BE" sz="3600" dirty="0"/>
            </a:br>
            <a:endParaRPr lang="nl-BE" sz="3600" dirty="0"/>
          </a:p>
        </p:txBody>
      </p:sp>
      <p:pic>
        <p:nvPicPr>
          <p:cNvPr id="4" name="Tijdelijke aanduiding voor afbeelding 4">
            <a:extLst>
              <a:ext uri="{FF2B5EF4-FFF2-40B4-BE49-F238E27FC236}">
                <a16:creationId xmlns:a16="http://schemas.microsoft.com/office/drawing/2014/main" id="{9A1AC74F-3780-715F-955C-39AA249773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6249" y="0"/>
            <a:ext cx="5365751" cy="6858000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19EE9E0-21D9-C0BA-997D-B6691196BA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6137" y="2133600"/>
            <a:ext cx="10867663" cy="3464943"/>
          </a:xfrm>
        </p:spPr>
        <p:txBody>
          <a:bodyPr>
            <a:normAutofit/>
          </a:bodyPr>
          <a:lstStyle/>
          <a:p>
            <a:r>
              <a:rPr lang="nl-BE" sz="2400" dirty="0">
                <a:latin typeface="+mj-lt"/>
                <a:cs typeface="Calibri Light" panose="020F0302020204030204" pitchFamily="34" charset="0"/>
              </a:rPr>
              <a:t>Beslis je om mee te doen? </a:t>
            </a:r>
          </a:p>
          <a:p>
            <a:r>
              <a:rPr lang="nl-BE" sz="2400" dirty="0">
                <a:latin typeface="+mj-lt"/>
                <a:cs typeface="Calibri Light" panose="020F0302020204030204" pitchFamily="34" charset="0"/>
              </a:rPr>
              <a:t>Schrijf je in op het secretariaat.</a:t>
            </a:r>
          </a:p>
          <a:p>
            <a:endParaRPr lang="nl-BE" sz="2400" dirty="0">
              <a:latin typeface="+mj-lt"/>
              <a:cs typeface="Calibri Light" panose="020F0302020204030204" pitchFamily="34" charset="0"/>
            </a:endParaRPr>
          </a:p>
          <a:p>
            <a:endParaRPr lang="nl-BE" sz="2400" dirty="0">
              <a:latin typeface="+mj-lt"/>
              <a:cs typeface="Calibri Light" panose="020F0302020204030204" pitchFamily="34" charset="0"/>
            </a:endParaRPr>
          </a:p>
          <a:p>
            <a:r>
              <a:rPr lang="nl-BE" sz="2400" dirty="0">
                <a:latin typeface="+mj-lt"/>
                <a:cs typeface="Calibri Light" panose="020F0302020204030204" pitchFamily="34" charset="0"/>
              </a:rPr>
              <a:t>             de deadline voor inschrijving </a:t>
            </a:r>
          </a:p>
          <a:p>
            <a:r>
              <a:rPr lang="nl-BE" sz="2400" dirty="0">
                <a:latin typeface="+mj-lt"/>
                <a:cs typeface="Calibri Light" panose="020F0302020204030204" pitchFamily="34" charset="0"/>
              </a:rPr>
              <a:t>              is altijd 2 weken voor de test</a:t>
            </a:r>
          </a:p>
        </p:txBody>
      </p:sp>
      <p:pic>
        <p:nvPicPr>
          <p:cNvPr id="8" name="Graphic 7" descr="Waarschuwing met effen opvulling">
            <a:extLst>
              <a:ext uri="{FF2B5EF4-FFF2-40B4-BE49-F238E27FC236}">
                <a16:creationId xmlns:a16="http://schemas.microsoft.com/office/drawing/2014/main" id="{FCBC43B4-2DBE-8D2B-8152-AA58A1821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009" y="3866071"/>
            <a:ext cx="651387" cy="6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1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7764C-0533-BA05-0FAC-2810224A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453616"/>
            <a:ext cx="10908890" cy="1146176"/>
          </a:xfrm>
        </p:spPr>
        <p:txBody>
          <a:bodyPr>
            <a:normAutofit fontScale="90000"/>
          </a:bodyPr>
          <a:lstStyle/>
          <a:p>
            <a:r>
              <a:rPr lang="nl-BE" sz="49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Wat breng je mee? </a:t>
            </a:r>
            <a:br>
              <a:rPr lang="nl-BE" sz="3600" dirty="0"/>
            </a:br>
            <a:endParaRPr lang="nl-BE" sz="3600" dirty="0"/>
          </a:p>
        </p:txBody>
      </p:sp>
      <p:pic>
        <p:nvPicPr>
          <p:cNvPr id="4" name="Tijdelijke aanduiding voor afbeelding 4">
            <a:extLst>
              <a:ext uri="{FF2B5EF4-FFF2-40B4-BE49-F238E27FC236}">
                <a16:creationId xmlns:a16="http://schemas.microsoft.com/office/drawing/2014/main" id="{9A1AC74F-3780-715F-955C-39AA249773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3398" y="0"/>
            <a:ext cx="5365751" cy="6858000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19EE9E0-21D9-C0BA-997D-B6691196BA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910" y="1724628"/>
            <a:ext cx="10515600" cy="4239041"/>
          </a:xfrm>
        </p:spPr>
        <p:txBody>
          <a:bodyPr>
            <a:normAutofit/>
          </a:bodyPr>
          <a:lstStyle/>
          <a:p>
            <a:endParaRPr lang="nl-BE" sz="2400" dirty="0">
              <a:latin typeface="+mj-lt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>
                <a:latin typeface="+mj-lt"/>
                <a:cs typeface="Calibri Light" panose="020F0302020204030204" pitchFamily="34" charset="0"/>
              </a:rPr>
              <a:t>je identiteitskaart of paspoort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>
                <a:latin typeface="+mj-lt"/>
                <a:cs typeface="Calibri Light" panose="020F0302020204030204" pitchFamily="34" charset="0"/>
              </a:rPr>
              <a:t>een balpen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>
                <a:latin typeface="+mj-lt"/>
                <a:cs typeface="Calibri Light" panose="020F0302020204030204" pitchFamily="34" charset="0"/>
              </a:rPr>
              <a:t>oortjes of een koptelefoon als je die hebt </a:t>
            </a:r>
          </a:p>
          <a:p>
            <a:endParaRPr lang="nl-BE" sz="2400" dirty="0">
              <a:latin typeface="+mj-lt"/>
              <a:cs typeface="Calibri Light" panose="020F0302020204030204" pitchFamily="34" charset="0"/>
            </a:endParaRPr>
          </a:p>
          <a:p>
            <a:endParaRPr lang="nl-BE" sz="2400" dirty="0">
              <a:latin typeface="+mj-lt"/>
              <a:cs typeface="Calibri Light" panose="020F0302020204030204" pitchFamily="34" charset="0"/>
            </a:endParaRPr>
          </a:p>
          <a:p>
            <a:r>
              <a:rPr lang="nl-BE" sz="2400" dirty="0">
                <a:latin typeface="+mj-lt"/>
                <a:cs typeface="Calibri Light" panose="020F0302020204030204" pitchFamily="34" charset="0"/>
              </a:rPr>
              <a:t>Wij geven je een laptop of tablet, een kladblad en </a:t>
            </a:r>
          </a:p>
          <a:p>
            <a:r>
              <a:rPr lang="nl-BE" sz="2400" dirty="0">
                <a:latin typeface="+mj-lt"/>
                <a:cs typeface="Calibri Light" panose="020F0302020204030204" pitchFamily="34" charset="0"/>
              </a:rPr>
              <a:t>oortjes of een koptelefoon als je die niet hebt.</a:t>
            </a:r>
          </a:p>
        </p:txBody>
      </p:sp>
    </p:spTree>
    <p:extLst>
      <p:ext uri="{BB962C8B-B14F-4D97-AF65-F5344CB8AC3E}">
        <p14:creationId xmlns:p14="http://schemas.microsoft.com/office/powerpoint/2010/main" val="483876396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esjabloon.pptx" id="{561CD77F-2EA1-4EF7-B600-B52D4D699B21}" vid="{C57C7257-9F35-4720-AAA2-5C28DF37745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1FFDDA1B93A4F9139EEC961E01FEB" ma:contentTypeVersion="14" ma:contentTypeDescription="Een nieuw document maken." ma:contentTypeScope="" ma:versionID="cd4af57cd165ce6d69cdc97bb7fa723f">
  <xsd:schema xmlns:xsd="http://www.w3.org/2001/XMLSchema" xmlns:xs="http://www.w3.org/2001/XMLSchema" xmlns:p="http://schemas.microsoft.com/office/2006/metadata/properties" xmlns:ns2="80328e94-cdf4-4483-b311-f7cfa05a7d79" xmlns:ns3="97af4c84-0893-418a-a3fd-3193f2fb90cd" targetNamespace="http://schemas.microsoft.com/office/2006/metadata/properties" ma:root="true" ma:fieldsID="0f94ebb01137e960cf9251c8820f9a3e" ns2:_="" ns3:_="">
    <xsd:import namespace="80328e94-cdf4-4483-b311-f7cfa05a7d79"/>
    <xsd:import namespace="97af4c84-0893-418a-a3fd-3193f2fb9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28e94-cdf4-4483-b311-f7cfa05a7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f4c84-0893-418a-a3fd-3193f2fb9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12b4734-ce03-4142-8c40-fa564d1d8c82}" ma:internalName="TaxCatchAll" ma:showField="CatchAllData" ma:web="97af4c84-0893-418a-a3fd-3193f2fb9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7af4c84-0893-418a-a3fd-3193f2fb90cd">
      <UserInfo>
        <DisplayName>Swinnen Diane</DisplayName>
        <AccountId>46</AccountId>
        <AccountType/>
      </UserInfo>
      <UserInfo>
        <DisplayName>Van Baarle Ellen</DisplayName>
        <AccountId>22</AccountId>
        <AccountType/>
      </UserInfo>
      <UserInfo>
        <DisplayName>Froyen Dries</DisplayName>
        <AccountId>27</AccountId>
        <AccountType/>
      </UserInfo>
      <UserInfo>
        <DisplayName>Hadri Jamila</DisplayName>
        <AccountId>21</AccountId>
        <AccountType/>
      </UserInfo>
      <UserInfo>
        <DisplayName>Verbeke Luk</DisplayName>
        <AccountId>26</AccountId>
        <AccountType/>
      </UserInfo>
      <UserInfo>
        <DisplayName>Laermans Evelyn</DisplayName>
        <AccountId>36</AccountId>
        <AccountType/>
      </UserInfo>
      <UserInfo>
        <DisplayName>Breemeersch Veerle</DisplayName>
        <AccountId>69</AccountId>
        <AccountType/>
      </UserInfo>
      <UserInfo>
        <DisplayName>Van den Eynde Griet</DisplayName>
        <AccountId>28</AccountId>
        <AccountType/>
      </UserInfo>
      <UserInfo>
        <DisplayName>Boel Jeroen</DisplayName>
        <AccountId>19</AccountId>
        <AccountType/>
      </UserInfo>
      <UserInfo>
        <DisplayName>Baes Eric</DisplayName>
        <AccountId>44</AccountId>
        <AccountType/>
      </UserInfo>
      <UserInfo>
        <DisplayName>Raymaekers Viona</DisplayName>
        <AccountId>70</AccountId>
        <AccountType/>
      </UserInfo>
      <UserInfo>
        <DisplayName>Bonte Sarah</DisplayName>
        <AccountId>24</AccountId>
        <AccountType/>
      </UserInfo>
      <UserInfo>
        <DisplayName>Jacquemyn Goele</DisplayName>
        <AccountId>20</AccountId>
        <AccountType/>
      </UserInfo>
    </SharedWithUsers>
    <TaxCatchAll xmlns="97af4c84-0893-418a-a3fd-3193f2fb90cd" xsi:nil="true"/>
    <lcf76f155ced4ddcb4097134ff3c332f xmlns="80328e94-cdf4-4483-b311-f7cfa05a7d7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A8508-1F20-462C-A010-FDC1C7760B47}">
  <ds:schemaRefs>
    <ds:schemaRef ds:uri="80328e94-cdf4-4483-b311-f7cfa05a7d79"/>
    <ds:schemaRef ds:uri="97af4c84-0893-418a-a3fd-3193f2fb90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BDD028-EEDF-4FAD-B09D-AF5115EFEBC7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97af4c84-0893-418a-a3fd-3193f2fb90cd"/>
    <ds:schemaRef ds:uri="http://schemas.microsoft.com/office/2006/documentManagement/types"/>
    <ds:schemaRef ds:uri="80328e94-cdf4-4483-b311-f7cfa05a7d79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82AF9B-E45E-450F-AB84-BE3C282F11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3624</TotalTime>
  <Words>629</Words>
  <Application>Microsoft Office PowerPoint</Application>
  <PresentationFormat>Breedbeeld</PresentationFormat>
  <Paragraphs>118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FlandersArtSans-Light</vt:lpstr>
      <vt:lpstr>FlandersArtSans-Medium</vt:lpstr>
      <vt:lpstr>FlandersArtSans-Regular</vt:lpstr>
      <vt:lpstr>Wingdings</vt:lpstr>
      <vt:lpstr>Aangepast thema</vt:lpstr>
      <vt:lpstr>Info </vt:lpstr>
      <vt:lpstr>Waarom een test?</vt:lpstr>
      <vt:lpstr>Wat is de test? </vt:lpstr>
      <vt:lpstr>Wanneer doe je de test?  </vt:lpstr>
      <vt:lpstr>Hoe lang duurt de test? </vt:lpstr>
      <vt:lpstr>Waar doe je de test?  </vt:lpstr>
      <vt:lpstr>Ben je klaar voor de test?  </vt:lpstr>
      <vt:lpstr>Hoe schrijf je in?  </vt:lpstr>
      <vt:lpstr>Wat breng je mee?  </vt:lpstr>
      <vt:lpstr>Wat doe je op de test?    </vt:lpstr>
      <vt:lpstr>Wanneer komt je resultaat?  </vt:lpstr>
      <vt:lpstr>Wanneer ben je geslaagd?  </vt:lpstr>
      <vt:lpstr>Wat als je niet slaagt?  </vt:lpstr>
      <vt:lpstr>Wat als je niet slaagt?  </vt:lpstr>
      <vt:lpstr>Heb je een vraag?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Edusprong</dc:title>
  <dc:creator>Jacquemyn, Goele</dc:creator>
  <cp:lastModifiedBy>Van den Eynde Griet</cp:lastModifiedBy>
  <cp:revision>25</cp:revision>
  <dcterms:created xsi:type="dcterms:W3CDTF">2022-10-10T14:32:04Z</dcterms:created>
  <dcterms:modified xsi:type="dcterms:W3CDTF">2023-10-13T09:05:45Z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0x010100E1D1FFDDA1B93A4F9139EEC961E01FEB</vt:lpwstr>
  </property>
  <property fmtid="{D5CDD505-2E9C-101B-9397-08002B2CF9AE}" pid="3" name="Order">
    <vt:r8>4500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