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398" r:id="rId5"/>
    <p:sldId id="408" r:id="rId6"/>
    <p:sldId id="405" r:id="rId7"/>
    <p:sldId id="411" r:id="rId8"/>
    <p:sldId id="413" r:id="rId9"/>
    <p:sldId id="407" r:id="rId10"/>
    <p:sldId id="416" r:id="rId11"/>
    <p:sldId id="403" r:id="rId12"/>
    <p:sldId id="415" r:id="rId13"/>
    <p:sldId id="417" r:id="rId14"/>
    <p:sldId id="412" r:id="rId15"/>
    <p:sldId id="418" r:id="rId16"/>
    <p:sldId id="414" r:id="rId17"/>
    <p:sldId id="419" r:id="rId18"/>
    <p:sldId id="410" r:id="rId19"/>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angepaste indeling STL" id="{1BA40B49-18D7-44A1-A0AD-A11F37EFAACD}">
          <p14:sldIdLst>
            <p14:sldId id="398"/>
            <p14:sldId id="408"/>
            <p14:sldId id="405"/>
            <p14:sldId id="411"/>
            <p14:sldId id="413"/>
            <p14:sldId id="407"/>
            <p14:sldId id="416"/>
            <p14:sldId id="403"/>
            <p14:sldId id="415"/>
            <p14:sldId id="417"/>
            <p14:sldId id="412"/>
            <p14:sldId id="418"/>
            <p14:sldId id="414"/>
            <p14:sldId id="419"/>
            <p14:sldId id="410"/>
          </p14:sldIdLst>
        </p14:section>
        <p14:section name="Sjablonen om te gebruiken" id="{B3886DBD-4CBE-4C9F-B0D7-D2D1D354231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nghe Ulrike" initials="TU" lastIdx="1" clrIdx="0">
    <p:extLst>
      <p:ext uri="{19B8F6BF-5375-455C-9EA6-DF929625EA0E}">
        <p15:presenceInfo xmlns:p15="http://schemas.microsoft.com/office/powerpoint/2012/main" userId="S::ulrike.tanghe@ond.vlaanderen.be::369016b5-7831-450f-a550-d9e502d430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75A"/>
    <a:srgbClr val="443939"/>
    <a:srgbClr val="2B92BE"/>
    <a:srgbClr val="9898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676" autoAdjust="0"/>
    <p:restoredTop sz="93844" autoAdjust="0"/>
  </p:normalViewPr>
  <p:slideViewPr>
    <p:cSldViewPr snapToGrid="0">
      <p:cViewPr varScale="1">
        <p:scale>
          <a:sx n="77" d="100"/>
          <a:sy n="77" d="100"/>
        </p:scale>
        <p:origin x="163" y="62"/>
      </p:cViewPr>
      <p:guideLst/>
    </p:cSldViewPr>
  </p:slideViewPr>
  <p:notesTextViewPr>
    <p:cViewPr>
      <p:scale>
        <a:sx n="150" d="100"/>
        <a:sy n="150" d="100"/>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DA7395C0-29F2-49A3-9EE8-E036019463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a:extLst>
              <a:ext uri="{FF2B5EF4-FFF2-40B4-BE49-F238E27FC236}">
                <a16:creationId xmlns:a16="http://schemas.microsoft.com/office/drawing/2014/main" id="{E9A9E435-44A2-44C9-8162-35220049D3C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96F092F-1EA1-4DFD-B5C2-B33B1CA109C8}" type="datetimeFigureOut">
              <a:rPr lang="nl-BE" smtClean="0"/>
              <a:t>13/10/2023</a:t>
            </a:fld>
            <a:endParaRPr lang="nl-BE"/>
          </a:p>
        </p:txBody>
      </p:sp>
      <p:sp>
        <p:nvSpPr>
          <p:cNvPr id="4" name="Tijdelijke aanduiding voor voettekst 3">
            <a:extLst>
              <a:ext uri="{FF2B5EF4-FFF2-40B4-BE49-F238E27FC236}">
                <a16:creationId xmlns:a16="http://schemas.microsoft.com/office/drawing/2014/main" id="{E6C07868-8756-4D1F-9A7D-E052AB505D0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a:extLst>
              <a:ext uri="{FF2B5EF4-FFF2-40B4-BE49-F238E27FC236}">
                <a16:creationId xmlns:a16="http://schemas.microsoft.com/office/drawing/2014/main" id="{D3F0885C-F178-4ACE-B9E9-F33B2C9C347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A3D0A5-2E46-4D9A-8473-0DE72660E43B}" type="slidenum">
              <a:rPr lang="nl-BE" smtClean="0"/>
              <a:t>‹nr.›</a:t>
            </a:fld>
            <a:endParaRPr lang="nl-BE"/>
          </a:p>
        </p:txBody>
      </p:sp>
    </p:spTree>
    <p:extLst>
      <p:ext uri="{BB962C8B-B14F-4D97-AF65-F5344CB8AC3E}">
        <p14:creationId xmlns:p14="http://schemas.microsoft.com/office/powerpoint/2010/main" val="33221150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6C5FB3-3045-41CA-87B4-7ED89B93A771}" type="datetimeFigureOut">
              <a:rPr lang="nl-BE" smtClean="0"/>
              <a:t>13/10/2023</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50426C-6189-4F6F-ABFB-8E78A7F7F3A4}" type="slidenum">
              <a:rPr lang="nl-BE" smtClean="0"/>
              <a:t>‹nr.›</a:t>
            </a:fld>
            <a:endParaRPr lang="nl-BE"/>
          </a:p>
        </p:txBody>
      </p:sp>
    </p:spTree>
    <p:extLst>
      <p:ext uri="{BB962C8B-B14F-4D97-AF65-F5344CB8AC3E}">
        <p14:creationId xmlns:p14="http://schemas.microsoft.com/office/powerpoint/2010/main" val="2426422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leidende slide onderwerp">
    <p:spTree>
      <p:nvGrpSpPr>
        <p:cNvPr id="1" name=""/>
        <p:cNvGrpSpPr/>
        <p:nvPr/>
      </p:nvGrpSpPr>
      <p:grpSpPr>
        <a:xfrm>
          <a:off x="0" y="0"/>
          <a:ext cx="0" cy="0"/>
          <a:chOff x="0" y="0"/>
          <a:chExt cx="0" cy="0"/>
        </a:xfrm>
      </p:grpSpPr>
      <p:grpSp>
        <p:nvGrpSpPr>
          <p:cNvPr id="58" name="Groep 57">
            <a:extLst>
              <a:ext uri="{FF2B5EF4-FFF2-40B4-BE49-F238E27FC236}">
                <a16:creationId xmlns:a16="http://schemas.microsoft.com/office/drawing/2014/main" id="{887688F6-E2E4-4778-A567-D963C4065ED5}"/>
              </a:ext>
            </a:extLst>
          </p:cNvPr>
          <p:cNvGrpSpPr/>
          <p:nvPr userDrawn="1"/>
        </p:nvGrpSpPr>
        <p:grpSpPr>
          <a:xfrm>
            <a:off x="308196" y="0"/>
            <a:ext cx="8304000" cy="6858000"/>
            <a:chOff x="288001" y="288000"/>
            <a:chExt cx="6033505" cy="6265475"/>
          </a:xfrm>
          <a:solidFill>
            <a:srgbClr val="2B92BE"/>
          </a:solidFill>
        </p:grpSpPr>
        <p:sp>
          <p:nvSpPr>
            <p:cNvPr id="59" name="Rechthoek 58">
              <a:extLst>
                <a:ext uri="{FF2B5EF4-FFF2-40B4-BE49-F238E27FC236}">
                  <a16:creationId xmlns:a16="http://schemas.microsoft.com/office/drawing/2014/main" id="{8AAAC552-4879-4875-B29E-E34E991A4B65}"/>
                </a:ext>
              </a:extLst>
            </p:cNvPr>
            <p:cNvSpPr>
              <a:spLocks/>
            </p:cNvSpPr>
            <p:nvPr userDrawn="1"/>
          </p:nvSpPr>
          <p:spPr>
            <a:xfrm flipV="1">
              <a:off x="288001" y="288000"/>
              <a:ext cx="4248000" cy="6265475"/>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latin typeface="FlandersArtSans-Regular" panose="00000500000000000000" pitchFamily="2" charset="0"/>
              </a:endParaRPr>
            </a:p>
          </p:txBody>
        </p:sp>
        <p:sp>
          <p:nvSpPr>
            <p:cNvPr id="60" name="Rechthoekige driehoek 59">
              <a:extLst>
                <a:ext uri="{FF2B5EF4-FFF2-40B4-BE49-F238E27FC236}">
                  <a16:creationId xmlns:a16="http://schemas.microsoft.com/office/drawing/2014/main" id="{9B5E0746-8F7C-4FCE-A6AC-837218DA6A02}"/>
                </a:ext>
              </a:extLst>
            </p:cNvPr>
            <p:cNvSpPr/>
            <p:nvPr userDrawn="1"/>
          </p:nvSpPr>
          <p:spPr>
            <a:xfrm flipV="1">
              <a:off x="4536000" y="288000"/>
              <a:ext cx="1785506" cy="6264000"/>
            </a:xfrm>
            <a:prstGeom prst="r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latin typeface="FlandersArtSans-Regular" panose="00000500000000000000" pitchFamily="2" charset="0"/>
              </a:endParaRPr>
            </a:p>
          </p:txBody>
        </p:sp>
      </p:grpSp>
      <p:sp>
        <p:nvSpPr>
          <p:cNvPr id="2" name="Titel 1">
            <a:extLst>
              <a:ext uri="{FF2B5EF4-FFF2-40B4-BE49-F238E27FC236}">
                <a16:creationId xmlns:a16="http://schemas.microsoft.com/office/drawing/2014/main" id="{BF4D3127-81A8-404A-BCFA-7786CCAB7748}"/>
              </a:ext>
            </a:extLst>
          </p:cNvPr>
          <p:cNvSpPr>
            <a:spLocks noGrp="1"/>
          </p:cNvSpPr>
          <p:nvPr>
            <p:ph type="title" hasCustomPrompt="1"/>
          </p:nvPr>
        </p:nvSpPr>
        <p:spPr>
          <a:xfrm>
            <a:off x="1070588" y="1894568"/>
            <a:ext cx="4250979" cy="1325563"/>
          </a:xfrm>
        </p:spPr>
        <p:txBody>
          <a:bodyPr/>
          <a:lstStyle>
            <a:lvl1pPr>
              <a:defRPr>
                <a:solidFill>
                  <a:schemeClr val="bg1"/>
                </a:solidFill>
                <a:latin typeface="FlandersArtSans-Medium" panose="00000600000000000000" pitchFamily="2" charset="0"/>
              </a:defRPr>
            </a:lvl1pPr>
          </a:lstStyle>
          <a:p>
            <a:r>
              <a:rPr kumimoji="0" lang="nl-BE" sz="4400" b="0" i="0" u="none" strike="noStrike" kern="1200" cap="none" spc="0" normalizeH="0" baseline="0" noProof="0">
                <a:ln>
                  <a:noFill/>
                </a:ln>
                <a:solidFill>
                  <a:prstClr val="black"/>
                </a:solidFill>
                <a:effectLst/>
                <a:uLnTx/>
                <a:uFillTx/>
                <a:latin typeface="+mj-lt"/>
                <a:ea typeface="+mj-ea"/>
                <a:cs typeface="+mj-cs"/>
              </a:rPr>
              <a:t>Voeg titel toe  </a:t>
            </a:r>
            <a:endParaRPr lang="nl-BE"/>
          </a:p>
        </p:txBody>
      </p:sp>
      <p:sp>
        <p:nvSpPr>
          <p:cNvPr id="66" name="Tijdelijke aanduiding voor afbeelding 65">
            <a:extLst>
              <a:ext uri="{FF2B5EF4-FFF2-40B4-BE49-F238E27FC236}">
                <a16:creationId xmlns:a16="http://schemas.microsoft.com/office/drawing/2014/main" id="{F5540334-BF3C-453F-99CD-35374245B147}"/>
              </a:ext>
            </a:extLst>
          </p:cNvPr>
          <p:cNvSpPr>
            <a:spLocks noGrp="1"/>
          </p:cNvSpPr>
          <p:nvPr>
            <p:ph type="pic" sz="quarter" idx="14"/>
          </p:nvPr>
        </p:nvSpPr>
        <p:spPr>
          <a:xfrm>
            <a:off x="6140450" y="-10632"/>
            <a:ext cx="6051550" cy="6868632"/>
          </a:xfrm>
          <a:custGeom>
            <a:avLst/>
            <a:gdLst>
              <a:gd name="connsiteX0" fmla="*/ 0 w 6051550"/>
              <a:gd name="connsiteY0" fmla="*/ 0 h 6858000"/>
              <a:gd name="connsiteX1" fmla="*/ 6051550 w 6051550"/>
              <a:gd name="connsiteY1" fmla="*/ 0 h 6858000"/>
              <a:gd name="connsiteX2" fmla="*/ 6051550 w 6051550"/>
              <a:gd name="connsiteY2" fmla="*/ 6858000 h 6858000"/>
              <a:gd name="connsiteX3" fmla="*/ 0 w 6051550"/>
              <a:gd name="connsiteY3" fmla="*/ 6858000 h 6858000"/>
              <a:gd name="connsiteX4" fmla="*/ 0 w 6051550"/>
              <a:gd name="connsiteY4" fmla="*/ 0 h 6858000"/>
              <a:gd name="connsiteX0" fmla="*/ 2466754 w 6051550"/>
              <a:gd name="connsiteY0" fmla="*/ 0 h 6868632"/>
              <a:gd name="connsiteX1" fmla="*/ 6051550 w 6051550"/>
              <a:gd name="connsiteY1" fmla="*/ 10632 h 6868632"/>
              <a:gd name="connsiteX2" fmla="*/ 6051550 w 6051550"/>
              <a:gd name="connsiteY2" fmla="*/ 6868632 h 6868632"/>
              <a:gd name="connsiteX3" fmla="*/ 0 w 6051550"/>
              <a:gd name="connsiteY3" fmla="*/ 6868632 h 6868632"/>
              <a:gd name="connsiteX4" fmla="*/ 2466754 w 6051550"/>
              <a:gd name="connsiteY4" fmla="*/ 0 h 6868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1550" h="6868632">
                <a:moveTo>
                  <a:pt x="2466754" y="0"/>
                </a:moveTo>
                <a:lnTo>
                  <a:pt x="6051550" y="10632"/>
                </a:lnTo>
                <a:lnTo>
                  <a:pt x="6051550" y="6868632"/>
                </a:lnTo>
                <a:lnTo>
                  <a:pt x="0" y="6868632"/>
                </a:lnTo>
                <a:lnTo>
                  <a:pt x="2466754" y="0"/>
                </a:lnTo>
                <a:close/>
              </a:path>
            </a:pathLst>
          </a:custGeom>
        </p:spPr>
        <p:txBody>
          <a:bodyPr/>
          <a:lstStyle/>
          <a:p>
            <a:r>
              <a:rPr lang="nl-NL"/>
              <a:t>Klik op het pictogram als u een afbeelding wilt toevoegen</a:t>
            </a:r>
            <a:endParaRPr lang="nl-BE"/>
          </a:p>
        </p:txBody>
      </p:sp>
      <p:sp>
        <p:nvSpPr>
          <p:cNvPr id="21" name="Tijdelijke aanduiding voor tekst 9">
            <a:extLst>
              <a:ext uri="{FF2B5EF4-FFF2-40B4-BE49-F238E27FC236}">
                <a16:creationId xmlns:a16="http://schemas.microsoft.com/office/drawing/2014/main" id="{E2F09439-6660-4A69-904F-66411174BA18}"/>
              </a:ext>
            </a:extLst>
          </p:cNvPr>
          <p:cNvSpPr>
            <a:spLocks noGrp="1"/>
          </p:cNvSpPr>
          <p:nvPr>
            <p:ph type="body" sz="quarter" idx="13" hasCustomPrompt="1"/>
          </p:nvPr>
        </p:nvSpPr>
        <p:spPr>
          <a:xfrm>
            <a:off x="1106684" y="3397324"/>
            <a:ext cx="4214884" cy="539165"/>
          </a:xfrm>
        </p:spPr>
        <p:txBody>
          <a:bodyPr>
            <a:normAutofit/>
          </a:bodyPr>
          <a:lstStyle>
            <a:lvl1pPr>
              <a:defRPr sz="2500">
                <a:solidFill>
                  <a:schemeClr val="bg1"/>
                </a:solidFill>
              </a:defRPr>
            </a:lvl1pPr>
          </a:lstStyle>
          <a:p>
            <a:pPr lvl="0"/>
            <a:r>
              <a:rPr lang="nl-BE"/>
              <a:t>Voeg subtitel toe</a:t>
            </a:r>
          </a:p>
        </p:txBody>
      </p:sp>
      <p:sp>
        <p:nvSpPr>
          <p:cNvPr id="68" name="Parallellogram 67">
            <a:extLst>
              <a:ext uri="{FF2B5EF4-FFF2-40B4-BE49-F238E27FC236}">
                <a16:creationId xmlns:a16="http://schemas.microsoft.com/office/drawing/2014/main" id="{49831C65-FB9F-4972-B6E3-A2F2B6E6D08E}"/>
              </a:ext>
            </a:extLst>
          </p:cNvPr>
          <p:cNvSpPr/>
          <p:nvPr userDrawn="1"/>
        </p:nvSpPr>
        <p:spPr>
          <a:xfrm rot="1176505">
            <a:off x="7048582" y="-309233"/>
            <a:ext cx="489773" cy="7479108"/>
          </a:xfrm>
          <a:custGeom>
            <a:avLst/>
            <a:gdLst>
              <a:gd name="connsiteX0" fmla="*/ 0 w 495550"/>
              <a:gd name="connsiteY0" fmla="*/ 7885368 h 7885368"/>
              <a:gd name="connsiteX1" fmla="*/ 123888 w 495550"/>
              <a:gd name="connsiteY1" fmla="*/ 0 h 7885368"/>
              <a:gd name="connsiteX2" fmla="*/ 495550 w 495550"/>
              <a:gd name="connsiteY2" fmla="*/ 0 h 7885368"/>
              <a:gd name="connsiteX3" fmla="*/ 371663 w 495550"/>
              <a:gd name="connsiteY3" fmla="*/ 7885368 h 7885368"/>
              <a:gd name="connsiteX4" fmla="*/ 0 w 495550"/>
              <a:gd name="connsiteY4" fmla="*/ 7885368 h 7885368"/>
              <a:gd name="connsiteX0" fmla="*/ 0 w 495550"/>
              <a:gd name="connsiteY0" fmla="*/ 7885368 h 7885368"/>
              <a:gd name="connsiteX1" fmla="*/ 123888 w 495550"/>
              <a:gd name="connsiteY1" fmla="*/ 0 h 7885368"/>
              <a:gd name="connsiteX2" fmla="*/ 495550 w 495550"/>
              <a:gd name="connsiteY2" fmla="*/ 0 h 7885368"/>
              <a:gd name="connsiteX3" fmla="*/ 389755 w 495550"/>
              <a:gd name="connsiteY3" fmla="*/ 7619319 h 7885368"/>
              <a:gd name="connsiteX4" fmla="*/ 0 w 495550"/>
              <a:gd name="connsiteY4" fmla="*/ 7885368 h 7885368"/>
              <a:gd name="connsiteX0" fmla="*/ 0 w 474703"/>
              <a:gd name="connsiteY0" fmla="*/ 7753784 h 7753784"/>
              <a:gd name="connsiteX1" fmla="*/ 103041 w 474703"/>
              <a:gd name="connsiteY1" fmla="*/ 0 h 7753784"/>
              <a:gd name="connsiteX2" fmla="*/ 474703 w 474703"/>
              <a:gd name="connsiteY2" fmla="*/ 0 h 7753784"/>
              <a:gd name="connsiteX3" fmla="*/ 368908 w 474703"/>
              <a:gd name="connsiteY3" fmla="*/ 7619319 h 7753784"/>
              <a:gd name="connsiteX4" fmla="*/ 0 w 474703"/>
              <a:gd name="connsiteY4" fmla="*/ 7753784 h 7753784"/>
              <a:gd name="connsiteX0" fmla="*/ 0 w 475972"/>
              <a:gd name="connsiteY0" fmla="*/ 7753784 h 7753784"/>
              <a:gd name="connsiteX1" fmla="*/ 103041 w 475972"/>
              <a:gd name="connsiteY1" fmla="*/ 0 h 7753784"/>
              <a:gd name="connsiteX2" fmla="*/ 474703 w 475972"/>
              <a:gd name="connsiteY2" fmla="*/ 0 h 7753784"/>
              <a:gd name="connsiteX3" fmla="*/ 473744 w 475972"/>
              <a:gd name="connsiteY3" fmla="*/ 327415 h 7753784"/>
              <a:gd name="connsiteX4" fmla="*/ 368908 w 475972"/>
              <a:gd name="connsiteY4" fmla="*/ 7619319 h 7753784"/>
              <a:gd name="connsiteX5" fmla="*/ 0 w 475972"/>
              <a:gd name="connsiteY5" fmla="*/ 7753784 h 7753784"/>
              <a:gd name="connsiteX0" fmla="*/ 0 w 475972"/>
              <a:gd name="connsiteY0" fmla="*/ 7753784 h 7753784"/>
              <a:gd name="connsiteX1" fmla="*/ 68359 w 475972"/>
              <a:gd name="connsiteY1" fmla="*/ 441266 h 7753784"/>
              <a:gd name="connsiteX2" fmla="*/ 474703 w 475972"/>
              <a:gd name="connsiteY2" fmla="*/ 0 h 7753784"/>
              <a:gd name="connsiteX3" fmla="*/ 473744 w 475972"/>
              <a:gd name="connsiteY3" fmla="*/ 327415 h 7753784"/>
              <a:gd name="connsiteX4" fmla="*/ 368908 w 475972"/>
              <a:gd name="connsiteY4" fmla="*/ 7619319 h 7753784"/>
              <a:gd name="connsiteX5" fmla="*/ 0 w 475972"/>
              <a:gd name="connsiteY5" fmla="*/ 7753784 h 7753784"/>
              <a:gd name="connsiteX0" fmla="*/ 0 w 507063"/>
              <a:gd name="connsiteY0" fmla="*/ 7505576 h 7505576"/>
              <a:gd name="connsiteX1" fmla="*/ 68359 w 507063"/>
              <a:gd name="connsiteY1" fmla="*/ 193058 h 7505576"/>
              <a:gd name="connsiteX2" fmla="*/ 506692 w 507063"/>
              <a:gd name="connsiteY2" fmla="*/ 0 h 7505576"/>
              <a:gd name="connsiteX3" fmla="*/ 473744 w 507063"/>
              <a:gd name="connsiteY3" fmla="*/ 79207 h 7505576"/>
              <a:gd name="connsiteX4" fmla="*/ 368908 w 507063"/>
              <a:gd name="connsiteY4" fmla="*/ 7371111 h 7505576"/>
              <a:gd name="connsiteX5" fmla="*/ 0 w 507063"/>
              <a:gd name="connsiteY5" fmla="*/ 7505576 h 7505576"/>
              <a:gd name="connsiteX0" fmla="*/ 0 w 507063"/>
              <a:gd name="connsiteY0" fmla="*/ 7505576 h 7505576"/>
              <a:gd name="connsiteX1" fmla="*/ 67536 w 507063"/>
              <a:gd name="connsiteY1" fmla="*/ 152907 h 7505576"/>
              <a:gd name="connsiteX2" fmla="*/ 506692 w 507063"/>
              <a:gd name="connsiteY2" fmla="*/ 0 h 7505576"/>
              <a:gd name="connsiteX3" fmla="*/ 473744 w 507063"/>
              <a:gd name="connsiteY3" fmla="*/ 79207 h 7505576"/>
              <a:gd name="connsiteX4" fmla="*/ 368908 w 507063"/>
              <a:gd name="connsiteY4" fmla="*/ 7371111 h 7505576"/>
              <a:gd name="connsiteX5" fmla="*/ 0 w 507063"/>
              <a:gd name="connsiteY5" fmla="*/ 7505576 h 7505576"/>
              <a:gd name="connsiteX0" fmla="*/ 0 w 477877"/>
              <a:gd name="connsiteY0" fmla="*/ 7494921 h 7494921"/>
              <a:gd name="connsiteX1" fmla="*/ 67536 w 477877"/>
              <a:gd name="connsiteY1" fmla="*/ 142252 h 7494921"/>
              <a:gd name="connsiteX2" fmla="*/ 476783 w 477877"/>
              <a:gd name="connsiteY2" fmla="*/ 0 h 7494921"/>
              <a:gd name="connsiteX3" fmla="*/ 473744 w 477877"/>
              <a:gd name="connsiteY3" fmla="*/ 68552 h 7494921"/>
              <a:gd name="connsiteX4" fmla="*/ 368908 w 477877"/>
              <a:gd name="connsiteY4" fmla="*/ 7360456 h 7494921"/>
              <a:gd name="connsiteX5" fmla="*/ 0 w 477877"/>
              <a:gd name="connsiteY5" fmla="*/ 7494921 h 7494921"/>
              <a:gd name="connsiteX0" fmla="*/ 0 w 489361"/>
              <a:gd name="connsiteY0" fmla="*/ 7499184 h 7499184"/>
              <a:gd name="connsiteX1" fmla="*/ 67536 w 489361"/>
              <a:gd name="connsiteY1" fmla="*/ 146515 h 7499184"/>
              <a:gd name="connsiteX2" fmla="*/ 488747 w 489361"/>
              <a:gd name="connsiteY2" fmla="*/ 0 h 7499184"/>
              <a:gd name="connsiteX3" fmla="*/ 473744 w 489361"/>
              <a:gd name="connsiteY3" fmla="*/ 72815 h 7499184"/>
              <a:gd name="connsiteX4" fmla="*/ 368908 w 489361"/>
              <a:gd name="connsiteY4" fmla="*/ 7364719 h 7499184"/>
              <a:gd name="connsiteX5" fmla="*/ 0 w 489361"/>
              <a:gd name="connsiteY5" fmla="*/ 7499184 h 7499184"/>
              <a:gd name="connsiteX0" fmla="*/ 0 w 489361"/>
              <a:gd name="connsiteY0" fmla="*/ 7499184 h 7499184"/>
              <a:gd name="connsiteX1" fmla="*/ 61554 w 489361"/>
              <a:gd name="connsiteY1" fmla="*/ 148646 h 7499184"/>
              <a:gd name="connsiteX2" fmla="*/ 488747 w 489361"/>
              <a:gd name="connsiteY2" fmla="*/ 0 h 7499184"/>
              <a:gd name="connsiteX3" fmla="*/ 473744 w 489361"/>
              <a:gd name="connsiteY3" fmla="*/ 72815 h 7499184"/>
              <a:gd name="connsiteX4" fmla="*/ 368908 w 489361"/>
              <a:gd name="connsiteY4" fmla="*/ 7364719 h 7499184"/>
              <a:gd name="connsiteX5" fmla="*/ 0 w 489361"/>
              <a:gd name="connsiteY5" fmla="*/ 7499184 h 7499184"/>
              <a:gd name="connsiteX0" fmla="*/ 0 w 489361"/>
              <a:gd name="connsiteY0" fmla="*/ 7499184 h 7499184"/>
              <a:gd name="connsiteX1" fmla="*/ 61554 w 489361"/>
              <a:gd name="connsiteY1" fmla="*/ 148646 h 7499184"/>
              <a:gd name="connsiteX2" fmla="*/ 488747 w 489361"/>
              <a:gd name="connsiteY2" fmla="*/ 0 h 7499184"/>
              <a:gd name="connsiteX3" fmla="*/ 473744 w 489361"/>
              <a:gd name="connsiteY3" fmla="*/ 72815 h 7499184"/>
              <a:gd name="connsiteX4" fmla="*/ 378741 w 489361"/>
              <a:gd name="connsiteY4" fmla="*/ 7354475 h 7499184"/>
              <a:gd name="connsiteX5" fmla="*/ 0 w 489361"/>
              <a:gd name="connsiteY5" fmla="*/ 7499184 h 7499184"/>
              <a:gd name="connsiteX0" fmla="*/ 0 w 489773"/>
              <a:gd name="connsiteY0" fmla="*/ 7479108 h 7479108"/>
              <a:gd name="connsiteX1" fmla="*/ 61966 w 489773"/>
              <a:gd name="connsiteY1" fmla="*/ 148646 h 7479108"/>
              <a:gd name="connsiteX2" fmla="*/ 489159 w 489773"/>
              <a:gd name="connsiteY2" fmla="*/ 0 h 7479108"/>
              <a:gd name="connsiteX3" fmla="*/ 474156 w 489773"/>
              <a:gd name="connsiteY3" fmla="*/ 72815 h 7479108"/>
              <a:gd name="connsiteX4" fmla="*/ 379153 w 489773"/>
              <a:gd name="connsiteY4" fmla="*/ 7354475 h 7479108"/>
              <a:gd name="connsiteX5" fmla="*/ 0 w 489773"/>
              <a:gd name="connsiteY5" fmla="*/ 7479108 h 7479108"/>
              <a:gd name="connsiteX0" fmla="*/ 0 w 489773"/>
              <a:gd name="connsiteY0" fmla="*/ 7479108 h 7479108"/>
              <a:gd name="connsiteX1" fmla="*/ 61966 w 489773"/>
              <a:gd name="connsiteY1" fmla="*/ 148646 h 7479108"/>
              <a:gd name="connsiteX2" fmla="*/ 489159 w 489773"/>
              <a:gd name="connsiteY2" fmla="*/ 0 h 7479108"/>
              <a:gd name="connsiteX3" fmla="*/ 474156 w 489773"/>
              <a:gd name="connsiteY3" fmla="*/ 72815 h 7479108"/>
              <a:gd name="connsiteX4" fmla="*/ 379153 w 489773"/>
              <a:gd name="connsiteY4" fmla="*/ 7354475 h 7479108"/>
              <a:gd name="connsiteX5" fmla="*/ 0 w 489773"/>
              <a:gd name="connsiteY5" fmla="*/ 7479108 h 7479108"/>
              <a:gd name="connsiteX0" fmla="*/ 0 w 489773"/>
              <a:gd name="connsiteY0" fmla="*/ 7479108 h 7479108"/>
              <a:gd name="connsiteX1" fmla="*/ 61966 w 489773"/>
              <a:gd name="connsiteY1" fmla="*/ 148646 h 7479108"/>
              <a:gd name="connsiteX2" fmla="*/ 489159 w 489773"/>
              <a:gd name="connsiteY2" fmla="*/ 0 h 7479108"/>
              <a:gd name="connsiteX3" fmla="*/ 474156 w 489773"/>
              <a:gd name="connsiteY3" fmla="*/ 72815 h 7479108"/>
              <a:gd name="connsiteX4" fmla="*/ 377022 w 489773"/>
              <a:gd name="connsiteY4" fmla="*/ 7348493 h 7479108"/>
              <a:gd name="connsiteX5" fmla="*/ 0 w 489773"/>
              <a:gd name="connsiteY5" fmla="*/ 7479108 h 7479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9773" h="7479108">
                <a:moveTo>
                  <a:pt x="0" y="7479108"/>
                </a:moveTo>
                <a:lnTo>
                  <a:pt x="61966" y="148646"/>
                </a:lnTo>
                <a:lnTo>
                  <a:pt x="489159" y="0"/>
                </a:lnTo>
                <a:cubicBezTo>
                  <a:pt x="493910" y="28322"/>
                  <a:pt x="469405" y="44493"/>
                  <a:pt x="474156" y="72815"/>
                </a:cubicBezTo>
                <a:lnTo>
                  <a:pt x="377022" y="7348493"/>
                </a:lnTo>
                <a:lnTo>
                  <a:pt x="0" y="74791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70" name="Afbeelding 69" descr="Afbeelding met tekst&#10;&#10;Automatisch gegenereerde beschrijving">
            <a:extLst>
              <a:ext uri="{FF2B5EF4-FFF2-40B4-BE49-F238E27FC236}">
                <a16:creationId xmlns:a16="http://schemas.microsoft.com/office/drawing/2014/main" id="{69E33102-A618-4F58-BA5B-90855C35508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705952" y="5737497"/>
            <a:ext cx="2971285" cy="786644"/>
          </a:xfrm>
          <a:prstGeom prst="rect">
            <a:avLst/>
          </a:prstGeom>
        </p:spPr>
      </p:pic>
      <p:pic>
        <p:nvPicPr>
          <p:cNvPr id="74" name="Afbeelding 73">
            <a:extLst>
              <a:ext uri="{FF2B5EF4-FFF2-40B4-BE49-F238E27FC236}">
                <a16:creationId xmlns:a16="http://schemas.microsoft.com/office/drawing/2014/main" id="{ECB0A9D6-661A-41E0-9725-D512B819F46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70589" y="5805870"/>
            <a:ext cx="1623486" cy="630879"/>
          </a:xfrm>
          <a:prstGeom prst="rect">
            <a:avLst/>
          </a:prstGeom>
        </p:spPr>
      </p:pic>
    </p:spTree>
    <p:extLst>
      <p:ext uri="{BB962C8B-B14F-4D97-AF65-F5344CB8AC3E}">
        <p14:creationId xmlns:p14="http://schemas.microsoft.com/office/powerpoint/2010/main" val="3745244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jdlijn">
    <p:spTree>
      <p:nvGrpSpPr>
        <p:cNvPr id="1" name=""/>
        <p:cNvGrpSpPr/>
        <p:nvPr/>
      </p:nvGrpSpPr>
      <p:grpSpPr>
        <a:xfrm>
          <a:off x="0" y="0"/>
          <a:ext cx="0" cy="0"/>
          <a:chOff x="0" y="0"/>
          <a:chExt cx="0" cy="0"/>
        </a:xfrm>
      </p:grpSpPr>
      <p:sp>
        <p:nvSpPr>
          <p:cNvPr id="7" name="Tijdelijke aanduiding voor SmartArt 6">
            <a:extLst>
              <a:ext uri="{FF2B5EF4-FFF2-40B4-BE49-F238E27FC236}">
                <a16:creationId xmlns:a16="http://schemas.microsoft.com/office/drawing/2014/main" id="{E888EFCB-62C3-4562-91CC-A8BDC5FF7040}"/>
              </a:ext>
            </a:extLst>
          </p:cNvPr>
          <p:cNvSpPr>
            <a:spLocks noGrp="1"/>
          </p:cNvSpPr>
          <p:nvPr>
            <p:ph type="dgm" sz="quarter" idx="13"/>
          </p:nvPr>
        </p:nvSpPr>
        <p:spPr>
          <a:xfrm>
            <a:off x="838200" y="2095087"/>
            <a:ext cx="10515600" cy="4032663"/>
          </a:xfrm>
        </p:spPr>
        <p:txBody>
          <a:bodyPr/>
          <a:lstStyle/>
          <a:p>
            <a:r>
              <a:rPr lang="nl-NL"/>
              <a:t>Klik op het pictogram om een SmartArt-graphic toe te voegen</a:t>
            </a:r>
            <a:endParaRPr lang="nl-BE"/>
          </a:p>
        </p:txBody>
      </p:sp>
      <p:sp>
        <p:nvSpPr>
          <p:cNvPr id="5" name="Titel 1">
            <a:extLst>
              <a:ext uri="{FF2B5EF4-FFF2-40B4-BE49-F238E27FC236}">
                <a16:creationId xmlns:a16="http://schemas.microsoft.com/office/drawing/2014/main" id="{34F41DB7-916E-4EB5-BF4F-79DD0C6980C6}"/>
              </a:ext>
            </a:extLst>
          </p:cNvPr>
          <p:cNvSpPr>
            <a:spLocks noGrp="1"/>
          </p:cNvSpPr>
          <p:nvPr>
            <p:ph type="title" hasCustomPrompt="1"/>
          </p:nvPr>
        </p:nvSpPr>
        <p:spPr>
          <a:xfrm>
            <a:off x="838200" y="365126"/>
            <a:ext cx="10515600" cy="1146176"/>
          </a:xfrm>
        </p:spPr>
        <p:txBody>
          <a:bodyPr/>
          <a:lstStyle>
            <a:lvl1pPr>
              <a:defRPr>
                <a:solidFill>
                  <a:srgbClr val="443939"/>
                </a:solidFill>
                <a:latin typeface="FlandersArtSans-Medium" panose="00000600000000000000" pitchFamily="2" charset="0"/>
              </a:defRPr>
            </a:lvl1pPr>
          </a:lstStyle>
          <a:p>
            <a:r>
              <a:rPr lang="nl-BE"/>
              <a:t>Voeg titel tijdlijn toe. </a:t>
            </a:r>
            <a:r>
              <a:rPr lang="nl-BE" err="1"/>
              <a:t>FlandersArtSans</a:t>
            </a:r>
            <a:r>
              <a:rPr lang="nl-BE"/>
              <a:t> Medium 44 </a:t>
            </a:r>
            <a:r>
              <a:rPr lang="nl-BE" err="1"/>
              <a:t>pt</a:t>
            </a:r>
            <a:r>
              <a:rPr lang="nl-BE"/>
              <a:t> zwart #443939.</a:t>
            </a:r>
          </a:p>
        </p:txBody>
      </p:sp>
      <p:sp>
        <p:nvSpPr>
          <p:cNvPr id="6" name="Tijdelijke aanduiding voor tekst 9">
            <a:extLst>
              <a:ext uri="{FF2B5EF4-FFF2-40B4-BE49-F238E27FC236}">
                <a16:creationId xmlns:a16="http://schemas.microsoft.com/office/drawing/2014/main" id="{8DB0426B-18B6-40C1-B6DD-C0309052A4BF}"/>
              </a:ext>
            </a:extLst>
          </p:cNvPr>
          <p:cNvSpPr>
            <a:spLocks noGrp="1"/>
          </p:cNvSpPr>
          <p:nvPr>
            <p:ph type="body" sz="quarter" idx="14" hasCustomPrompt="1"/>
          </p:nvPr>
        </p:nvSpPr>
        <p:spPr>
          <a:xfrm>
            <a:off x="838200" y="1533612"/>
            <a:ext cx="10515600" cy="539165"/>
          </a:xfrm>
        </p:spPr>
        <p:txBody>
          <a:bodyPr/>
          <a:lstStyle>
            <a:lvl1pPr>
              <a:defRPr>
                <a:solidFill>
                  <a:srgbClr val="989898"/>
                </a:solidFill>
              </a:defRPr>
            </a:lvl1pPr>
          </a:lstStyle>
          <a:p>
            <a:pPr lvl="0"/>
            <a:r>
              <a:rPr lang="nl-BE"/>
              <a:t>Voeg subtitel toe. </a:t>
            </a:r>
            <a:r>
              <a:rPr lang="nl-BE" err="1"/>
              <a:t>FlandersArtSansLight</a:t>
            </a:r>
            <a:r>
              <a:rPr lang="nl-BE"/>
              <a:t> 28 </a:t>
            </a:r>
            <a:r>
              <a:rPr lang="nl-BE" err="1"/>
              <a:t>pt</a:t>
            </a:r>
            <a:r>
              <a:rPr lang="nl-BE"/>
              <a:t> grijs #989898</a:t>
            </a:r>
          </a:p>
        </p:txBody>
      </p:sp>
    </p:spTree>
    <p:extLst>
      <p:ext uri="{BB962C8B-B14F-4D97-AF65-F5344CB8AC3E}">
        <p14:creationId xmlns:p14="http://schemas.microsoft.com/office/powerpoint/2010/main" val="3837805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11" name="Tijdelijke aanduiding voor tekst 10">
            <a:extLst>
              <a:ext uri="{FF2B5EF4-FFF2-40B4-BE49-F238E27FC236}">
                <a16:creationId xmlns:a16="http://schemas.microsoft.com/office/drawing/2014/main" id="{B0A8C747-68F1-42CB-BCEE-F12624D0B0E9}"/>
              </a:ext>
            </a:extLst>
          </p:cNvPr>
          <p:cNvSpPr>
            <a:spLocks noGrp="1"/>
          </p:cNvSpPr>
          <p:nvPr>
            <p:ph type="body" sz="quarter" idx="15" hasCustomPrompt="1"/>
          </p:nvPr>
        </p:nvSpPr>
        <p:spPr>
          <a:xfrm>
            <a:off x="914400" y="1299173"/>
            <a:ext cx="4667250" cy="657225"/>
          </a:xfrm>
        </p:spPr>
        <p:txBody>
          <a:bodyPr>
            <a:normAutofit/>
          </a:bodyPr>
          <a:lstStyle>
            <a:lvl5pPr marL="0" indent="0" algn="l">
              <a:spcBef>
                <a:spcPts val="0"/>
              </a:spcBef>
              <a:buNone/>
              <a:defRPr sz="2500">
                <a:solidFill>
                  <a:srgbClr val="443939"/>
                </a:solidFill>
                <a:latin typeface="FlandersArtSans-Medium" panose="00000600000000000000" pitchFamily="2" charset="0"/>
              </a:defRPr>
            </a:lvl5pPr>
          </a:lstStyle>
          <a:p>
            <a:pPr lvl="4"/>
            <a:r>
              <a:rPr lang="nl-BE"/>
              <a:t>Voeg titel toe. </a:t>
            </a:r>
            <a:r>
              <a:rPr lang="nl-BE" err="1"/>
              <a:t>FlandersArtSans</a:t>
            </a:r>
            <a:r>
              <a:rPr lang="nl-BE"/>
              <a:t>-Medium 25 </a:t>
            </a:r>
            <a:r>
              <a:rPr lang="nl-BE" err="1"/>
              <a:t>pt</a:t>
            </a:r>
            <a:r>
              <a:rPr lang="nl-BE"/>
              <a:t> zwart #443939.</a:t>
            </a:r>
          </a:p>
        </p:txBody>
      </p:sp>
      <p:sp>
        <p:nvSpPr>
          <p:cNvPr id="12" name="Tijdelijke aanduiding voor tekst 10">
            <a:extLst>
              <a:ext uri="{FF2B5EF4-FFF2-40B4-BE49-F238E27FC236}">
                <a16:creationId xmlns:a16="http://schemas.microsoft.com/office/drawing/2014/main" id="{0DA5DC0C-D81C-4FFB-B54D-124361765BA5}"/>
              </a:ext>
            </a:extLst>
          </p:cNvPr>
          <p:cNvSpPr>
            <a:spLocks noGrp="1"/>
          </p:cNvSpPr>
          <p:nvPr>
            <p:ph type="body" sz="quarter" idx="16" hasCustomPrompt="1"/>
          </p:nvPr>
        </p:nvSpPr>
        <p:spPr>
          <a:xfrm>
            <a:off x="6096000" y="1201584"/>
            <a:ext cx="4981575" cy="657225"/>
          </a:xfrm>
        </p:spPr>
        <p:txBody>
          <a:bodyPr>
            <a:normAutofit/>
          </a:bodyPr>
          <a:lstStyle>
            <a:lvl5pPr marL="0" indent="0" algn="l">
              <a:spcBef>
                <a:spcPts val="0"/>
              </a:spcBef>
              <a:buNone/>
              <a:defRPr sz="2500">
                <a:solidFill>
                  <a:srgbClr val="443939"/>
                </a:solidFill>
                <a:latin typeface="FlandersArtSans-Medium" panose="00000600000000000000" pitchFamily="2" charset="0"/>
              </a:defRPr>
            </a:lvl5pPr>
          </a:lstStyle>
          <a:p>
            <a:pPr lvl="4"/>
            <a:r>
              <a:rPr lang="nl-BE"/>
              <a:t>Voeg titel toe. </a:t>
            </a:r>
            <a:r>
              <a:rPr lang="nl-BE" err="1"/>
              <a:t>FlandersArtSans</a:t>
            </a:r>
            <a:r>
              <a:rPr lang="nl-BE"/>
              <a:t>-Medium 25 </a:t>
            </a:r>
            <a:r>
              <a:rPr lang="nl-BE" err="1"/>
              <a:t>pt</a:t>
            </a:r>
            <a:r>
              <a:rPr lang="nl-BE"/>
              <a:t> zwart #443939.</a:t>
            </a:r>
          </a:p>
        </p:txBody>
      </p:sp>
      <p:sp>
        <p:nvSpPr>
          <p:cNvPr id="14" name="Tijdelijke aanduiding voor afbeelding 13">
            <a:extLst>
              <a:ext uri="{FF2B5EF4-FFF2-40B4-BE49-F238E27FC236}">
                <a16:creationId xmlns:a16="http://schemas.microsoft.com/office/drawing/2014/main" id="{D53D72DB-F7C3-43CB-941F-1E2EBD5BFDD9}"/>
              </a:ext>
            </a:extLst>
          </p:cNvPr>
          <p:cNvSpPr>
            <a:spLocks noGrp="1"/>
          </p:cNvSpPr>
          <p:nvPr>
            <p:ph type="pic" sz="quarter" idx="17"/>
          </p:nvPr>
        </p:nvSpPr>
        <p:spPr>
          <a:xfrm>
            <a:off x="914400" y="4086739"/>
            <a:ext cx="4743451" cy="1676400"/>
          </a:xfrm>
        </p:spPr>
        <p:txBody>
          <a:bodyPr/>
          <a:lstStyle/>
          <a:p>
            <a:r>
              <a:rPr lang="nl-NL"/>
              <a:t>Klik op het pictogram als u een afbeelding wilt toevoegen</a:t>
            </a:r>
            <a:endParaRPr lang="nl-BE"/>
          </a:p>
        </p:txBody>
      </p:sp>
      <p:sp>
        <p:nvSpPr>
          <p:cNvPr id="16" name="Tijdelijke aanduiding voor afbeelding 15">
            <a:extLst>
              <a:ext uri="{FF2B5EF4-FFF2-40B4-BE49-F238E27FC236}">
                <a16:creationId xmlns:a16="http://schemas.microsoft.com/office/drawing/2014/main" id="{4B238611-1985-441E-BCFB-AA799093A032}"/>
              </a:ext>
            </a:extLst>
          </p:cNvPr>
          <p:cNvSpPr>
            <a:spLocks noGrp="1"/>
          </p:cNvSpPr>
          <p:nvPr>
            <p:ph type="pic" sz="quarter" idx="18"/>
          </p:nvPr>
        </p:nvSpPr>
        <p:spPr>
          <a:xfrm>
            <a:off x="6105526" y="4029075"/>
            <a:ext cx="4972050" cy="1704975"/>
          </a:xfrm>
        </p:spPr>
        <p:txBody>
          <a:bodyPr/>
          <a:lstStyle>
            <a:lvl1pPr>
              <a:defRPr/>
            </a:lvl1pPr>
          </a:lstStyle>
          <a:p>
            <a:r>
              <a:rPr lang="nl-NL"/>
              <a:t>Klik op het pictogram als u een afbeelding wilt toevoegen</a:t>
            </a:r>
            <a:endParaRPr lang="nl-BE"/>
          </a:p>
        </p:txBody>
      </p:sp>
      <p:sp>
        <p:nvSpPr>
          <p:cNvPr id="8" name="Titel 1">
            <a:extLst>
              <a:ext uri="{FF2B5EF4-FFF2-40B4-BE49-F238E27FC236}">
                <a16:creationId xmlns:a16="http://schemas.microsoft.com/office/drawing/2014/main" id="{B55140FE-DE86-40E6-B2B2-31464D0D2F70}"/>
              </a:ext>
            </a:extLst>
          </p:cNvPr>
          <p:cNvSpPr>
            <a:spLocks noGrp="1"/>
          </p:cNvSpPr>
          <p:nvPr>
            <p:ph type="title" hasCustomPrompt="1"/>
          </p:nvPr>
        </p:nvSpPr>
        <p:spPr>
          <a:xfrm>
            <a:off x="993476" y="27102"/>
            <a:ext cx="10084099" cy="1146176"/>
          </a:xfrm>
        </p:spPr>
        <p:txBody>
          <a:bodyPr/>
          <a:lstStyle>
            <a:lvl1pPr>
              <a:defRPr>
                <a:solidFill>
                  <a:srgbClr val="443939"/>
                </a:solidFill>
                <a:latin typeface="FlandersArtSans-Medium" panose="00000600000000000000" pitchFamily="2" charset="0"/>
              </a:defRPr>
            </a:lvl1pPr>
          </a:lstStyle>
          <a:p>
            <a:r>
              <a:rPr lang="nl-BE"/>
              <a:t>Voeg titel toe. </a:t>
            </a:r>
            <a:r>
              <a:rPr lang="nl-BE" err="1"/>
              <a:t>FlandersArtSans</a:t>
            </a:r>
            <a:r>
              <a:rPr lang="nl-BE"/>
              <a:t> Medium 44 </a:t>
            </a:r>
            <a:r>
              <a:rPr lang="nl-BE" err="1"/>
              <a:t>pt</a:t>
            </a:r>
            <a:r>
              <a:rPr lang="nl-BE"/>
              <a:t> zwart #443939.</a:t>
            </a:r>
          </a:p>
        </p:txBody>
      </p:sp>
      <p:sp>
        <p:nvSpPr>
          <p:cNvPr id="10" name="Tijdelijke aanduiding voor tekst 6">
            <a:extLst>
              <a:ext uri="{FF2B5EF4-FFF2-40B4-BE49-F238E27FC236}">
                <a16:creationId xmlns:a16="http://schemas.microsoft.com/office/drawing/2014/main" id="{5E43603D-56FB-4305-8D7E-A7F714F35D16}"/>
              </a:ext>
            </a:extLst>
          </p:cNvPr>
          <p:cNvSpPr>
            <a:spLocks noGrp="1"/>
          </p:cNvSpPr>
          <p:nvPr>
            <p:ph type="body" sz="quarter" idx="19" hasCustomPrompt="1"/>
          </p:nvPr>
        </p:nvSpPr>
        <p:spPr>
          <a:xfrm>
            <a:off x="6096000" y="1898733"/>
            <a:ext cx="4981575" cy="2130341"/>
          </a:xfrm>
        </p:spPr>
        <p:txBody>
          <a:bodyPr/>
          <a:lstStyle>
            <a:lvl1pPr>
              <a:defRPr sz="1800">
                <a:solidFill>
                  <a:srgbClr val="443939"/>
                </a:solidFill>
              </a:defRPr>
            </a:lvl1pPr>
            <a:lvl2pPr>
              <a:defRPr sz="1600">
                <a:solidFill>
                  <a:srgbClr val="443939"/>
                </a:solidFill>
              </a:defRPr>
            </a:lvl2pPr>
            <a:lvl3pPr>
              <a:defRPr sz="1400">
                <a:solidFill>
                  <a:srgbClr val="443939"/>
                </a:solidFill>
              </a:defRPr>
            </a:lvl3pPr>
            <a:lvl4pPr>
              <a:defRPr sz="1600"/>
            </a:lvl4pPr>
            <a:lvl5pPr>
              <a:defRPr sz="1400"/>
            </a:lvl5pPr>
          </a:lstStyle>
          <a:p>
            <a:pPr lvl="0"/>
            <a:r>
              <a:rPr lang="nl-NL"/>
              <a:t>Voeg tekst toe </a:t>
            </a:r>
            <a:r>
              <a:rPr lang="nl-NL" err="1"/>
              <a:t>FlandersArtSans</a:t>
            </a:r>
            <a:r>
              <a:rPr lang="nl-NL"/>
              <a:t>-Light 18 </a:t>
            </a:r>
            <a:r>
              <a:rPr lang="nl-NL" err="1"/>
              <a:t>pt</a:t>
            </a:r>
            <a:r>
              <a:rPr lang="nl-NL"/>
              <a:t>.</a:t>
            </a:r>
          </a:p>
          <a:p>
            <a:pPr lvl="1"/>
            <a:r>
              <a:rPr lang="nl-NL"/>
              <a:t>Voeg </a:t>
            </a:r>
            <a:r>
              <a:rPr lang="nl-NL" err="1"/>
              <a:t>bullet</a:t>
            </a:r>
            <a:r>
              <a:rPr lang="nl-NL"/>
              <a:t> toe </a:t>
            </a:r>
            <a:r>
              <a:rPr lang="nl-NL" err="1"/>
              <a:t>FlandersArtSans</a:t>
            </a:r>
            <a:r>
              <a:rPr lang="nl-NL"/>
              <a:t>-Light 16pt.</a:t>
            </a:r>
          </a:p>
          <a:p>
            <a:pPr lvl="2"/>
            <a:r>
              <a:rPr lang="nl-NL"/>
              <a:t>Voeg </a:t>
            </a:r>
            <a:r>
              <a:rPr lang="nl-NL" err="1"/>
              <a:t>bullet</a:t>
            </a:r>
            <a:r>
              <a:rPr lang="nl-NL"/>
              <a:t> toe </a:t>
            </a:r>
            <a:r>
              <a:rPr lang="nl-NL" err="1"/>
              <a:t>FlandersArtSans</a:t>
            </a:r>
            <a:r>
              <a:rPr lang="nl-NL"/>
              <a:t>-Light 14 </a:t>
            </a:r>
            <a:r>
              <a:rPr lang="nl-NL" err="1"/>
              <a:t>pt</a:t>
            </a:r>
            <a:r>
              <a:rPr lang="nl-NL"/>
              <a:t>.</a:t>
            </a:r>
          </a:p>
        </p:txBody>
      </p:sp>
      <p:sp>
        <p:nvSpPr>
          <p:cNvPr id="13" name="Tijdelijke aanduiding voor tekst 6">
            <a:extLst>
              <a:ext uri="{FF2B5EF4-FFF2-40B4-BE49-F238E27FC236}">
                <a16:creationId xmlns:a16="http://schemas.microsoft.com/office/drawing/2014/main" id="{2CF797DC-4B19-48A0-816D-C3FD412D62FF}"/>
              </a:ext>
            </a:extLst>
          </p:cNvPr>
          <p:cNvSpPr>
            <a:spLocks noGrp="1"/>
          </p:cNvSpPr>
          <p:nvPr>
            <p:ph type="body" sz="quarter" idx="20" hasCustomPrompt="1"/>
          </p:nvPr>
        </p:nvSpPr>
        <p:spPr>
          <a:xfrm>
            <a:off x="923925" y="1956398"/>
            <a:ext cx="4667250" cy="2130341"/>
          </a:xfrm>
        </p:spPr>
        <p:txBody>
          <a:bodyPr/>
          <a:lstStyle>
            <a:lvl1pPr>
              <a:defRPr sz="1800">
                <a:solidFill>
                  <a:srgbClr val="443939"/>
                </a:solidFill>
              </a:defRPr>
            </a:lvl1pPr>
            <a:lvl2pPr>
              <a:defRPr sz="1600">
                <a:solidFill>
                  <a:srgbClr val="443939"/>
                </a:solidFill>
              </a:defRPr>
            </a:lvl2pPr>
            <a:lvl3pPr>
              <a:defRPr sz="1400">
                <a:solidFill>
                  <a:srgbClr val="443939"/>
                </a:solidFill>
              </a:defRPr>
            </a:lvl3pPr>
            <a:lvl4pPr>
              <a:defRPr sz="1600"/>
            </a:lvl4pPr>
            <a:lvl5pPr>
              <a:defRPr sz="1400"/>
            </a:lvl5pPr>
          </a:lstStyle>
          <a:p>
            <a:pPr lvl="0"/>
            <a:r>
              <a:rPr lang="nl-NL"/>
              <a:t>Voeg tekst toe </a:t>
            </a:r>
            <a:r>
              <a:rPr lang="nl-NL" err="1"/>
              <a:t>FlandersArtSans</a:t>
            </a:r>
            <a:r>
              <a:rPr lang="nl-NL"/>
              <a:t>-Light 18 </a:t>
            </a:r>
            <a:r>
              <a:rPr lang="nl-NL" err="1"/>
              <a:t>pt</a:t>
            </a:r>
            <a:r>
              <a:rPr lang="nl-NL"/>
              <a:t>.</a:t>
            </a:r>
          </a:p>
          <a:p>
            <a:pPr lvl="1"/>
            <a:r>
              <a:rPr lang="nl-NL"/>
              <a:t>Voeg </a:t>
            </a:r>
            <a:r>
              <a:rPr lang="nl-NL" err="1"/>
              <a:t>bullet</a:t>
            </a:r>
            <a:r>
              <a:rPr lang="nl-NL"/>
              <a:t> toe </a:t>
            </a:r>
            <a:r>
              <a:rPr lang="nl-NL" err="1"/>
              <a:t>FlandersArtSans</a:t>
            </a:r>
            <a:r>
              <a:rPr lang="nl-NL"/>
              <a:t>-Light 16pt.</a:t>
            </a:r>
          </a:p>
          <a:p>
            <a:pPr lvl="2"/>
            <a:r>
              <a:rPr lang="nl-NL"/>
              <a:t>Voeg </a:t>
            </a:r>
            <a:r>
              <a:rPr lang="nl-NL" err="1"/>
              <a:t>bullet</a:t>
            </a:r>
            <a:r>
              <a:rPr lang="nl-NL"/>
              <a:t> toe </a:t>
            </a:r>
            <a:r>
              <a:rPr lang="nl-NL" err="1"/>
              <a:t>FlandersArtSans</a:t>
            </a:r>
            <a:r>
              <a:rPr lang="nl-NL"/>
              <a:t>-Light 14 </a:t>
            </a:r>
            <a:r>
              <a:rPr lang="nl-NL" err="1"/>
              <a:t>pt</a:t>
            </a:r>
            <a:r>
              <a:rPr lang="nl-NL"/>
              <a:t>.</a:t>
            </a:r>
          </a:p>
        </p:txBody>
      </p:sp>
    </p:spTree>
    <p:extLst>
      <p:ext uri="{BB962C8B-B14F-4D97-AF65-F5344CB8AC3E}">
        <p14:creationId xmlns:p14="http://schemas.microsoft.com/office/powerpoint/2010/main" val="430393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8" name="Tijdelijke aanduiding voor afbeelding 7">
            <a:extLst>
              <a:ext uri="{FF2B5EF4-FFF2-40B4-BE49-F238E27FC236}">
                <a16:creationId xmlns:a16="http://schemas.microsoft.com/office/drawing/2014/main" id="{8C4906C8-070A-4F4B-8256-AD315E18D9B5}"/>
              </a:ext>
            </a:extLst>
          </p:cNvPr>
          <p:cNvSpPr>
            <a:spLocks noGrp="1"/>
          </p:cNvSpPr>
          <p:nvPr>
            <p:ph type="pic" sz="quarter" idx="13" hasCustomPrompt="1"/>
          </p:nvPr>
        </p:nvSpPr>
        <p:spPr>
          <a:xfrm>
            <a:off x="304799" y="0"/>
            <a:ext cx="5365751" cy="6858000"/>
          </a:xfrm>
        </p:spPr>
        <p:txBody>
          <a:bodyPr/>
          <a:lstStyle>
            <a:lvl1pPr>
              <a:defRPr/>
            </a:lvl1pPr>
          </a:lstStyle>
          <a:p>
            <a:r>
              <a:rPr lang="nl-BE"/>
              <a:t>Een afbeelding voeg je hier toe</a:t>
            </a:r>
          </a:p>
        </p:txBody>
      </p:sp>
      <p:sp>
        <p:nvSpPr>
          <p:cNvPr id="12" name="Rectangle 2">
            <a:extLst>
              <a:ext uri="{FF2B5EF4-FFF2-40B4-BE49-F238E27FC236}">
                <a16:creationId xmlns:a16="http://schemas.microsoft.com/office/drawing/2014/main" id="{0F6153E1-1ACD-4B44-B621-1B3DAE58AF89}"/>
              </a:ext>
            </a:extLst>
          </p:cNvPr>
          <p:cNvSpPr>
            <a:spLocks noChangeArrowheads="1"/>
          </p:cNvSpPr>
          <p:nvPr userDrawn="1"/>
        </p:nvSpPr>
        <p:spPr bwMode="auto">
          <a:xfrm>
            <a:off x="4037807" y="336953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BE" altLang="nl-BE" sz="1800" b="0" i="0" u="none" strike="noStrike" cap="none" normalizeH="0" baseline="0">
                <a:ln>
                  <a:noFill/>
                </a:ln>
                <a:solidFill>
                  <a:schemeClr val="tx1"/>
                </a:solidFill>
                <a:effectLst/>
                <a:latin typeface="Arial" panose="020B0604020202020204" pitchFamily="34" charset="0"/>
              </a:rPr>
            </a:br>
            <a:endParaRPr kumimoji="0" lang="nl-BE" altLang="nl-BE" sz="1800" b="0" i="0" u="none" strike="noStrike" cap="none" normalizeH="0" baseline="0">
              <a:ln>
                <a:noFill/>
              </a:ln>
              <a:solidFill>
                <a:schemeClr val="tx1"/>
              </a:solidFill>
              <a:effectLst/>
              <a:latin typeface="Arial" panose="020B0604020202020204" pitchFamily="34" charset="0"/>
            </a:endParaRPr>
          </a:p>
        </p:txBody>
      </p:sp>
      <p:sp>
        <p:nvSpPr>
          <p:cNvPr id="2" name="Tekstvak 1">
            <a:extLst>
              <a:ext uri="{FF2B5EF4-FFF2-40B4-BE49-F238E27FC236}">
                <a16:creationId xmlns:a16="http://schemas.microsoft.com/office/drawing/2014/main" id="{C8E94D33-62CD-4131-B15D-4FBB103EBD18}"/>
              </a:ext>
            </a:extLst>
          </p:cNvPr>
          <p:cNvSpPr txBox="1"/>
          <p:nvPr userDrawn="1"/>
        </p:nvSpPr>
        <p:spPr>
          <a:xfrm>
            <a:off x="6189164" y="497472"/>
            <a:ext cx="5534262" cy="646331"/>
          </a:xfrm>
          <a:prstGeom prst="rect">
            <a:avLst/>
          </a:prstGeom>
          <a:noFill/>
        </p:spPr>
        <p:txBody>
          <a:bodyPr wrap="square" rtlCol="0">
            <a:spAutoFit/>
          </a:bodyPr>
          <a:lstStyle/>
          <a:p>
            <a:r>
              <a:rPr lang="nl-BE" sz="3600">
                <a:solidFill>
                  <a:srgbClr val="443939"/>
                </a:solidFill>
                <a:latin typeface="FlandersArtSans-Medium" panose="00000600000000000000" pitchFamily="2" charset="0"/>
              </a:rPr>
              <a:t>Inhoud</a:t>
            </a:r>
          </a:p>
        </p:txBody>
      </p:sp>
      <p:sp>
        <p:nvSpPr>
          <p:cNvPr id="6" name="Tijdelijke aanduiding voor tekst 6">
            <a:extLst>
              <a:ext uri="{FF2B5EF4-FFF2-40B4-BE49-F238E27FC236}">
                <a16:creationId xmlns:a16="http://schemas.microsoft.com/office/drawing/2014/main" id="{C960C613-6094-4C1B-B485-8CBA9A8D8D54}"/>
              </a:ext>
            </a:extLst>
          </p:cNvPr>
          <p:cNvSpPr>
            <a:spLocks noGrp="1"/>
          </p:cNvSpPr>
          <p:nvPr>
            <p:ph type="body" sz="quarter" idx="13" hasCustomPrompt="1"/>
          </p:nvPr>
        </p:nvSpPr>
        <p:spPr>
          <a:xfrm>
            <a:off x="6189165" y="1263298"/>
            <a:ext cx="6002836" cy="1150284"/>
          </a:xfrm>
        </p:spPr>
        <p:txBody>
          <a:bodyPr/>
          <a:lstStyle>
            <a:lvl1pPr>
              <a:defRPr sz="1800">
                <a:solidFill>
                  <a:srgbClr val="443939"/>
                </a:solidFill>
              </a:defRPr>
            </a:lvl1pPr>
            <a:lvl2pPr>
              <a:defRPr sz="1600">
                <a:solidFill>
                  <a:srgbClr val="443939"/>
                </a:solidFill>
              </a:defRPr>
            </a:lvl2pPr>
            <a:lvl3pPr>
              <a:defRPr sz="1400">
                <a:solidFill>
                  <a:srgbClr val="443939"/>
                </a:solidFill>
              </a:defRPr>
            </a:lvl3pPr>
            <a:lvl4pPr>
              <a:defRPr sz="1600"/>
            </a:lvl4pPr>
            <a:lvl5pPr>
              <a:defRPr sz="1400"/>
            </a:lvl5pPr>
          </a:lstStyle>
          <a:p>
            <a:pPr lvl="0"/>
            <a:r>
              <a:rPr lang="nl-NL"/>
              <a:t>Voeg tekst toe. </a:t>
            </a:r>
            <a:r>
              <a:rPr lang="nl-NL" err="1"/>
              <a:t>FlandersArtSans</a:t>
            </a:r>
            <a:r>
              <a:rPr lang="nl-NL"/>
              <a:t>-Light 18 </a:t>
            </a:r>
            <a:r>
              <a:rPr lang="nl-NL" err="1"/>
              <a:t>pt</a:t>
            </a:r>
            <a:r>
              <a:rPr lang="nl-NL"/>
              <a:t> zwart </a:t>
            </a:r>
            <a:r>
              <a:rPr lang="nl-BE"/>
              <a:t>#443939.</a:t>
            </a:r>
            <a:r>
              <a:rPr lang="nl-NL"/>
              <a:t>  </a:t>
            </a:r>
          </a:p>
          <a:p>
            <a:pPr lvl="1"/>
            <a:r>
              <a:rPr lang="nl-NL"/>
              <a:t>Voeg </a:t>
            </a:r>
            <a:r>
              <a:rPr lang="nl-NL" err="1"/>
              <a:t>bullet</a:t>
            </a:r>
            <a:r>
              <a:rPr lang="nl-NL"/>
              <a:t> toe </a:t>
            </a:r>
            <a:r>
              <a:rPr lang="nl-NL" err="1"/>
              <a:t>FlandersArtSans</a:t>
            </a:r>
            <a:r>
              <a:rPr lang="nl-NL"/>
              <a:t>-Light 16pt zwart </a:t>
            </a:r>
            <a:r>
              <a:rPr lang="nl-BE"/>
              <a:t>#443939</a:t>
            </a:r>
            <a:r>
              <a:rPr lang="nl-NL"/>
              <a:t>.</a:t>
            </a:r>
          </a:p>
          <a:p>
            <a:pPr lvl="2"/>
            <a:r>
              <a:rPr lang="nl-NL"/>
              <a:t>Voeg </a:t>
            </a:r>
            <a:r>
              <a:rPr lang="nl-NL" err="1"/>
              <a:t>bullet</a:t>
            </a:r>
            <a:r>
              <a:rPr lang="nl-NL"/>
              <a:t> toe </a:t>
            </a:r>
            <a:r>
              <a:rPr lang="nl-NL" err="1"/>
              <a:t>FlandersArtSans</a:t>
            </a:r>
            <a:r>
              <a:rPr lang="nl-NL"/>
              <a:t>-Light 14 </a:t>
            </a:r>
            <a:r>
              <a:rPr lang="nl-NL" err="1"/>
              <a:t>pt</a:t>
            </a:r>
            <a:r>
              <a:rPr lang="nl-NL"/>
              <a:t> zwart </a:t>
            </a:r>
            <a:r>
              <a:rPr lang="nl-BE"/>
              <a:t>#443939</a:t>
            </a:r>
            <a:r>
              <a:rPr lang="nl-NL"/>
              <a:t>.</a:t>
            </a:r>
          </a:p>
          <a:p>
            <a:pPr lvl="2"/>
            <a:endParaRPr lang="nl-NL"/>
          </a:p>
          <a:p>
            <a:pPr lvl="2"/>
            <a:endParaRPr lang="nl-NL"/>
          </a:p>
          <a:p>
            <a:pPr lvl="2"/>
            <a:endParaRPr lang="nl-NL"/>
          </a:p>
        </p:txBody>
      </p:sp>
    </p:spTree>
    <p:extLst>
      <p:ext uri="{BB962C8B-B14F-4D97-AF65-F5344CB8AC3E}">
        <p14:creationId xmlns:p14="http://schemas.microsoft.com/office/powerpoint/2010/main" val="2580674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derwerp indeling 1">
    <p:spTree>
      <p:nvGrpSpPr>
        <p:cNvPr id="1" name=""/>
        <p:cNvGrpSpPr/>
        <p:nvPr/>
      </p:nvGrpSpPr>
      <p:grpSpPr>
        <a:xfrm>
          <a:off x="0" y="0"/>
          <a:ext cx="0" cy="0"/>
          <a:chOff x="0" y="0"/>
          <a:chExt cx="0" cy="0"/>
        </a:xfrm>
      </p:grpSpPr>
      <p:sp>
        <p:nvSpPr>
          <p:cNvPr id="9" name="Tijdelijke aanduiding voor dianummer 5">
            <a:extLst>
              <a:ext uri="{FF2B5EF4-FFF2-40B4-BE49-F238E27FC236}">
                <a16:creationId xmlns:a16="http://schemas.microsoft.com/office/drawing/2014/main" id="{030EAE19-4314-41E5-B917-E0F077764881}"/>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nl-B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F4EE69-2C60-4E58-A244-1DF61A3BC3A7}" type="slidenum">
              <a:rPr lang="nl-BE" smtClean="0"/>
              <a:pPr/>
              <a:t>‹nr.›</a:t>
            </a:fld>
            <a:endParaRPr lang="nl-BE"/>
          </a:p>
        </p:txBody>
      </p:sp>
      <p:sp>
        <p:nvSpPr>
          <p:cNvPr id="11" name="Pijl: vijfhoek 10">
            <a:extLst>
              <a:ext uri="{FF2B5EF4-FFF2-40B4-BE49-F238E27FC236}">
                <a16:creationId xmlns:a16="http://schemas.microsoft.com/office/drawing/2014/main" id="{1DE69743-4A79-4325-A12D-79C7B10EF922}"/>
              </a:ext>
            </a:extLst>
          </p:cNvPr>
          <p:cNvSpPr/>
          <p:nvPr userDrawn="1"/>
        </p:nvSpPr>
        <p:spPr>
          <a:xfrm>
            <a:off x="312821" y="0"/>
            <a:ext cx="3561347" cy="6858000"/>
          </a:xfrm>
          <a:prstGeom prst="homePlate">
            <a:avLst/>
          </a:prstGeom>
          <a:solidFill>
            <a:srgbClr val="2B92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Titel 1">
            <a:extLst>
              <a:ext uri="{FF2B5EF4-FFF2-40B4-BE49-F238E27FC236}">
                <a16:creationId xmlns:a16="http://schemas.microsoft.com/office/drawing/2014/main" id="{6D2237AB-1782-4D05-94C6-592E7B5CE6AF}"/>
              </a:ext>
            </a:extLst>
          </p:cNvPr>
          <p:cNvSpPr>
            <a:spLocks noGrp="1"/>
          </p:cNvSpPr>
          <p:nvPr>
            <p:ph type="title" hasCustomPrompt="1"/>
          </p:nvPr>
        </p:nvSpPr>
        <p:spPr>
          <a:xfrm>
            <a:off x="312821" y="2722981"/>
            <a:ext cx="3068053" cy="1325563"/>
          </a:xfrm>
        </p:spPr>
        <p:txBody>
          <a:bodyPr>
            <a:noAutofit/>
          </a:bodyPr>
          <a:lstStyle>
            <a:lvl1pPr>
              <a:defRPr sz="4200">
                <a:solidFill>
                  <a:schemeClr val="bg1"/>
                </a:solidFill>
                <a:latin typeface="FlandersArtSans-Medium" panose="00000600000000000000" pitchFamily="2" charset="0"/>
              </a:defRPr>
            </a:lvl1pPr>
          </a:lstStyle>
          <a:p>
            <a:r>
              <a:rPr lang="nl-NL"/>
              <a:t>Voeg onderwerp toe</a:t>
            </a:r>
            <a:endParaRPr lang="nl-BE"/>
          </a:p>
        </p:txBody>
      </p:sp>
      <p:grpSp>
        <p:nvGrpSpPr>
          <p:cNvPr id="16" name="Groep 15">
            <a:extLst>
              <a:ext uri="{FF2B5EF4-FFF2-40B4-BE49-F238E27FC236}">
                <a16:creationId xmlns:a16="http://schemas.microsoft.com/office/drawing/2014/main" id="{BF94A3A5-0502-4A06-9578-BF69DE896DB9}"/>
              </a:ext>
            </a:extLst>
          </p:cNvPr>
          <p:cNvGrpSpPr/>
          <p:nvPr userDrawn="1"/>
        </p:nvGrpSpPr>
        <p:grpSpPr>
          <a:xfrm>
            <a:off x="2093494" y="0"/>
            <a:ext cx="10098506" cy="6858000"/>
            <a:chOff x="2093494" y="0"/>
            <a:chExt cx="10098506" cy="6858000"/>
          </a:xfrm>
          <a:solidFill>
            <a:srgbClr val="15475A"/>
          </a:solidFill>
        </p:grpSpPr>
        <p:sp>
          <p:nvSpPr>
            <p:cNvPr id="12" name="Rechthoek 11">
              <a:extLst>
                <a:ext uri="{FF2B5EF4-FFF2-40B4-BE49-F238E27FC236}">
                  <a16:creationId xmlns:a16="http://schemas.microsoft.com/office/drawing/2014/main" id="{8EF1F59B-924D-4D92-84C5-9A2D618A9B59}"/>
                </a:ext>
              </a:extLst>
            </p:cNvPr>
            <p:cNvSpPr/>
            <p:nvPr userDrawn="1"/>
          </p:nvSpPr>
          <p:spPr>
            <a:xfrm>
              <a:off x="3874168" y="0"/>
              <a:ext cx="831783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Stroomdiagram: Samenvoegen 13">
              <a:extLst>
                <a:ext uri="{FF2B5EF4-FFF2-40B4-BE49-F238E27FC236}">
                  <a16:creationId xmlns:a16="http://schemas.microsoft.com/office/drawing/2014/main" id="{399D90D4-7495-4B40-81F4-D9E85DB71A18}"/>
                </a:ext>
              </a:extLst>
            </p:cNvPr>
            <p:cNvSpPr/>
            <p:nvPr userDrawn="1"/>
          </p:nvSpPr>
          <p:spPr>
            <a:xfrm>
              <a:off x="2093495" y="0"/>
              <a:ext cx="1804891" cy="3429000"/>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5068"/>
                <a:gd name="connsiteY0" fmla="*/ 0 h 10000"/>
                <a:gd name="connsiteX1" fmla="*/ 5068 w 5068"/>
                <a:gd name="connsiteY1" fmla="*/ 175 h 10000"/>
                <a:gd name="connsiteX2" fmla="*/ 5000 w 5068"/>
                <a:gd name="connsiteY2" fmla="*/ 10000 h 10000"/>
                <a:gd name="connsiteX3" fmla="*/ 0 w 5068"/>
                <a:gd name="connsiteY3" fmla="*/ 0 h 10000"/>
                <a:gd name="connsiteX0" fmla="*/ 0 w 10000"/>
                <a:gd name="connsiteY0" fmla="*/ 0 h 10000"/>
                <a:gd name="connsiteX1" fmla="*/ 10000 w 10000"/>
                <a:gd name="connsiteY1" fmla="*/ 0 h 10000"/>
                <a:gd name="connsiteX2" fmla="*/ 9866 w 10000"/>
                <a:gd name="connsiteY2" fmla="*/ 10000 h 10000"/>
                <a:gd name="connsiteX3" fmla="*/ 0 w 10000"/>
                <a:gd name="connsiteY3" fmla="*/ 0 h 10000"/>
              </a:gdLst>
              <a:ahLst/>
              <a:cxnLst>
                <a:cxn ang="0">
                  <a:pos x="connsiteX0" y="connsiteY0"/>
                </a:cxn>
                <a:cxn ang="0">
                  <a:pos x="connsiteX1" y="connsiteY1"/>
                </a:cxn>
                <a:cxn ang="0">
                  <a:pos x="connsiteX2" y="connsiteY2"/>
                </a:cxn>
                <a:cxn ang="0">
                  <a:pos x="connsiteX3" y="connsiteY3"/>
                </a:cxn>
              </a:cxnLst>
              <a:rect l="l" t="t" r="r" b="b"/>
              <a:pathLst>
                <a:path w="10000" h="10000">
                  <a:moveTo>
                    <a:pt x="0" y="0"/>
                  </a:moveTo>
                  <a:lnTo>
                    <a:pt x="10000" y="0"/>
                  </a:lnTo>
                  <a:cubicBezTo>
                    <a:pt x="9955" y="3275"/>
                    <a:pt x="9911" y="6725"/>
                    <a:pt x="9866" y="1000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Stroomdiagram: Samenvoegen 13">
              <a:extLst>
                <a:ext uri="{FF2B5EF4-FFF2-40B4-BE49-F238E27FC236}">
                  <a16:creationId xmlns:a16="http://schemas.microsoft.com/office/drawing/2014/main" id="{6EB6E61B-34D8-489B-8FC5-5B5347A760B0}"/>
                </a:ext>
              </a:extLst>
            </p:cNvPr>
            <p:cNvSpPr/>
            <p:nvPr userDrawn="1"/>
          </p:nvSpPr>
          <p:spPr>
            <a:xfrm rot="10800000" flipH="1">
              <a:off x="2093494" y="3429000"/>
              <a:ext cx="1804891" cy="3429000"/>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5068"/>
                <a:gd name="connsiteY0" fmla="*/ 0 h 10000"/>
                <a:gd name="connsiteX1" fmla="*/ 5068 w 5068"/>
                <a:gd name="connsiteY1" fmla="*/ 175 h 10000"/>
                <a:gd name="connsiteX2" fmla="*/ 5000 w 5068"/>
                <a:gd name="connsiteY2" fmla="*/ 10000 h 10000"/>
                <a:gd name="connsiteX3" fmla="*/ 0 w 5068"/>
                <a:gd name="connsiteY3" fmla="*/ 0 h 10000"/>
                <a:gd name="connsiteX0" fmla="*/ 0 w 10000"/>
                <a:gd name="connsiteY0" fmla="*/ 0 h 10000"/>
                <a:gd name="connsiteX1" fmla="*/ 10000 w 10000"/>
                <a:gd name="connsiteY1" fmla="*/ 0 h 10000"/>
                <a:gd name="connsiteX2" fmla="*/ 9866 w 10000"/>
                <a:gd name="connsiteY2" fmla="*/ 10000 h 10000"/>
                <a:gd name="connsiteX3" fmla="*/ 0 w 10000"/>
                <a:gd name="connsiteY3" fmla="*/ 0 h 10000"/>
              </a:gdLst>
              <a:ahLst/>
              <a:cxnLst>
                <a:cxn ang="0">
                  <a:pos x="connsiteX0" y="connsiteY0"/>
                </a:cxn>
                <a:cxn ang="0">
                  <a:pos x="connsiteX1" y="connsiteY1"/>
                </a:cxn>
                <a:cxn ang="0">
                  <a:pos x="connsiteX2" y="connsiteY2"/>
                </a:cxn>
                <a:cxn ang="0">
                  <a:pos x="connsiteX3" y="connsiteY3"/>
                </a:cxn>
              </a:cxnLst>
              <a:rect l="l" t="t" r="r" b="b"/>
              <a:pathLst>
                <a:path w="10000" h="10000">
                  <a:moveTo>
                    <a:pt x="0" y="0"/>
                  </a:moveTo>
                  <a:lnTo>
                    <a:pt x="10000" y="0"/>
                  </a:lnTo>
                  <a:cubicBezTo>
                    <a:pt x="9955" y="3275"/>
                    <a:pt x="9911" y="6725"/>
                    <a:pt x="9866" y="1000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19" name="Tijdelijke aanduiding voor tekst 8">
            <a:extLst>
              <a:ext uri="{FF2B5EF4-FFF2-40B4-BE49-F238E27FC236}">
                <a16:creationId xmlns:a16="http://schemas.microsoft.com/office/drawing/2014/main" id="{AA7C14F7-EA05-4663-8175-A2EE3D014D6C}"/>
              </a:ext>
            </a:extLst>
          </p:cNvPr>
          <p:cNvSpPr>
            <a:spLocks noGrp="1"/>
          </p:cNvSpPr>
          <p:nvPr>
            <p:ph type="body" sz="quarter" idx="14" hasCustomPrompt="1"/>
          </p:nvPr>
        </p:nvSpPr>
        <p:spPr>
          <a:xfrm>
            <a:off x="4572000" y="922298"/>
            <a:ext cx="7142672" cy="365125"/>
          </a:xfrm>
        </p:spPr>
        <p:txBody>
          <a:bodyPr/>
          <a:lstStyle>
            <a:lvl1pPr>
              <a:defRPr sz="2500">
                <a:solidFill>
                  <a:schemeClr val="bg1"/>
                </a:solidFill>
                <a:latin typeface="FlandersArtSans-Medium" panose="00000600000000000000" pitchFamily="2" charset="0"/>
              </a:defRPr>
            </a:lvl1pPr>
            <a:lvl2pPr>
              <a:defRPr sz="1800">
                <a:solidFill>
                  <a:schemeClr val="bg1"/>
                </a:solidFill>
              </a:defRPr>
            </a:lvl2pPr>
            <a:lvl3pPr>
              <a:defRPr sz="1600">
                <a:solidFill>
                  <a:schemeClr val="bg1"/>
                </a:solidFill>
              </a:defRPr>
            </a:lvl3pPr>
            <a:lvl4pPr>
              <a:defRPr sz="1600"/>
            </a:lvl4pPr>
            <a:lvl5pPr>
              <a:defRPr sz="1400"/>
            </a:lvl5pPr>
          </a:lstStyle>
          <a:p>
            <a:pPr lvl="0"/>
            <a:r>
              <a:rPr lang="nl-NL"/>
              <a:t>Voeg titel toe. </a:t>
            </a:r>
            <a:r>
              <a:rPr lang="nl-NL" err="1"/>
              <a:t>FlandersArtSans</a:t>
            </a:r>
            <a:r>
              <a:rPr lang="nl-NL"/>
              <a:t>-Medium 25 </a:t>
            </a:r>
            <a:r>
              <a:rPr lang="nl-NL" err="1"/>
              <a:t>pt</a:t>
            </a:r>
            <a:r>
              <a:rPr lang="nl-NL"/>
              <a:t> wit.</a:t>
            </a:r>
          </a:p>
        </p:txBody>
      </p:sp>
      <p:sp>
        <p:nvSpPr>
          <p:cNvPr id="20" name="Tijdelijke aanduiding voor tekst 8">
            <a:extLst>
              <a:ext uri="{FF2B5EF4-FFF2-40B4-BE49-F238E27FC236}">
                <a16:creationId xmlns:a16="http://schemas.microsoft.com/office/drawing/2014/main" id="{39B5F3E9-44DE-4D4D-9DFA-9BD3ACD46B91}"/>
              </a:ext>
            </a:extLst>
          </p:cNvPr>
          <p:cNvSpPr>
            <a:spLocks noGrp="1"/>
          </p:cNvSpPr>
          <p:nvPr>
            <p:ph type="body" sz="quarter" idx="15" hasCustomPrompt="1"/>
          </p:nvPr>
        </p:nvSpPr>
        <p:spPr>
          <a:xfrm>
            <a:off x="4572000" y="3020637"/>
            <a:ext cx="7125823" cy="365125"/>
          </a:xfrm>
        </p:spPr>
        <p:txBody>
          <a:bodyPr/>
          <a:lstStyle>
            <a:lvl1pPr>
              <a:defRPr sz="2500">
                <a:solidFill>
                  <a:schemeClr val="bg1"/>
                </a:solidFill>
                <a:latin typeface="FlandersArtSans-Medium" panose="00000600000000000000" pitchFamily="2" charset="0"/>
              </a:defRPr>
            </a:lvl1pPr>
            <a:lvl2pPr>
              <a:defRPr sz="1800">
                <a:solidFill>
                  <a:schemeClr val="bg1"/>
                </a:solidFill>
              </a:defRPr>
            </a:lvl2pPr>
            <a:lvl3pPr>
              <a:defRPr sz="1600">
                <a:solidFill>
                  <a:schemeClr val="bg1"/>
                </a:solidFill>
              </a:defRPr>
            </a:lvl3pPr>
            <a:lvl4pPr>
              <a:defRPr sz="1600"/>
            </a:lvl4pPr>
            <a:lvl5pPr>
              <a:defRPr sz="1400"/>
            </a:lvl5pPr>
          </a:lstStyle>
          <a:p>
            <a:pPr lvl="0"/>
            <a:r>
              <a:rPr lang="nl-NL"/>
              <a:t>Voeg titel toe. </a:t>
            </a:r>
            <a:r>
              <a:rPr lang="nl-NL" err="1"/>
              <a:t>FlandersArtSans</a:t>
            </a:r>
            <a:r>
              <a:rPr lang="nl-NL"/>
              <a:t>-Medium 25 </a:t>
            </a:r>
            <a:r>
              <a:rPr lang="nl-NL" err="1"/>
              <a:t>pt</a:t>
            </a:r>
            <a:r>
              <a:rPr lang="nl-NL"/>
              <a:t> wit.</a:t>
            </a:r>
          </a:p>
        </p:txBody>
      </p:sp>
      <p:sp>
        <p:nvSpPr>
          <p:cNvPr id="29" name="Tijdelijke aanduiding voor tekst 8">
            <a:extLst>
              <a:ext uri="{FF2B5EF4-FFF2-40B4-BE49-F238E27FC236}">
                <a16:creationId xmlns:a16="http://schemas.microsoft.com/office/drawing/2014/main" id="{32E20127-284C-4ECE-A10A-B75CE6F525C0}"/>
              </a:ext>
            </a:extLst>
          </p:cNvPr>
          <p:cNvSpPr>
            <a:spLocks noGrp="1"/>
          </p:cNvSpPr>
          <p:nvPr>
            <p:ph type="body" sz="quarter" idx="16" hasCustomPrompt="1"/>
          </p:nvPr>
        </p:nvSpPr>
        <p:spPr>
          <a:xfrm>
            <a:off x="4572000" y="4951635"/>
            <a:ext cx="7150040" cy="365125"/>
          </a:xfrm>
        </p:spPr>
        <p:txBody>
          <a:bodyPr/>
          <a:lstStyle>
            <a:lvl1pPr>
              <a:defRPr sz="2500">
                <a:solidFill>
                  <a:schemeClr val="bg1"/>
                </a:solidFill>
                <a:latin typeface="FlandersArtSans-Medium" panose="00000600000000000000" pitchFamily="2" charset="0"/>
              </a:defRPr>
            </a:lvl1pPr>
            <a:lvl2pPr>
              <a:defRPr sz="1800">
                <a:solidFill>
                  <a:schemeClr val="bg1"/>
                </a:solidFill>
              </a:defRPr>
            </a:lvl2pPr>
            <a:lvl3pPr>
              <a:defRPr sz="1600">
                <a:solidFill>
                  <a:schemeClr val="bg1"/>
                </a:solidFill>
              </a:defRPr>
            </a:lvl3pPr>
            <a:lvl4pPr>
              <a:defRPr sz="1600"/>
            </a:lvl4pPr>
            <a:lvl5pPr>
              <a:defRPr sz="1400"/>
            </a:lvl5pPr>
          </a:lstStyle>
          <a:p>
            <a:pPr lvl="0"/>
            <a:r>
              <a:rPr lang="nl-NL"/>
              <a:t>Voeg titel toe. </a:t>
            </a:r>
            <a:r>
              <a:rPr lang="nl-NL" err="1"/>
              <a:t>FlandersArtSans</a:t>
            </a:r>
            <a:r>
              <a:rPr lang="nl-NL"/>
              <a:t>-Medium 25 </a:t>
            </a:r>
            <a:r>
              <a:rPr lang="nl-NL" err="1"/>
              <a:t>pt</a:t>
            </a:r>
            <a:r>
              <a:rPr lang="nl-NL"/>
              <a:t> wit.</a:t>
            </a:r>
          </a:p>
        </p:txBody>
      </p:sp>
      <p:sp>
        <p:nvSpPr>
          <p:cNvPr id="18" name="Tijdelijke aanduiding voor tekst 6">
            <a:extLst>
              <a:ext uri="{FF2B5EF4-FFF2-40B4-BE49-F238E27FC236}">
                <a16:creationId xmlns:a16="http://schemas.microsoft.com/office/drawing/2014/main" id="{830CF065-5F5E-4C0A-A9B1-9A37C0113211}"/>
              </a:ext>
            </a:extLst>
          </p:cNvPr>
          <p:cNvSpPr>
            <a:spLocks noGrp="1"/>
          </p:cNvSpPr>
          <p:nvPr>
            <p:ph type="body" sz="quarter" idx="13" hasCustomPrompt="1"/>
          </p:nvPr>
        </p:nvSpPr>
        <p:spPr>
          <a:xfrm>
            <a:off x="4572001" y="1322670"/>
            <a:ext cx="7186520" cy="1150284"/>
          </a:xfrm>
        </p:spPr>
        <p:txBody>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600"/>
            </a:lvl4pPr>
            <a:lvl5pPr>
              <a:defRPr sz="1400"/>
            </a:lvl5pPr>
          </a:lstStyle>
          <a:p>
            <a:pPr lvl="0"/>
            <a:r>
              <a:rPr lang="nl-NL"/>
              <a:t>Voeg tekst toe </a:t>
            </a:r>
            <a:r>
              <a:rPr lang="nl-NL" err="1"/>
              <a:t>FlandersArtSans</a:t>
            </a:r>
            <a:r>
              <a:rPr lang="nl-NL"/>
              <a:t> Light 18 </a:t>
            </a:r>
            <a:r>
              <a:rPr lang="nl-NL" err="1"/>
              <a:t>pt</a:t>
            </a:r>
            <a:r>
              <a:rPr lang="nl-NL"/>
              <a:t>.</a:t>
            </a:r>
          </a:p>
          <a:p>
            <a:pPr lvl="1"/>
            <a:r>
              <a:rPr lang="nl-NL"/>
              <a:t>Voeg </a:t>
            </a:r>
            <a:r>
              <a:rPr lang="nl-NL" err="1"/>
              <a:t>bullet</a:t>
            </a:r>
            <a:r>
              <a:rPr lang="nl-NL"/>
              <a:t> toe </a:t>
            </a:r>
            <a:r>
              <a:rPr lang="nl-NL" err="1"/>
              <a:t>FlandersArtSans</a:t>
            </a:r>
            <a:r>
              <a:rPr lang="nl-NL"/>
              <a:t> Light 16pt.</a:t>
            </a:r>
          </a:p>
          <a:p>
            <a:pPr lvl="2"/>
            <a:r>
              <a:rPr lang="nl-NL"/>
              <a:t>Voeg </a:t>
            </a:r>
            <a:r>
              <a:rPr lang="nl-NL" err="1"/>
              <a:t>bullet</a:t>
            </a:r>
            <a:r>
              <a:rPr lang="nl-NL"/>
              <a:t> toe </a:t>
            </a:r>
            <a:r>
              <a:rPr lang="nl-NL" err="1"/>
              <a:t>FlandersArtSans</a:t>
            </a:r>
            <a:r>
              <a:rPr lang="nl-NL"/>
              <a:t> Light 14 </a:t>
            </a:r>
            <a:r>
              <a:rPr lang="nl-NL" err="1"/>
              <a:t>pt</a:t>
            </a:r>
            <a:r>
              <a:rPr lang="nl-NL"/>
              <a:t>.</a:t>
            </a:r>
          </a:p>
        </p:txBody>
      </p:sp>
      <p:sp>
        <p:nvSpPr>
          <p:cNvPr id="3" name="Tijdelijke aanduiding voor inhoud 2">
            <a:extLst>
              <a:ext uri="{FF2B5EF4-FFF2-40B4-BE49-F238E27FC236}">
                <a16:creationId xmlns:a16="http://schemas.microsoft.com/office/drawing/2014/main" id="{95FE49F7-5E82-4454-8940-CF0261660405}"/>
              </a:ext>
            </a:extLst>
          </p:cNvPr>
          <p:cNvSpPr>
            <a:spLocks noGrp="1"/>
          </p:cNvSpPr>
          <p:nvPr>
            <p:ph sz="quarter" idx="25" hasCustomPrompt="1"/>
          </p:nvPr>
        </p:nvSpPr>
        <p:spPr>
          <a:xfrm>
            <a:off x="312821" y="4471416"/>
            <a:ext cx="3068053" cy="1325562"/>
          </a:xfrm>
        </p:spPr>
        <p:txBody>
          <a:bodyPr/>
          <a:lstStyle>
            <a:lvl1pPr>
              <a:defRPr sz="2000">
                <a:solidFill>
                  <a:schemeClr val="bg1"/>
                </a:solidFill>
              </a:defRPr>
            </a:lvl1pPr>
            <a:lvl2pPr>
              <a:defRPr sz="2000"/>
            </a:lvl2pPr>
            <a:lvl3pPr>
              <a:defRPr sz="2000"/>
            </a:lvl3pPr>
            <a:lvl4pPr>
              <a:defRPr sz="2000"/>
            </a:lvl4pPr>
            <a:lvl5pPr>
              <a:defRPr sz="2000"/>
            </a:lvl5pPr>
          </a:lstStyle>
          <a:p>
            <a:pPr lvl="0"/>
            <a:r>
              <a:rPr lang="nl-NL"/>
              <a:t>Voeg pictogram in</a:t>
            </a:r>
          </a:p>
        </p:txBody>
      </p:sp>
      <p:sp>
        <p:nvSpPr>
          <p:cNvPr id="27" name="Tijdelijke aanduiding voor tekst 6">
            <a:extLst>
              <a:ext uri="{FF2B5EF4-FFF2-40B4-BE49-F238E27FC236}">
                <a16:creationId xmlns:a16="http://schemas.microsoft.com/office/drawing/2014/main" id="{3DD9F7EA-D403-4FC7-8737-AC0A84BFB81F}"/>
              </a:ext>
            </a:extLst>
          </p:cNvPr>
          <p:cNvSpPr>
            <a:spLocks noGrp="1"/>
          </p:cNvSpPr>
          <p:nvPr>
            <p:ph type="body" sz="quarter" idx="26" hasCustomPrompt="1"/>
          </p:nvPr>
        </p:nvSpPr>
        <p:spPr>
          <a:xfrm>
            <a:off x="4572001" y="3398812"/>
            <a:ext cx="7150040" cy="1150284"/>
          </a:xfrm>
        </p:spPr>
        <p:txBody>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600"/>
            </a:lvl4pPr>
            <a:lvl5pPr>
              <a:defRPr sz="1400"/>
            </a:lvl5pPr>
          </a:lstStyle>
          <a:p>
            <a:pPr lvl="0"/>
            <a:r>
              <a:rPr lang="nl-NL"/>
              <a:t>Voeg tekst toe </a:t>
            </a:r>
            <a:r>
              <a:rPr lang="nl-NL" err="1"/>
              <a:t>FlandersArtSans</a:t>
            </a:r>
            <a:r>
              <a:rPr lang="nl-NL"/>
              <a:t> Light 18 </a:t>
            </a:r>
            <a:r>
              <a:rPr lang="nl-NL" err="1"/>
              <a:t>pt</a:t>
            </a:r>
            <a:r>
              <a:rPr lang="nl-NL"/>
              <a:t>.</a:t>
            </a:r>
          </a:p>
          <a:p>
            <a:pPr lvl="1"/>
            <a:r>
              <a:rPr lang="nl-NL"/>
              <a:t>Voeg </a:t>
            </a:r>
            <a:r>
              <a:rPr lang="nl-NL" err="1"/>
              <a:t>bullet</a:t>
            </a:r>
            <a:r>
              <a:rPr lang="nl-NL"/>
              <a:t> toe </a:t>
            </a:r>
            <a:r>
              <a:rPr lang="nl-NL" err="1"/>
              <a:t>FlandersArtSans</a:t>
            </a:r>
            <a:r>
              <a:rPr lang="nl-NL"/>
              <a:t> Light 16pt.</a:t>
            </a:r>
          </a:p>
          <a:p>
            <a:pPr lvl="2"/>
            <a:r>
              <a:rPr lang="nl-NL"/>
              <a:t>Voeg </a:t>
            </a:r>
            <a:r>
              <a:rPr lang="nl-NL" err="1"/>
              <a:t>bullet</a:t>
            </a:r>
            <a:r>
              <a:rPr lang="nl-NL"/>
              <a:t> toe </a:t>
            </a:r>
            <a:r>
              <a:rPr lang="nl-NL" err="1"/>
              <a:t>FlandersArtSans</a:t>
            </a:r>
            <a:r>
              <a:rPr lang="nl-NL"/>
              <a:t> Light 14 </a:t>
            </a:r>
            <a:r>
              <a:rPr lang="nl-NL" err="1"/>
              <a:t>pt</a:t>
            </a:r>
            <a:r>
              <a:rPr lang="nl-NL"/>
              <a:t>.</a:t>
            </a:r>
          </a:p>
        </p:txBody>
      </p:sp>
      <p:sp>
        <p:nvSpPr>
          <p:cNvPr id="28" name="Tijdelijke aanduiding voor tekst 6">
            <a:extLst>
              <a:ext uri="{FF2B5EF4-FFF2-40B4-BE49-F238E27FC236}">
                <a16:creationId xmlns:a16="http://schemas.microsoft.com/office/drawing/2014/main" id="{84DF0F83-0FB8-4373-9BB3-7B562F8847AD}"/>
              </a:ext>
            </a:extLst>
          </p:cNvPr>
          <p:cNvSpPr>
            <a:spLocks noGrp="1"/>
          </p:cNvSpPr>
          <p:nvPr>
            <p:ph type="body" sz="quarter" idx="27" hasCustomPrompt="1"/>
          </p:nvPr>
        </p:nvSpPr>
        <p:spPr>
          <a:xfrm>
            <a:off x="4572000" y="5329512"/>
            <a:ext cx="7193889" cy="1150284"/>
          </a:xfrm>
        </p:spPr>
        <p:txBody>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600"/>
            </a:lvl4pPr>
            <a:lvl5pPr>
              <a:defRPr sz="1400"/>
            </a:lvl5pPr>
          </a:lstStyle>
          <a:p>
            <a:pPr lvl="0"/>
            <a:r>
              <a:rPr lang="nl-NL"/>
              <a:t>Voeg tekst toe </a:t>
            </a:r>
            <a:r>
              <a:rPr lang="nl-NL" err="1"/>
              <a:t>FlandersArtSans</a:t>
            </a:r>
            <a:r>
              <a:rPr lang="nl-NL"/>
              <a:t> Light 18 </a:t>
            </a:r>
            <a:r>
              <a:rPr lang="nl-NL" err="1"/>
              <a:t>pt</a:t>
            </a:r>
            <a:r>
              <a:rPr lang="nl-NL"/>
              <a:t>.</a:t>
            </a:r>
          </a:p>
          <a:p>
            <a:pPr lvl="1"/>
            <a:r>
              <a:rPr lang="nl-NL"/>
              <a:t>Voeg </a:t>
            </a:r>
            <a:r>
              <a:rPr lang="nl-NL" err="1"/>
              <a:t>bullet</a:t>
            </a:r>
            <a:r>
              <a:rPr lang="nl-NL"/>
              <a:t> toe </a:t>
            </a:r>
            <a:r>
              <a:rPr lang="nl-NL" err="1"/>
              <a:t>FlandersArtSans</a:t>
            </a:r>
            <a:r>
              <a:rPr lang="nl-NL"/>
              <a:t> Light 16pt.</a:t>
            </a:r>
          </a:p>
          <a:p>
            <a:pPr lvl="2"/>
            <a:r>
              <a:rPr lang="nl-NL"/>
              <a:t>Voeg </a:t>
            </a:r>
            <a:r>
              <a:rPr lang="nl-NL" err="1"/>
              <a:t>bullet</a:t>
            </a:r>
            <a:r>
              <a:rPr lang="nl-NL"/>
              <a:t> toe </a:t>
            </a:r>
            <a:r>
              <a:rPr lang="nl-NL" err="1"/>
              <a:t>FlandersArtSans</a:t>
            </a:r>
            <a:r>
              <a:rPr lang="nl-NL"/>
              <a:t> Light 14 </a:t>
            </a:r>
            <a:r>
              <a:rPr lang="nl-NL" err="1"/>
              <a:t>pt</a:t>
            </a:r>
            <a:r>
              <a:rPr lang="nl-NL"/>
              <a:t>.</a:t>
            </a:r>
          </a:p>
        </p:txBody>
      </p:sp>
    </p:spTree>
    <p:extLst>
      <p:ext uri="{BB962C8B-B14F-4D97-AF65-F5344CB8AC3E}">
        <p14:creationId xmlns:p14="http://schemas.microsoft.com/office/powerpoint/2010/main" val="3778145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derwerp indeling 2">
    <p:spTree>
      <p:nvGrpSpPr>
        <p:cNvPr id="1" name=""/>
        <p:cNvGrpSpPr/>
        <p:nvPr/>
      </p:nvGrpSpPr>
      <p:grpSpPr>
        <a:xfrm>
          <a:off x="0" y="0"/>
          <a:ext cx="0" cy="0"/>
          <a:chOff x="0" y="0"/>
          <a:chExt cx="0" cy="0"/>
        </a:xfrm>
      </p:grpSpPr>
      <p:sp>
        <p:nvSpPr>
          <p:cNvPr id="3" name="Stroomdiagram: Proces 2">
            <a:extLst>
              <a:ext uri="{FF2B5EF4-FFF2-40B4-BE49-F238E27FC236}">
                <a16:creationId xmlns:a16="http://schemas.microsoft.com/office/drawing/2014/main" id="{976775EA-7FA8-4DF6-9F0B-1E01C2368310}"/>
              </a:ext>
            </a:extLst>
          </p:cNvPr>
          <p:cNvSpPr/>
          <p:nvPr userDrawn="1"/>
        </p:nvSpPr>
        <p:spPr>
          <a:xfrm>
            <a:off x="288758" y="-8626"/>
            <a:ext cx="11903242" cy="6858000"/>
          </a:xfrm>
          <a:prstGeom prst="flowChartProcess">
            <a:avLst/>
          </a:prstGeom>
          <a:solidFill>
            <a:srgbClr val="2B92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Stroomdiagram: Proces 3">
            <a:extLst>
              <a:ext uri="{FF2B5EF4-FFF2-40B4-BE49-F238E27FC236}">
                <a16:creationId xmlns:a16="http://schemas.microsoft.com/office/drawing/2014/main" id="{BB413064-F681-4BD1-B743-ED31A6F9A65C}"/>
              </a:ext>
            </a:extLst>
          </p:cNvPr>
          <p:cNvSpPr/>
          <p:nvPr userDrawn="1"/>
        </p:nvSpPr>
        <p:spPr>
          <a:xfrm>
            <a:off x="624527" y="8626"/>
            <a:ext cx="6424863" cy="5534526"/>
          </a:xfrm>
          <a:prstGeom prst="flowChartProcess">
            <a:avLst/>
          </a:prstGeom>
          <a:solidFill>
            <a:srgbClr val="1547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Tijdelijke aanduiding voor afbeelding 6">
            <a:extLst>
              <a:ext uri="{FF2B5EF4-FFF2-40B4-BE49-F238E27FC236}">
                <a16:creationId xmlns:a16="http://schemas.microsoft.com/office/drawing/2014/main" id="{6B5B2E50-ABA9-43B1-9CEE-F0231869D252}"/>
              </a:ext>
            </a:extLst>
          </p:cNvPr>
          <p:cNvSpPr>
            <a:spLocks noGrp="1"/>
          </p:cNvSpPr>
          <p:nvPr>
            <p:ph type="pic" sz="quarter" idx="10"/>
          </p:nvPr>
        </p:nvSpPr>
        <p:spPr>
          <a:xfrm>
            <a:off x="7049390" y="-8626"/>
            <a:ext cx="3913187" cy="5534526"/>
          </a:xfrm>
        </p:spPr>
        <p:txBody>
          <a:bodyPr/>
          <a:lstStyle/>
          <a:p>
            <a:r>
              <a:rPr lang="nl-NL"/>
              <a:t>Klik op het pictogram als u een afbeelding wilt toevoegen</a:t>
            </a:r>
            <a:endParaRPr lang="nl-BE"/>
          </a:p>
        </p:txBody>
      </p:sp>
      <p:sp>
        <p:nvSpPr>
          <p:cNvPr id="12" name="Tijdelijke aanduiding voor tekst 8">
            <a:extLst>
              <a:ext uri="{FF2B5EF4-FFF2-40B4-BE49-F238E27FC236}">
                <a16:creationId xmlns:a16="http://schemas.microsoft.com/office/drawing/2014/main" id="{40DDAF49-7A24-4764-ADE2-E4C9ADC38209}"/>
              </a:ext>
            </a:extLst>
          </p:cNvPr>
          <p:cNvSpPr>
            <a:spLocks noGrp="1"/>
          </p:cNvSpPr>
          <p:nvPr>
            <p:ph type="body" sz="quarter" idx="14" hasCustomPrompt="1"/>
          </p:nvPr>
        </p:nvSpPr>
        <p:spPr>
          <a:xfrm>
            <a:off x="739681" y="410527"/>
            <a:ext cx="4948534" cy="365125"/>
          </a:xfrm>
        </p:spPr>
        <p:txBody>
          <a:bodyPr/>
          <a:lstStyle>
            <a:lvl1pPr>
              <a:defRPr sz="2500">
                <a:solidFill>
                  <a:schemeClr val="bg1"/>
                </a:solidFill>
                <a:latin typeface="FlandersArtSans-Medium" panose="00000600000000000000" pitchFamily="2" charset="0"/>
              </a:defRPr>
            </a:lvl1pPr>
            <a:lvl2pPr>
              <a:defRPr sz="1800">
                <a:solidFill>
                  <a:schemeClr val="bg1"/>
                </a:solidFill>
              </a:defRPr>
            </a:lvl2pPr>
            <a:lvl3pPr>
              <a:defRPr sz="1600">
                <a:solidFill>
                  <a:schemeClr val="bg1"/>
                </a:solidFill>
              </a:defRPr>
            </a:lvl3pPr>
            <a:lvl4pPr>
              <a:defRPr sz="1600"/>
            </a:lvl4pPr>
            <a:lvl5pPr>
              <a:defRPr sz="1400"/>
            </a:lvl5pPr>
          </a:lstStyle>
          <a:p>
            <a:pPr lvl="0"/>
            <a:r>
              <a:rPr lang="nl-NL"/>
              <a:t>Voeg titel toe. </a:t>
            </a:r>
            <a:r>
              <a:rPr lang="nl-NL" err="1"/>
              <a:t>FlandersArtSans</a:t>
            </a:r>
            <a:r>
              <a:rPr lang="nl-NL"/>
              <a:t>-Medium 25 </a:t>
            </a:r>
            <a:r>
              <a:rPr lang="nl-NL" err="1"/>
              <a:t>pt</a:t>
            </a:r>
            <a:r>
              <a:rPr lang="nl-NL"/>
              <a:t> wit</a:t>
            </a:r>
          </a:p>
        </p:txBody>
      </p:sp>
      <p:sp>
        <p:nvSpPr>
          <p:cNvPr id="13" name="Tijdelijke aanduiding voor tekst 8">
            <a:extLst>
              <a:ext uri="{FF2B5EF4-FFF2-40B4-BE49-F238E27FC236}">
                <a16:creationId xmlns:a16="http://schemas.microsoft.com/office/drawing/2014/main" id="{DDF84FC5-A58D-41D1-AFE1-8B7169664862}"/>
              </a:ext>
            </a:extLst>
          </p:cNvPr>
          <p:cNvSpPr>
            <a:spLocks noGrp="1"/>
          </p:cNvSpPr>
          <p:nvPr>
            <p:ph type="body" sz="quarter" idx="20" hasCustomPrompt="1"/>
          </p:nvPr>
        </p:nvSpPr>
        <p:spPr>
          <a:xfrm>
            <a:off x="739680" y="1895578"/>
            <a:ext cx="4948533" cy="873901"/>
          </a:xfrm>
        </p:spPr>
        <p:txBody>
          <a:bodyPr>
            <a:normAutofit/>
          </a:bodyPr>
          <a:lstStyle>
            <a:lvl1pPr>
              <a:defRPr sz="1600">
                <a:solidFill>
                  <a:schemeClr val="bg1"/>
                </a:solidFill>
                <a:latin typeface="FlandersArtSans-Light" panose="00000400000000000000" pitchFamily="2" charset="0"/>
              </a:defRPr>
            </a:lvl1pPr>
            <a:lvl2pPr>
              <a:defRPr sz="1800">
                <a:solidFill>
                  <a:schemeClr val="bg1"/>
                </a:solidFill>
              </a:defRPr>
            </a:lvl2pPr>
            <a:lvl3pPr>
              <a:defRPr sz="1600">
                <a:solidFill>
                  <a:schemeClr val="bg1"/>
                </a:solidFill>
              </a:defRPr>
            </a:lvl3pPr>
            <a:lvl4pPr>
              <a:defRPr sz="1600"/>
            </a:lvl4pPr>
            <a:lvl5pPr>
              <a:defRPr sz="1400"/>
            </a:lvl5pPr>
          </a:lstStyle>
          <a:p>
            <a:pPr lvl="0"/>
            <a:r>
              <a:rPr lang="nl-NL"/>
              <a:t>Voeg tekst toe. </a:t>
            </a:r>
            <a:r>
              <a:rPr lang="nl-NL" err="1"/>
              <a:t>FlandersArtSansLight</a:t>
            </a:r>
            <a:r>
              <a:rPr lang="nl-NL"/>
              <a:t> 18 </a:t>
            </a:r>
            <a:r>
              <a:rPr lang="nl-NL" err="1"/>
              <a:t>pt</a:t>
            </a:r>
            <a:r>
              <a:rPr lang="nl-NL"/>
              <a:t> wit.</a:t>
            </a:r>
          </a:p>
        </p:txBody>
      </p:sp>
      <p:sp>
        <p:nvSpPr>
          <p:cNvPr id="8" name="Tijdelijke aanduiding voor tekst 9">
            <a:extLst>
              <a:ext uri="{FF2B5EF4-FFF2-40B4-BE49-F238E27FC236}">
                <a16:creationId xmlns:a16="http://schemas.microsoft.com/office/drawing/2014/main" id="{A2F3A525-F2B6-4790-887A-ADA04AD409F3}"/>
              </a:ext>
            </a:extLst>
          </p:cNvPr>
          <p:cNvSpPr>
            <a:spLocks noGrp="1"/>
          </p:cNvSpPr>
          <p:nvPr>
            <p:ph type="body" sz="quarter" idx="13" hasCustomPrompt="1"/>
          </p:nvPr>
        </p:nvSpPr>
        <p:spPr>
          <a:xfrm>
            <a:off x="739680" y="980372"/>
            <a:ext cx="4948534" cy="873901"/>
          </a:xfrm>
        </p:spPr>
        <p:txBody>
          <a:bodyPr>
            <a:normAutofit/>
          </a:bodyPr>
          <a:lstStyle>
            <a:lvl1pPr>
              <a:defRPr sz="2000">
                <a:solidFill>
                  <a:schemeClr val="bg1"/>
                </a:solidFill>
              </a:defRPr>
            </a:lvl1pPr>
          </a:lstStyle>
          <a:p>
            <a:pPr lvl="0"/>
            <a:r>
              <a:rPr lang="nl-BE"/>
              <a:t>Voeg subtitel toe. </a:t>
            </a:r>
            <a:r>
              <a:rPr lang="nl-BE" err="1"/>
              <a:t>FlandersArtSansLight</a:t>
            </a:r>
            <a:r>
              <a:rPr lang="nl-BE"/>
              <a:t> 22 </a:t>
            </a:r>
            <a:r>
              <a:rPr lang="nl-BE" err="1"/>
              <a:t>pt</a:t>
            </a:r>
            <a:r>
              <a:rPr lang="nl-BE"/>
              <a:t> wit.</a:t>
            </a:r>
          </a:p>
        </p:txBody>
      </p:sp>
    </p:spTree>
    <p:extLst>
      <p:ext uri="{BB962C8B-B14F-4D97-AF65-F5344CB8AC3E}">
        <p14:creationId xmlns:p14="http://schemas.microsoft.com/office/powerpoint/2010/main" val="2284481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derwerp indeling 3">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3A671B-22EF-4D93-A68E-EB92C3122620}"/>
              </a:ext>
            </a:extLst>
          </p:cNvPr>
          <p:cNvSpPr>
            <a:spLocks noGrp="1"/>
          </p:cNvSpPr>
          <p:nvPr>
            <p:ph type="title" hasCustomPrompt="1"/>
          </p:nvPr>
        </p:nvSpPr>
        <p:spPr>
          <a:xfrm>
            <a:off x="950495" y="382587"/>
            <a:ext cx="10515600" cy="1325563"/>
          </a:xfrm>
        </p:spPr>
        <p:txBody>
          <a:bodyPr/>
          <a:lstStyle>
            <a:lvl1pPr>
              <a:defRPr>
                <a:solidFill>
                  <a:srgbClr val="443939"/>
                </a:solidFill>
                <a:latin typeface="FlandersArtSans-Medium" panose="00000600000000000000" pitchFamily="2" charset="0"/>
              </a:defRPr>
            </a:lvl1pPr>
          </a:lstStyle>
          <a:p>
            <a:r>
              <a:rPr lang="nl-BE"/>
              <a:t>Voeg titel toe. </a:t>
            </a:r>
            <a:r>
              <a:rPr lang="nl-BE" err="1"/>
              <a:t>FlandersArtSans</a:t>
            </a:r>
            <a:r>
              <a:rPr lang="nl-BE"/>
              <a:t>-Medium 44 </a:t>
            </a:r>
            <a:r>
              <a:rPr lang="nl-BE" err="1"/>
              <a:t>pt</a:t>
            </a:r>
            <a:r>
              <a:rPr lang="nl-BE"/>
              <a:t> zwart #443939.</a:t>
            </a:r>
          </a:p>
        </p:txBody>
      </p:sp>
      <p:sp>
        <p:nvSpPr>
          <p:cNvPr id="7" name="Stroomdiagram: Proces 6">
            <a:extLst>
              <a:ext uri="{FF2B5EF4-FFF2-40B4-BE49-F238E27FC236}">
                <a16:creationId xmlns:a16="http://schemas.microsoft.com/office/drawing/2014/main" id="{BDDA9066-AE52-41C3-8D70-646730E095E5}"/>
              </a:ext>
            </a:extLst>
          </p:cNvPr>
          <p:cNvSpPr/>
          <p:nvPr userDrawn="1"/>
        </p:nvSpPr>
        <p:spPr>
          <a:xfrm>
            <a:off x="950495" y="2213811"/>
            <a:ext cx="10403305" cy="3332747"/>
          </a:xfrm>
          <a:prstGeom prst="flowChartProcess">
            <a:avLst/>
          </a:prstGeom>
          <a:solidFill>
            <a:srgbClr val="154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Tijdelijke aanduiding voor tekst 8">
            <a:extLst>
              <a:ext uri="{FF2B5EF4-FFF2-40B4-BE49-F238E27FC236}">
                <a16:creationId xmlns:a16="http://schemas.microsoft.com/office/drawing/2014/main" id="{919D0BC9-CC8E-44D3-8310-05ECD9AAE160}"/>
              </a:ext>
            </a:extLst>
          </p:cNvPr>
          <p:cNvSpPr>
            <a:spLocks noGrp="1"/>
          </p:cNvSpPr>
          <p:nvPr>
            <p:ph type="body" sz="quarter" idx="10" hasCustomPrompt="1"/>
          </p:nvPr>
        </p:nvSpPr>
        <p:spPr>
          <a:xfrm>
            <a:off x="1082674" y="3218029"/>
            <a:ext cx="5775324" cy="2130175"/>
          </a:xfrm>
        </p:spPr>
        <p:txBody>
          <a:bodyPr/>
          <a:lstStyle>
            <a:lvl1pPr>
              <a:defRPr sz="1600" b="0">
                <a:solidFill>
                  <a:schemeClr val="bg1"/>
                </a:solidFill>
                <a:latin typeface="FlandersArtSans-Light" panose="00000400000000000000" pitchFamily="2" charset="0"/>
              </a:defRPr>
            </a:lvl1pPr>
          </a:lstStyle>
          <a:p>
            <a:pPr lvl="0"/>
            <a:r>
              <a:rPr lang="nl-NL"/>
              <a:t>Voeg tekst toe. </a:t>
            </a:r>
            <a:r>
              <a:rPr lang="nl-NL" err="1"/>
              <a:t>FlandersArtSansLight</a:t>
            </a:r>
            <a:r>
              <a:rPr lang="nl-NL"/>
              <a:t> 16 </a:t>
            </a:r>
            <a:r>
              <a:rPr lang="nl-NL" err="1"/>
              <a:t>pt</a:t>
            </a:r>
            <a:r>
              <a:rPr lang="nl-NL"/>
              <a:t> wit</a:t>
            </a:r>
          </a:p>
          <a:p>
            <a:pPr lvl="0"/>
            <a:endParaRPr lang="nl-NL"/>
          </a:p>
          <a:p>
            <a:pPr lvl="0"/>
            <a:endParaRPr lang="nl-NL"/>
          </a:p>
          <a:p>
            <a:pPr lvl="0"/>
            <a:endParaRPr lang="nl-BE"/>
          </a:p>
        </p:txBody>
      </p:sp>
      <p:sp>
        <p:nvSpPr>
          <p:cNvPr id="11" name="Tijdelijke aanduiding voor tekst 10">
            <a:extLst>
              <a:ext uri="{FF2B5EF4-FFF2-40B4-BE49-F238E27FC236}">
                <a16:creationId xmlns:a16="http://schemas.microsoft.com/office/drawing/2014/main" id="{DD62B713-4D93-4874-805D-E6C18BB4ECBD}"/>
              </a:ext>
            </a:extLst>
          </p:cNvPr>
          <p:cNvSpPr>
            <a:spLocks noGrp="1"/>
          </p:cNvSpPr>
          <p:nvPr>
            <p:ph type="body" sz="quarter" idx="11" hasCustomPrompt="1"/>
          </p:nvPr>
        </p:nvSpPr>
        <p:spPr>
          <a:xfrm>
            <a:off x="1082675" y="2417763"/>
            <a:ext cx="5775323" cy="482600"/>
          </a:xfrm>
        </p:spPr>
        <p:txBody>
          <a:bodyPr>
            <a:normAutofit/>
          </a:bodyPr>
          <a:lstStyle>
            <a:lvl1pPr>
              <a:defRPr sz="2500">
                <a:solidFill>
                  <a:schemeClr val="bg1"/>
                </a:solidFill>
                <a:latin typeface="FlandersArtSans-Medium" panose="00000600000000000000" pitchFamily="2" charset="0"/>
              </a:defRPr>
            </a:lvl1pPr>
          </a:lstStyle>
          <a:p>
            <a:pPr lvl="0"/>
            <a:r>
              <a:rPr lang="nl-BE"/>
              <a:t>Voeg subtitel toe. </a:t>
            </a:r>
            <a:r>
              <a:rPr lang="nl-BE" err="1"/>
              <a:t>FlandersArtSans</a:t>
            </a:r>
            <a:r>
              <a:rPr lang="nl-BE"/>
              <a:t>-Medium 25 </a:t>
            </a:r>
            <a:r>
              <a:rPr lang="nl-BE" err="1"/>
              <a:t>pt</a:t>
            </a:r>
            <a:r>
              <a:rPr lang="nl-BE"/>
              <a:t> hoofdletters wit.</a:t>
            </a:r>
          </a:p>
        </p:txBody>
      </p:sp>
      <p:sp>
        <p:nvSpPr>
          <p:cNvPr id="13" name="Tijdelijke aanduiding voor afbeelding 12">
            <a:extLst>
              <a:ext uri="{FF2B5EF4-FFF2-40B4-BE49-F238E27FC236}">
                <a16:creationId xmlns:a16="http://schemas.microsoft.com/office/drawing/2014/main" id="{3F1E3EE2-12DD-4D24-8CFC-68CF6C2866E4}"/>
              </a:ext>
            </a:extLst>
          </p:cNvPr>
          <p:cNvSpPr>
            <a:spLocks noGrp="1"/>
          </p:cNvSpPr>
          <p:nvPr>
            <p:ph type="pic" sz="quarter" idx="12"/>
          </p:nvPr>
        </p:nvSpPr>
        <p:spPr>
          <a:xfrm>
            <a:off x="6858000" y="2382253"/>
            <a:ext cx="4198938" cy="2965951"/>
          </a:xfrm>
        </p:spPr>
        <p:txBody>
          <a:bodyPr/>
          <a:lstStyle/>
          <a:p>
            <a:r>
              <a:rPr lang="nl-NL"/>
              <a:t>Klik op het pictogram als u een afbeelding wilt toevoegen</a:t>
            </a:r>
            <a:endParaRPr lang="nl-BE"/>
          </a:p>
        </p:txBody>
      </p:sp>
    </p:spTree>
    <p:extLst>
      <p:ext uri="{BB962C8B-B14F-4D97-AF65-F5344CB8AC3E}">
        <p14:creationId xmlns:p14="http://schemas.microsoft.com/office/powerpoint/2010/main" val="3037060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derwerp indeling 4">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A2260CEF-750D-41FD-B05C-520A52550ABD}"/>
              </a:ext>
            </a:extLst>
          </p:cNvPr>
          <p:cNvSpPr>
            <a:spLocks noGrp="1"/>
          </p:cNvSpPr>
          <p:nvPr>
            <p:ph type="title" hasCustomPrompt="1"/>
          </p:nvPr>
        </p:nvSpPr>
        <p:spPr>
          <a:xfrm>
            <a:off x="838200" y="365126"/>
            <a:ext cx="10515600" cy="1146176"/>
          </a:xfrm>
        </p:spPr>
        <p:txBody>
          <a:bodyPr/>
          <a:lstStyle>
            <a:lvl1pPr>
              <a:defRPr>
                <a:solidFill>
                  <a:srgbClr val="443939"/>
                </a:solidFill>
                <a:latin typeface="FlandersArtSans-Medium" panose="00000600000000000000" pitchFamily="2" charset="0"/>
              </a:defRPr>
            </a:lvl1pPr>
          </a:lstStyle>
          <a:p>
            <a:r>
              <a:rPr lang="nl-BE"/>
              <a:t>Voeg titel toe. </a:t>
            </a:r>
            <a:r>
              <a:rPr lang="nl-BE" err="1"/>
              <a:t>FlandersArtSans</a:t>
            </a:r>
            <a:r>
              <a:rPr lang="nl-BE"/>
              <a:t>-Medium 44 </a:t>
            </a:r>
            <a:r>
              <a:rPr lang="nl-BE" err="1"/>
              <a:t>pt</a:t>
            </a:r>
            <a:r>
              <a:rPr lang="nl-BE"/>
              <a:t> zwart #443939.</a:t>
            </a:r>
          </a:p>
        </p:txBody>
      </p:sp>
      <p:sp>
        <p:nvSpPr>
          <p:cNvPr id="4" name="Tijdelijke aanduiding voor tekst 6">
            <a:extLst>
              <a:ext uri="{FF2B5EF4-FFF2-40B4-BE49-F238E27FC236}">
                <a16:creationId xmlns:a16="http://schemas.microsoft.com/office/drawing/2014/main" id="{3C7DC139-4352-4D95-8C95-D16858DA2C85}"/>
              </a:ext>
            </a:extLst>
          </p:cNvPr>
          <p:cNvSpPr>
            <a:spLocks noGrp="1"/>
          </p:cNvSpPr>
          <p:nvPr>
            <p:ph type="body" sz="quarter" idx="20" hasCustomPrompt="1"/>
          </p:nvPr>
        </p:nvSpPr>
        <p:spPr>
          <a:xfrm>
            <a:off x="838200" y="1511302"/>
            <a:ext cx="10515600" cy="4087241"/>
          </a:xfrm>
        </p:spPr>
        <p:txBody>
          <a:bodyPr/>
          <a:lstStyle>
            <a:lvl1pPr>
              <a:defRPr sz="1800">
                <a:solidFill>
                  <a:srgbClr val="443939"/>
                </a:solidFill>
              </a:defRPr>
            </a:lvl1pPr>
            <a:lvl2pPr>
              <a:defRPr sz="1600">
                <a:solidFill>
                  <a:srgbClr val="443939"/>
                </a:solidFill>
              </a:defRPr>
            </a:lvl2pPr>
            <a:lvl3pPr>
              <a:defRPr sz="1400">
                <a:solidFill>
                  <a:srgbClr val="443939"/>
                </a:solidFill>
              </a:defRPr>
            </a:lvl3pPr>
            <a:lvl4pPr>
              <a:defRPr sz="1600"/>
            </a:lvl4pPr>
            <a:lvl5pPr>
              <a:defRPr sz="1400"/>
            </a:lvl5pPr>
          </a:lstStyle>
          <a:p>
            <a:pPr lvl="0"/>
            <a:r>
              <a:rPr lang="nl-NL"/>
              <a:t>Voeg tekst toe </a:t>
            </a:r>
            <a:r>
              <a:rPr lang="nl-NL" err="1"/>
              <a:t>FlandersArtSans</a:t>
            </a:r>
            <a:r>
              <a:rPr lang="nl-NL"/>
              <a:t>-Light 18 </a:t>
            </a:r>
            <a:r>
              <a:rPr lang="nl-NL" err="1"/>
              <a:t>pt</a:t>
            </a:r>
            <a:r>
              <a:rPr lang="nl-NL"/>
              <a:t>.</a:t>
            </a:r>
          </a:p>
          <a:p>
            <a:pPr lvl="1"/>
            <a:r>
              <a:rPr lang="nl-NL"/>
              <a:t>Voeg </a:t>
            </a:r>
            <a:r>
              <a:rPr lang="nl-NL" err="1"/>
              <a:t>bullet</a:t>
            </a:r>
            <a:r>
              <a:rPr lang="nl-NL"/>
              <a:t> toe </a:t>
            </a:r>
            <a:r>
              <a:rPr lang="nl-NL" err="1"/>
              <a:t>FlandersArtSans</a:t>
            </a:r>
            <a:r>
              <a:rPr lang="nl-NL"/>
              <a:t>-Light 16pt.</a:t>
            </a:r>
          </a:p>
          <a:p>
            <a:pPr lvl="2"/>
            <a:r>
              <a:rPr lang="nl-NL"/>
              <a:t>Voeg </a:t>
            </a:r>
            <a:r>
              <a:rPr lang="nl-NL" err="1"/>
              <a:t>bullet</a:t>
            </a:r>
            <a:r>
              <a:rPr lang="nl-NL"/>
              <a:t> toe </a:t>
            </a:r>
            <a:r>
              <a:rPr lang="nl-NL" err="1"/>
              <a:t>FlandersArtSans</a:t>
            </a:r>
            <a:r>
              <a:rPr lang="nl-NL"/>
              <a:t>-Light 14 </a:t>
            </a:r>
            <a:r>
              <a:rPr lang="nl-NL" err="1"/>
              <a:t>pt</a:t>
            </a:r>
            <a:r>
              <a:rPr lang="nl-NL"/>
              <a:t>.</a:t>
            </a:r>
          </a:p>
        </p:txBody>
      </p:sp>
    </p:spTree>
    <p:extLst>
      <p:ext uri="{BB962C8B-B14F-4D97-AF65-F5344CB8AC3E}">
        <p14:creationId xmlns:p14="http://schemas.microsoft.com/office/powerpoint/2010/main" val="50734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derwerp indeling 5">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037A1575-6026-4A64-93D8-80C7810CD662}"/>
              </a:ext>
            </a:extLst>
          </p:cNvPr>
          <p:cNvSpPr/>
          <p:nvPr userDrawn="1"/>
        </p:nvSpPr>
        <p:spPr>
          <a:xfrm>
            <a:off x="5684808" y="0"/>
            <a:ext cx="6507192" cy="6858000"/>
          </a:xfrm>
          <a:prstGeom prst="rect">
            <a:avLst/>
          </a:prstGeom>
          <a:solidFill>
            <a:srgbClr val="1547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itel 1">
            <a:extLst>
              <a:ext uri="{FF2B5EF4-FFF2-40B4-BE49-F238E27FC236}">
                <a16:creationId xmlns:a16="http://schemas.microsoft.com/office/drawing/2014/main" id="{8A0A99BA-65E8-406B-AD04-109AB098793B}"/>
              </a:ext>
            </a:extLst>
          </p:cNvPr>
          <p:cNvSpPr>
            <a:spLocks noGrp="1"/>
          </p:cNvSpPr>
          <p:nvPr>
            <p:ph type="title" hasCustomPrompt="1"/>
          </p:nvPr>
        </p:nvSpPr>
        <p:spPr>
          <a:xfrm>
            <a:off x="830293" y="842989"/>
            <a:ext cx="2982584" cy="1146176"/>
          </a:xfrm>
        </p:spPr>
        <p:txBody>
          <a:bodyPr>
            <a:noAutofit/>
          </a:bodyPr>
          <a:lstStyle>
            <a:lvl1pPr>
              <a:defRPr sz="3500">
                <a:solidFill>
                  <a:srgbClr val="443939"/>
                </a:solidFill>
                <a:latin typeface="FlandersArtSans-Medium" panose="00000600000000000000" pitchFamily="2" charset="0"/>
              </a:defRPr>
            </a:lvl1pPr>
          </a:lstStyle>
          <a:p>
            <a:r>
              <a:rPr lang="nl-BE"/>
              <a:t>Voeg titel toe. </a:t>
            </a:r>
            <a:r>
              <a:rPr lang="nl-BE" err="1"/>
              <a:t>FlandersArtSans</a:t>
            </a:r>
            <a:r>
              <a:rPr lang="nl-BE"/>
              <a:t>-Medium 35 </a:t>
            </a:r>
            <a:r>
              <a:rPr lang="nl-BE" err="1"/>
              <a:t>pt</a:t>
            </a:r>
            <a:r>
              <a:rPr lang="nl-BE"/>
              <a:t> zwart #443939</a:t>
            </a:r>
          </a:p>
        </p:txBody>
      </p:sp>
      <p:sp>
        <p:nvSpPr>
          <p:cNvPr id="10" name="Tekstvak 9">
            <a:extLst>
              <a:ext uri="{FF2B5EF4-FFF2-40B4-BE49-F238E27FC236}">
                <a16:creationId xmlns:a16="http://schemas.microsoft.com/office/drawing/2014/main" id="{4C81CB91-94B5-4066-99E0-92E017DA7F5A}"/>
              </a:ext>
            </a:extLst>
          </p:cNvPr>
          <p:cNvSpPr txBox="1"/>
          <p:nvPr userDrawn="1"/>
        </p:nvSpPr>
        <p:spPr>
          <a:xfrm>
            <a:off x="4421969" y="1123739"/>
            <a:ext cx="1552754" cy="630942"/>
          </a:xfrm>
          <a:prstGeom prst="rect">
            <a:avLst/>
          </a:prstGeom>
          <a:noFill/>
        </p:spPr>
        <p:txBody>
          <a:bodyPr wrap="square" rtlCol="0">
            <a:spAutoFit/>
          </a:bodyPr>
          <a:lstStyle/>
          <a:p>
            <a:r>
              <a:rPr lang="nl-BE" sz="3500">
                <a:solidFill>
                  <a:srgbClr val="443939"/>
                </a:solidFill>
                <a:latin typeface="FlandersArtSans-Medium" panose="00000600000000000000" pitchFamily="2" charset="0"/>
              </a:rPr>
              <a:t>1</a:t>
            </a:r>
          </a:p>
        </p:txBody>
      </p:sp>
      <p:sp>
        <p:nvSpPr>
          <p:cNvPr id="11" name="Tekstvak 10">
            <a:extLst>
              <a:ext uri="{FF2B5EF4-FFF2-40B4-BE49-F238E27FC236}">
                <a16:creationId xmlns:a16="http://schemas.microsoft.com/office/drawing/2014/main" id="{F786F383-DC2A-4DC7-A37C-F68933ED37B2}"/>
              </a:ext>
            </a:extLst>
          </p:cNvPr>
          <p:cNvSpPr txBox="1"/>
          <p:nvPr userDrawn="1"/>
        </p:nvSpPr>
        <p:spPr>
          <a:xfrm>
            <a:off x="4357538" y="3210341"/>
            <a:ext cx="1552754" cy="630942"/>
          </a:xfrm>
          <a:prstGeom prst="rect">
            <a:avLst/>
          </a:prstGeom>
          <a:noFill/>
        </p:spPr>
        <p:txBody>
          <a:bodyPr wrap="square" rtlCol="0">
            <a:spAutoFit/>
          </a:bodyPr>
          <a:lstStyle/>
          <a:p>
            <a:r>
              <a:rPr lang="nl-BE" sz="3500">
                <a:solidFill>
                  <a:srgbClr val="443939"/>
                </a:solidFill>
                <a:latin typeface="FlandersArtSans-Medium" panose="00000600000000000000" pitchFamily="2" charset="0"/>
              </a:rPr>
              <a:t>2</a:t>
            </a:r>
          </a:p>
        </p:txBody>
      </p:sp>
      <p:sp>
        <p:nvSpPr>
          <p:cNvPr id="13" name="Tijdelijke aanduiding voor tekst 6">
            <a:extLst>
              <a:ext uri="{FF2B5EF4-FFF2-40B4-BE49-F238E27FC236}">
                <a16:creationId xmlns:a16="http://schemas.microsoft.com/office/drawing/2014/main" id="{C3D4CFE9-89A9-4871-AEF5-293D5E8635C6}"/>
              </a:ext>
            </a:extLst>
          </p:cNvPr>
          <p:cNvSpPr>
            <a:spLocks noGrp="1"/>
          </p:cNvSpPr>
          <p:nvPr>
            <p:ph type="body" sz="quarter" idx="20" hasCustomPrompt="1"/>
          </p:nvPr>
        </p:nvSpPr>
        <p:spPr>
          <a:xfrm>
            <a:off x="4825218" y="1267723"/>
            <a:ext cx="5461865" cy="1247933"/>
          </a:xfrm>
        </p:spPr>
        <p:txBody>
          <a:bodyPr/>
          <a:lstStyle>
            <a:lvl1pPr>
              <a:defRPr sz="1800">
                <a:solidFill>
                  <a:srgbClr val="443939"/>
                </a:solidFill>
              </a:defRPr>
            </a:lvl1pPr>
            <a:lvl2pPr>
              <a:defRPr sz="1600">
                <a:solidFill>
                  <a:srgbClr val="443939"/>
                </a:solidFill>
              </a:defRPr>
            </a:lvl2pPr>
            <a:lvl3pPr>
              <a:defRPr sz="1400">
                <a:solidFill>
                  <a:srgbClr val="443939"/>
                </a:solidFill>
              </a:defRPr>
            </a:lvl3pPr>
            <a:lvl4pPr>
              <a:defRPr sz="1600"/>
            </a:lvl4pPr>
            <a:lvl5pPr>
              <a:defRPr sz="1400"/>
            </a:lvl5pPr>
          </a:lstStyle>
          <a:p>
            <a:pPr lvl="0"/>
            <a:r>
              <a:rPr lang="nl-NL"/>
              <a:t>Voeg tekst toe </a:t>
            </a:r>
            <a:r>
              <a:rPr lang="nl-NL" err="1"/>
              <a:t>FlandersArtSans</a:t>
            </a:r>
            <a:r>
              <a:rPr lang="nl-NL"/>
              <a:t> Light 18 </a:t>
            </a:r>
            <a:r>
              <a:rPr lang="nl-NL" err="1"/>
              <a:t>pt</a:t>
            </a:r>
            <a:br>
              <a:rPr lang="nl-NL"/>
            </a:br>
            <a:r>
              <a:rPr lang="nl-NL"/>
              <a:t>zwart </a:t>
            </a:r>
            <a:r>
              <a:rPr lang="nl-BE"/>
              <a:t>#443939</a:t>
            </a:r>
            <a:r>
              <a:rPr lang="nl-NL"/>
              <a:t>.</a:t>
            </a:r>
          </a:p>
        </p:txBody>
      </p:sp>
      <p:sp>
        <p:nvSpPr>
          <p:cNvPr id="15" name="Tijdelijke aanduiding voor tekst 6">
            <a:extLst>
              <a:ext uri="{FF2B5EF4-FFF2-40B4-BE49-F238E27FC236}">
                <a16:creationId xmlns:a16="http://schemas.microsoft.com/office/drawing/2014/main" id="{E22560BA-37D1-4083-B571-2CCF4E71C2DD}"/>
              </a:ext>
            </a:extLst>
          </p:cNvPr>
          <p:cNvSpPr>
            <a:spLocks noGrp="1"/>
          </p:cNvSpPr>
          <p:nvPr>
            <p:ph type="body" sz="quarter" idx="21" hasCustomPrompt="1"/>
          </p:nvPr>
        </p:nvSpPr>
        <p:spPr>
          <a:xfrm>
            <a:off x="4825219" y="3354326"/>
            <a:ext cx="5461864" cy="1215421"/>
          </a:xfrm>
        </p:spPr>
        <p:txBody>
          <a:bodyPr/>
          <a:lstStyle>
            <a:lvl1pPr>
              <a:defRPr sz="1800">
                <a:solidFill>
                  <a:srgbClr val="443939"/>
                </a:solidFill>
              </a:defRPr>
            </a:lvl1pPr>
            <a:lvl2pPr>
              <a:defRPr sz="1600">
                <a:solidFill>
                  <a:srgbClr val="443939"/>
                </a:solidFill>
              </a:defRPr>
            </a:lvl2pPr>
            <a:lvl3pPr>
              <a:defRPr sz="1400">
                <a:solidFill>
                  <a:srgbClr val="443939"/>
                </a:solidFill>
              </a:defRPr>
            </a:lvl3pPr>
            <a:lvl4pPr>
              <a:defRPr sz="1600"/>
            </a:lvl4pPr>
            <a:lvl5pPr>
              <a:defRPr sz="1400"/>
            </a:lvl5pPr>
          </a:lstStyle>
          <a:p>
            <a:pPr lvl="0"/>
            <a:r>
              <a:rPr lang="nl-NL"/>
              <a:t>Voeg tekst toe </a:t>
            </a:r>
            <a:r>
              <a:rPr lang="nl-NL" err="1"/>
              <a:t>FlandersArtSans</a:t>
            </a:r>
            <a:r>
              <a:rPr lang="nl-NL"/>
              <a:t> Light 18 </a:t>
            </a:r>
            <a:r>
              <a:rPr lang="nl-NL" err="1"/>
              <a:t>pt</a:t>
            </a:r>
            <a:br>
              <a:rPr lang="nl-NL"/>
            </a:br>
            <a:r>
              <a:rPr lang="nl-NL"/>
              <a:t>zwart </a:t>
            </a:r>
            <a:r>
              <a:rPr lang="nl-BE"/>
              <a:t>#443939</a:t>
            </a:r>
            <a:r>
              <a:rPr lang="nl-NL"/>
              <a:t>.</a:t>
            </a:r>
          </a:p>
        </p:txBody>
      </p:sp>
      <p:sp>
        <p:nvSpPr>
          <p:cNvPr id="18" name="Tekstvak 17">
            <a:extLst>
              <a:ext uri="{FF2B5EF4-FFF2-40B4-BE49-F238E27FC236}">
                <a16:creationId xmlns:a16="http://schemas.microsoft.com/office/drawing/2014/main" id="{061B7176-27E4-4D51-ABA2-70D04EA55057}"/>
              </a:ext>
            </a:extLst>
          </p:cNvPr>
          <p:cNvSpPr txBox="1"/>
          <p:nvPr userDrawn="1"/>
        </p:nvSpPr>
        <p:spPr>
          <a:xfrm>
            <a:off x="4395436" y="5096682"/>
            <a:ext cx="1552754" cy="630942"/>
          </a:xfrm>
          <a:prstGeom prst="rect">
            <a:avLst/>
          </a:prstGeom>
          <a:noFill/>
        </p:spPr>
        <p:txBody>
          <a:bodyPr wrap="square" rtlCol="0">
            <a:spAutoFit/>
          </a:bodyPr>
          <a:lstStyle/>
          <a:p>
            <a:r>
              <a:rPr lang="nl-BE" sz="3500">
                <a:solidFill>
                  <a:srgbClr val="443939"/>
                </a:solidFill>
                <a:latin typeface="FlandersArtSans-Medium" panose="00000600000000000000" pitchFamily="2" charset="0"/>
              </a:rPr>
              <a:t>3</a:t>
            </a:r>
          </a:p>
        </p:txBody>
      </p:sp>
      <p:sp>
        <p:nvSpPr>
          <p:cNvPr id="2" name="Rechthoek 1">
            <a:extLst>
              <a:ext uri="{FF2B5EF4-FFF2-40B4-BE49-F238E27FC236}">
                <a16:creationId xmlns:a16="http://schemas.microsoft.com/office/drawing/2014/main" id="{F0827310-780F-4151-99B7-6F01F63F19AA}"/>
              </a:ext>
            </a:extLst>
          </p:cNvPr>
          <p:cNvSpPr/>
          <p:nvPr userDrawn="1"/>
        </p:nvSpPr>
        <p:spPr>
          <a:xfrm>
            <a:off x="4825218" y="1204576"/>
            <a:ext cx="5567240" cy="15021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9" name="Tijdelijke aanduiding voor tekst 6">
            <a:extLst>
              <a:ext uri="{FF2B5EF4-FFF2-40B4-BE49-F238E27FC236}">
                <a16:creationId xmlns:a16="http://schemas.microsoft.com/office/drawing/2014/main" id="{4E3123CE-865D-4C63-A0BD-C84AC3F7C055}"/>
              </a:ext>
            </a:extLst>
          </p:cNvPr>
          <p:cNvSpPr>
            <a:spLocks noGrp="1"/>
          </p:cNvSpPr>
          <p:nvPr>
            <p:ph type="body" sz="quarter" idx="22" hasCustomPrompt="1"/>
          </p:nvPr>
        </p:nvSpPr>
        <p:spPr>
          <a:xfrm>
            <a:off x="4825218" y="5240667"/>
            <a:ext cx="5540707" cy="1215421"/>
          </a:xfrm>
        </p:spPr>
        <p:txBody>
          <a:bodyPr/>
          <a:lstStyle>
            <a:lvl1pPr>
              <a:defRPr sz="1800">
                <a:solidFill>
                  <a:srgbClr val="443939"/>
                </a:solidFill>
              </a:defRPr>
            </a:lvl1pPr>
            <a:lvl2pPr>
              <a:defRPr sz="1600">
                <a:solidFill>
                  <a:srgbClr val="443939"/>
                </a:solidFill>
              </a:defRPr>
            </a:lvl2pPr>
            <a:lvl3pPr>
              <a:defRPr sz="1400">
                <a:solidFill>
                  <a:srgbClr val="443939"/>
                </a:solidFill>
              </a:defRPr>
            </a:lvl3pPr>
            <a:lvl4pPr>
              <a:defRPr sz="1600"/>
            </a:lvl4pPr>
            <a:lvl5pPr>
              <a:defRPr sz="1400"/>
            </a:lvl5pPr>
          </a:lstStyle>
          <a:p>
            <a:pPr lvl="0"/>
            <a:r>
              <a:rPr lang="nl-NL"/>
              <a:t>Voeg tekst toe </a:t>
            </a:r>
            <a:r>
              <a:rPr lang="nl-NL" err="1"/>
              <a:t>FlandersArtSans</a:t>
            </a:r>
            <a:r>
              <a:rPr lang="nl-NL"/>
              <a:t> Light 18 </a:t>
            </a:r>
            <a:r>
              <a:rPr lang="nl-NL" err="1"/>
              <a:t>pt</a:t>
            </a:r>
            <a:br>
              <a:rPr lang="nl-NL"/>
            </a:br>
            <a:r>
              <a:rPr lang="nl-NL"/>
              <a:t>zwart </a:t>
            </a:r>
            <a:r>
              <a:rPr lang="nl-BE"/>
              <a:t>#443939</a:t>
            </a:r>
            <a:r>
              <a:rPr lang="nl-NL"/>
              <a:t>.</a:t>
            </a:r>
          </a:p>
        </p:txBody>
      </p:sp>
      <p:sp>
        <p:nvSpPr>
          <p:cNvPr id="14" name="Rechthoek 13">
            <a:extLst>
              <a:ext uri="{FF2B5EF4-FFF2-40B4-BE49-F238E27FC236}">
                <a16:creationId xmlns:a16="http://schemas.microsoft.com/office/drawing/2014/main" id="{066CD4BB-1B4A-46DE-B7A6-FC38B656EA98}"/>
              </a:ext>
            </a:extLst>
          </p:cNvPr>
          <p:cNvSpPr/>
          <p:nvPr userDrawn="1"/>
        </p:nvSpPr>
        <p:spPr>
          <a:xfrm>
            <a:off x="4825218" y="3140129"/>
            <a:ext cx="5567240" cy="15021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Rechthoek 15">
            <a:extLst>
              <a:ext uri="{FF2B5EF4-FFF2-40B4-BE49-F238E27FC236}">
                <a16:creationId xmlns:a16="http://schemas.microsoft.com/office/drawing/2014/main" id="{B29F5AD9-FE50-4B48-BD6D-1040692A9B19}"/>
              </a:ext>
            </a:extLst>
          </p:cNvPr>
          <p:cNvSpPr/>
          <p:nvPr userDrawn="1"/>
        </p:nvSpPr>
        <p:spPr>
          <a:xfrm>
            <a:off x="4825218" y="5018320"/>
            <a:ext cx="5567240" cy="15021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904396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derwerp indeling 6">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D4B653A5-9837-46AC-A28A-F260179C1215}"/>
              </a:ext>
            </a:extLst>
          </p:cNvPr>
          <p:cNvSpPr/>
          <p:nvPr userDrawn="1"/>
        </p:nvSpPr>
        <p:spPr>
          <a:xfrm>
            <a:off x="313899" y="1"/>
            <a:ext cx="6114197" cy="6858000"/>
          </a:xfrm>
          <a:prstGeom prst="rect">
            <a:avLst/>
          </a:prstGeom>
          <a:solidFill>
            <a:srgbClr val="2B92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Rechthoek 2">
            <a:extLst>
              <a:ext uri="{FF2B5EF4-FFF2-40B4-BE49-F238E27FC236}">
                <a16:creationId xmlns:a16="http://schemas.microsoft.com/office/drawing/2014/main" id="{863BAB75-4BBE-4A72-B2D4-0798F147EA3A}"/>
              </a:ext>
            </a:extLst>
          </p:cNvPr>
          <p:cNvSpPr/>
          <p:nvPr userDrawn="1"/>
        </p:nvSpPr>
        <p:spPr>
          <a:xfrm>
            <a:off x="-1" y="573205"/>
            <a:ext cx="3903259" cy="1091821"/>
          </a:xfrm>
          <a:prstGeom prst="rect">
            <a:avLst/>
          </a:prstGeom>
          <a:solidFill>
            <a:srgbClr val="154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Tijdelijke aanduiding voor afbeelding 4">
            <a:extLst>
              <a:ext uri="{FF2B5EF4-FFF2-40B4-BE49-F238E27FC236}">
                <a16:creationId xmlns:a16="http://schemas.microsoft.com/office/drawing/2014/main" id="{9C2604B1-094D-44E4-A4AC-A0965D78D7D9}"/>
              </a:ext>
            </a:extLst>
          </p:cNvPr>
          <p:cNvSpPr>
            <a:spLocks noGrp="1"/>
          </p:cNvSpPr>
          <p:nvPr>
            <p:ph type="pic" sz="quarter" idx="10"/>
          </p:nvPr>
        </p:nvSpPr>
        <p:spPr>
          <a:xfrm>
            <a:off x="6428096" y="0"/>
            <a:ext cx="5763904" cy="6858000"/>
          </a:xfrm>
        </p:spPr>
        <p:txBody>
          <a:bodyPr/>
          <a:lstStyle/>
          <a:p>
            <a:r>
              <a:rPr lang="nl-NL"/>
              <a:t>Klik op het pictogram als u een afbeelding wilt toevoegen</a:t>
            </a:r>
            <a:endParaRPr lang="nl-BE"/>
          </a:p>
        </p:txBody>
      </p:sp>
      <p:sp>
        <p:nvSpPr>
          <p:cNvPr id="7" name="Tijdelijke aanduiding voor tekst 6">
            <a:extLst>
              <a:ext uri="{FF2B5EF4-FFF2-40B4-BE49-F238E27FC236}">
                <a16:creationId xmlns:a16="http://schemas.microsoft.com/office/drawing/2014/main" id="{F0178F05-6FAB-4D97-9576-9D802C4420B0}"/>
              </a:ext>
            </a:extLst>
          </p:cNvPr>
          <p:cNvSpPr>
            <a:spLocks noGrp="1"/>
          </p:cNvSpPr>
          <p:nvPr>
            <p:ph type="body" sz="quarter" idx="11" hasCustomPrompt="1"/>
          </p:nvPr>
        </p:nvSpPr>
        <p:spPr>
          <a:xfrm>
            <a:off x="0" y="668954"/>
            <a:ext cx="3903258" cy="600075"/>
          </a:xfrm>
        </p:spPr>
        <p:txBody>
          <a:bodyPr/>
          <a:lstStyle>
            <a:lvl1pPr>
              <a:defRPr>
                <a:solidFill>
                  <a:schemeClr val="bg1"/>
                </a:solidFill>
                <a:latin typeface="FlandersArtSans-Medium" panose="00000600000000000000" pitchFamily="2" charset="0"/>
              </a:defRPr>
            </a:lvl1pPr>
          </a:lstStyle>
          <a:p>
            <a:pPr lvl="0"/>
            <a:r>
              <a:rPr lang="nl-BE"/>
              <a:t>Voeg titel toe. </a:t>
            </a:r>
            <a:r>
              <a:rPr lang="nl-BE" err="1"/>
              <a:t>FlandersArtSansMedium</a:t>
            </a:r>
            <a:r>
              <a:rPr lang="nl-BE"/>
              <a:t> 28 </a:t>
            </a:r>
            <a:r>
              <a:rPr lang="nl-BE" err="1"/>
              <a:t>pt</a:t>
            </a:r>
            <a:r>
              <a:rPr lang="nl-BE"/>
              <a:t> wit</a:t>
            </a:r>
          </a:p>
        </p:txBody>
      </p:sp>
      <p:sp>
        <p:nvSpPr>
          <p:cNvPr id="9" name="Tijdelijke aanduiding voor tekst 6">
            <a:extLst>
              <a:ext uri="{FF2B5EF4-FFF2-40B4-BE49-F238E27FC236}">
                <a16:creationId xmlns:a16="http://schemas.microsoft.com/office/drawing/2014/main" id="{40A0D1AD-9355-4F01-9252-44E31F6ACC6E}"/>
              </a:ext>
            </a:extLst>
          </p:cNvPr>
          <p:cNvSpPr>
            <a:spLocks noGrp="1"/>
          </p:cNvSpPr>
          <p:nvPr>
            <p:ph type="body" sz="quarter" idx="20" hasCustomPrompt="1"/>
          </p:nvPr>
        </p:nvSpPr>
        <p:spPr>
          <a:xfrm>
            <a:off x="647131" y="2866509"/>
            <a:ext cx="5548953" cy="3861838"/>
          </a:xfrm>
        </p:spPr>
        <p:txBody>
          <a:bodyPr/>
          <a:lstStyle>
            <a:lvl1pPr>
              <a:defRPr sz="1800">
                <a:solidFill>
                  <a:schemeClr val="bg1"/>
                </a:solidFill>
              </a:defRPr>
            </a:lvl1pPr>
            <a:lvl2pPr>
              <a:defRPr sz="1600">
                <a:solidFill>
                  <a:srgbClr val="443939"/>
                </a:solidFill>
              </a:defRPr>
            </a:lvl2pPr>
            <a:lvl3pPr>
              <a:defRPr sz="1400">
                <a:solidFill>
                  <a:srgbClr val="443939"/>
                </a:solidFill>
              </a:defRPr>
            </a:lvl3pPr>
            <a:lvl4pPr>
              <a:defRPr sz="1600"/>
            </a:lvl4pPr>
            <a:lvl5pPr>
              <a:defRPr sz="1400"/>
            </a:lvl5pPr>
          </a:lstStyle>
          <a:p>
            <a:pPr lvl="0"/>
            <a:r>
              <a:rPr lang="nl-NL"/>
              <a:t>Voeg tekst toe </a:t>
            </a:r>
            <a:r>
              <a:rPr lang="nl-NL" err="1"/>
              <a:t>FlandersArtSans</a:t>
            </a:r>
            <a:r>
              <a:rPr lang="nl-NL"/>
              <a:t>-Light 18 </a:t>
            </a:r>
            <a:r>
              <a:rPr lang="nl-NL" err="1"/>
              <a:t>pt</a:t>
            </a:r>
            <a:r>
              <a:rPr lang="nl-NL"/>
              <a:t> wit</a:t>
            </a:r>
          </a:p>
        </p:txBody>
      </p:sp>
    </p:spTree>
    <p:extLst>
      <p:ext uri="{BB962C8B-B14F-4D97-AF65-F5344CB8AC3E}">
        <p14:creationId xmlns:p14="http://schemas.microsoft.com/office/powerpoint/2010/main" val="3445555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B6EC31-E369-4E8E-9112-699A2C796940}"/>
              </a:ext>
            </a:extLst>
          </p:cNvPr>
          <p:cNvSpPr>
            <a:spLocks noGrp="1"/>
          </p:cNvSpPr>
          <p:nvPr>
            <p:ph type="title" hasCustomPrompt="1"/>
          </p:nvPr>
        </p:nvSpPr>
        <p:spPr>
          <a:xfrm>
            <a:off x="838200" y="365126"/>
            <a:ext cx="10515600" cy="1146176"/>
          </a:xfrm>
        </p:spPr>
        <p:txBody>
          <a:bodyPr/>
          <a:lstStyle>
            <a:lvl1pPr>
              <a:defRPr>
                <a:solidFill>
                  <a:srgbClr val="443939"/>
                </a:solidFill>
                <a:latin typeface="FlandersArtSans-Medium" panose="00000600000000000000" pitchFamily="2" charset="0"/>
              </a:defRPr>
            </a:lvl1pPr>
          </a:lstStyle>
          <a:p>
            <a:r>
              <a:rPr lang="nl-BE"/>
              <a:t>Voeg titel tabel toe. </a:t>
            </a:r>
            <a:r>
              <a:rPr lang="nl-BE" err="1"/>
              <a:t>FlandersArtSans</a:t>
            </a:r>
            <a:r>
              <a:rPr lang="nl-BE"/>
              <a:t>- Medium 44 </a:t>
            </a:r>
            <a:r>
              <a:rPr lang="nl-BE" err="1"/>
              <a:t>pt</a:t>
            </a:r>
            <a:r>
              <a:rPr lang="nl-BE"/>
              <a:t> zwart #443939.</a:t>
            </a:r>
          </a:p>
        </p:txBody>
      </p:sp>
      <p:sp>
        <p:nvSpPr>
          <p:cNvPr id="10" name="Tijdelijke aanduiding voor tekst 9">
            <a:extLst>
              <a:ext uri="{FF2B5EF4-FFF2-40B4-BE49-F238E27FC236}">
                <a16:creationId xmlns:a16="http://schemas.microsoft.com/office/drawing/2014/main" id="{A7E92EAF-57CF-4268-B817-9967CAD5F628}"/>
              </a:ext>
            </a:extLst>
          </p:cNvPr>
          <p:cNvSpPr>
            <a:spLocks noGrp="1"/>
          </p:cNvSpPr>
          <p:nvPr>
            <p:ph type="body" sz="quarter" idx="13" hasCustomPrompt="1"/>
          </p:nvPr>
        </p:nvSpPr>
        <p:spPr>
          <a:xfrm>
            <a:off x="838200" y="1533612"/>
            <a:ext cx="10515600" cy="539165"/>
          </a:xfrm>
        </p:spPr>
        <p:txBody>
          <a:bodyPr/>
          <a:lstStyle>
            <a:lvl1pPr>
              <a:defRPr>
                <a:solidFill>
                  <a:srgbClr val="989898"/>
                </a:solidFill>
              </a:defRPr>
            </a:lvl1pPr>
          </a:lstStyle>
          <a:p>
            <a:pPr lvl="0"/>
            <a:r>
              <a:rPr lang="nl-BE"/>
              <a:t>Voeg subtitel toe. </a:t>
            </a:r>
            <a:r>
              <a:rPr lang="nl-BE" err="1"/>
              <a:t>FlandersArtSans</a:t>
            </a:r>
            <a:r>
              <a:rPr lang="nl-BE"/>
              <a:t>-Light 28 </a:t>
            </a:r>
            <a:r>
              <a:rPr lang="nl-BE" err="1"/>
              <a:t>pt</a:t>
            </a:r>
            <a:r>
              <a:rPr lang="nl-BE"/>
              <a:t> grijs #989898</a:t>
            </a:r>
          </a:p>
        </p:txBody>
      </p:sp>
      <p:sp>
        <p:nvSpPr>
          <p:cNvPr id="12" name="Tijdelijke aanduiding voor tabel 11">
            <a:extLst>
              <a:ext uri="{FF2B5EF4-FFF2-40B4-BE49-F238E27FC236}">
                <a16:creationId xmlns:a16="http://schemas.microsoft.com/office/drawing/2014/main" id="{5923303F-BF03-44E6-8B08-77A0A003CFE4}"/>
              </a:ext>
            </a:extLst>
          </p:cNvPr>
          <p:cNvSpPr>
            <a:spLocks noGrp="1"/>
          </p:cNvSpPr>
          <p:nvPr>
            <p:ph type="tbl" sz="quarter" idx="14"/>
          </p:nvPr>
        </p:nvSpPr>
        <p:spPr>
          <a:xfrm>
            <a:off x="838200" y="2073275"/>
            <a:ext cx="10515600" cy="3594100"/>
          </a:xfrm>
        </p:spPr>
        <p:txBody>
          <a:bodyPr/>
          <a:lstStyle/>
          <a:p>
            <a:r>
              <a:rPr lang="nl-NL"/>
              <a:t>Klik op het pictogram als u een tabel wilt toevoegen</a:t>
            </a:r>
            <a:endParaRPr lang="nl-BE"/>
          </a:p>
        </p:txBody>
      </p:sp>
    </p:spTree>
    <p:extLst>
      <p:ext uri="{BB962C8B-B14F-4D97-AF65-F5344CB8AC3E}">
        <p14:creationId xmlns:p14="http://schemas.microsoft.com/office/powerpoint/2010/main" val="722292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2008FBB-120F-4958-9ABE-83090B83F8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7BC8734E-9FD6-44B0-B5BD-284C279854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a:lnSpc>
                <a:spcPts val="2400"/>
              </a:lnSpc>
            </a:pPr>
            <a:r>
              <a:rPr lang="nl-BE" sz="2500">
                <a:latin typeface="FlandersArtSans-Light" panose="00000400000000000000" pitchFamily="2" charset="0"/>
              </a:rPr>
              <a:t>Bodytekst voeg je hier toe. </a:t>
            </a:r>
            <a:r>
              <a:rPr lang="nl-BE" sz="2500" err="1">
                <a:latin typeface="FlandersArtSans-Light" panose="00000400000000000000" pitchFamily="2" charset="0"/>
              </a:rPr>
              <a:t>FlandersArtSans</a:t>
            </a:r>
            <a:r>
              <a:rPr lang="nl-BE" sz="2500">
                <a:latin typeface="FlandersArtSans-Light" panose="00000400000000000000" pitchFamily="2" charset="0"/>
              </a:rPr>
              <a:t>-Light 25 pt.</a:t>
            </a:r>
          </a:p>
          <a:p>
            <a:pPr marL="144000" indent="-180000">
              <a:lnSpc>
                <a:spcPts val="2400"/>
              </a:lnSpc>
              <a:buClr>
                <a:srgbClr val="2A8AB3"/>
              </a:buClr>
              <a:buFont typeface="Arial" panose="020B0604020202020204" pitchFamily="34" charset="0"/>
              <a:buChar char="•"/>
            </a:pPr>
            <a:r>
              <a:rPr lang="nl-BE" sz="2000" err="1">
                <a:latin typeface="FlandersArtSans-Light" panose="00000400000000000000" pitchFamily="2" charset="0"/>
              </a:rPr>
              <a:t>Bullet</a:t>
            </a:r>
            <a:r>
              <a:rPr lang="nl-BE" sz="2000">
                <a:latin typeface="FlandersArtSans-Light" panose="00000400000000000000" pitchFamily="2" charset="0"/>
              </a:rPr>
              <a:t> level 1 </a:t>
            </a:r>
            <a:r>
              <a:rPr lang="nl-BE" sz="2000" err="1">
                <a:latin typeface="FlandersArtSans-Light" panose="00000400000000000000" pitchFamily="2" charset="0"/>
              </a:rPr>
              <a:t>FlandersArtSansLight</a:t>
            </a:r>
            <a:r>
              <a:rPr lang="nl-BE" sz="2000">
                <a:latin typeface="FlandersArtSans-Light" panose="00000400000000000000" pitchFamily="2" charset="0"/>
              </a:rPr>
              <a:t> 20 pt</a:t>
            </a:r>
          </a:p>
          <a:p>
            <a:pPr marL="601200" lvl="1" indent="-180000">
              <a:lnSpc>
                <a:spcPts val="2400"/>
              </a:lnSpc>
              <a:buClr>
                <a:srgbClr val="2A8AB3"/>
              </a:buClr>
              <a:buFont typeface="Arial" panose="020B0604020202020204" pitchFamily="34" charset="0"/>
              <a:buChar char="•"/>
            </a:pPr>
            <a:r>
              <a:rPr lang="nl-BE" err="1">
                <a:latin typeface="FlandersArtSans-Light" panose="00000400000000000000" pitchFamily="2" charset="0"/>
              </a:rPr>
              <a:t>Bullet</a:t>
            </a:r>
            <a:r>
              <a:rPr lang="nl-BE">
                <a:latin typeface="FlandersArtSans-Light" panose="00000400000000000000" pitchFamily="2" charset="0"/>
              </a:rPr>
              <a:t> level 2 </a:t>
            </a:r>
            <a:r>
              <a:rPr lang="nl-BE" err="1">
                <a:latin typeface="FlandersArtSans-Light" panose="00000400000000000000" pitchFamily="2" charset="0"/>
              </a:rPr>
              <a:t>FlandersArtSansLight</a:t>
            </a:r>
            <a:r>
              <a:rPr lang="nl-BE">
                <a:latin typeface="FlandersArtSans-Light" panose="00000400000000000000" pitchFamily="2" charset="0"/>
              </a:rPr>
              <a:t> 18 pt</a:t>
            </a:r>
          </a:p>
          <a:p>
            <a:pPr marL="1058400" lvl="2" indent="-180000">
              <a:lnSpc>
                <a:spcPts val="2400"/>
              </a:lnSpc>
              <a:buClr>
                <a:srgbClr val="2A8AB3"/>
              </a:buClr>
              <a:buFont typeface="Arial" panose="020B0604020202020204" pitchFamily="34" charset="0"/>
              <a:buChar char="•"/>
            </a:pPr>
            <a:r>
              <a:rPr lang="nl-BE" sz="1600" err="1">
                <a:latin typeface="FlandersArtSans-Light" panose="00000400000000000000" pitchFamily="2" charset="0"/>
              </a:rPr>
              <a:t>Bullet</a:t>
            </a:r>
            <a:r>
              <a:rPr lang="nl-BE" sz="1600">
                <a:latin typeface="FlandersArtSans-Light" panose="00000400000000000000" pitchFamily="2" charset="0"/>
              </a:rPr>
              <a:t> level 3 </a:t>
            </a:r>
            <a:r>
              <a:rPr lang="nl-BE" sz="1600" err="1">
                <a:latin typeface="FlandersArtSans-Light" panose="00000400000000000000" pitchFamily="2" charset="0"/>
              </a:rPr>
              <a:t>FlandersArtSansLight</a:t>
            </a:r>
            <a:r>
              <a:rPr lang="nl-BE" sz="1600">
                <a:latin typeface="FlandersArtSans-Light" panose="00000400000000000000" pitchFamily="2" charset="0"/>
              </a:rPr>
              <a:t> 16 pt.</a:t>
            </a:r>
          </a:p>
        </p:txBody>
      </p:sp>
      <p:sp>
        <p:nvSpPr>
          <p:cNvPr id="7" name="Rechthoek 6">
            <a:extLst>
              <a:ext uri="{FF2B5EF4-FFF2-40B4-BE49-F238E27FC236}">
                <a16:creationId xmlns:a16="http://schemas.microsoft.com/office/drawing/2014/main" id="{E7BD9006-4FB5-4503-9DD9-116F9584E555}"/>
              </a:ext>
            </a:extLst>
          </p:cNvPr>
          <p:cNvSpPr/>
          <p:nvPr userDrawn="1"/>
        </p:nvSpPr>
        <p:spPr>
          <a:xfrm>
            <a:off x="0" y="0"/>
            <a:ext cx="313509" cy="6858000"/>
          </a:xfrm>
          <a:prstGeom prst="rect">
            <a:avLst/>
          </a:prstGeom>
          <a:solidFill>
            <a:srgbClr val="2B92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9" name="Afbeelding 8">
            <a:extLst>
              <a:ext uri="{FF2B5EF4-FFF2-40B4-BE49-F238E27FC236}">
                <a16:creationId xmlns:a16="http://schemas.microsoft.com/office/drawing/2014/main" id="{18F16CA1-C65E-4042-95D7-0F32BAE65FE6}"/>
              </a:ext>
            </a:extLst>
          </p:cNvPr>
          <p:cNvPicPr>
            <a:picLocks noChangeAspect="1"/>
          </p:cNvPicPr>
          <p:nvPr userDrawn="1"/>
        </p:nvPicPr>
        <p:blipFill>
          <a:blip r:embed="rId13" cstate="hqprint">
            <a:extLst>
              <a:ext uri="{28A0092B-C50C-407E-A947-70E740481C1C}">
                <a14:useLocalDpi xmlns:a14="http://schemas.microsoft.com/office/drawing/2010/main"/>
              </a:ext>
            </a:extLst>
          </a:blip>
          <a:stretch>
            <a:fillRect/>
          </a:stretch>
        </p:blipFill>
        <p:spPr>
          <a:xfrm>
            <a:off x="929278" y="5842978"/>
            <a:ext cx="1672426" cy="649897"/>
          </a:xfrm>
          <a:prstGeom prst="rect">
            <a:avLst/>
          </a:prstGeom>
        </p:spPr>
      </p:pic>
      <p:pic>
        <p:nvPicPr>
          <p:cNvPr id="10" name="Afbeelding 9" descr="Afbeelding met tekst&#10;&#10;Automatisch gegenereerde beschrijving">
            <a:extLst>
              <a:ext uri="{FF2B5EF4-FFF2-40B4-BE49-F238E27FC236}">
                <a16:creationId xmlns:a16="http://schemas.microsoft.com/office/drawing/2014/main" id="{DEBA3733-7149-44E6-8701-A5174746F748}"/>
              </a:ext>
            </a:extLst>
          </p:cNvPr>
          <p:cNvPicPr>
            <a:picLocks noChangeAspect="1"/>
          </p:cNvPicPr>
          <p:nvPr userDrawn="1"/>
        </p:nvPicPr>
        <p:blipFill>
          <a:blip r:embed="rId14" cstate="hqprint">
            <a:extLst>
              <a:ext uri="{28A0092B-C50C-407E-A947-70E740481C1C}">
                <a14:useLocalDpi xmlns:a14="http://schemas.microsoft.com/office/drawing/2010/main"/>
              </a:ext>
            </a:extLst>
          </a:blip>
          <a:stretch>
            <a:fillRect/>
          </a:stretch>
        </p:blipFill>
        <p:spPr>
          <a:xfrm>
            <a:off x="2601704" y="5594387"/>
            <a:ext cx="3405013" cy="901473"/>
          </a:xfrm>
          <a:prstGeom prst="rect">
            <a:avLst/>
          </a:prstGeom>
        </p:spPr>
      </p:pic>
    </p:spTree>
    <p:extLst>
      <p:ext uri="{BB962C8B-B14F-4D97-AF65-F5344CB8AC3E}">
        <p14:creationId xmlns:p14="http://schemas.microsoft.com/office/powerpoint/2010/main" val="4246875106"/>
      </p:ext>
    </p:extLst>
  </p:cSld>
  <p:clrMap bg1="lt1" tx1="dk1" bg2="lt2" tx2="dk2" accent1="accent1" accent2="accent2" accent3="accent3" accent4="accent4" accent5="accent5" accent6="accent6" hlink="hlink" folHlink="folHlink"/>
  <p:sldLayoutIdLst>
    <p:sldLayoutId id="2147483655" r:id="rId1"/>
    <p:sldLayoutId id="2147483653" r:id="rId2"/>
    <p:sldLayoutId id="2147483656" r:id="rId3"/>
    <p:sldLayoutId id="2147483662" r:id="rId4"/>
    <p:sldLayoutId id="2147483663" r:id="rId5"/>
    <p:sldLayoutId id="2147483664" r:id="rId6"/>
    <p:sldLayoutId id="2147483665" r:id="rId7"/>
    <p:sldLayoutId id="2147483666" r:id="rId8"/>
    <p:sldLayoutId id="2147483650" r:id="rId9"/>
    <p:sldLayoutId id="2147483658" r:id="rId10"/>
    <p:sldLayoutId id="2147483661" r:id="rId11"/>
  </p:sldLayoutIdLst>
  <p:txStyles>
    <p:titleStyle>
      <a:lvl1pPr algn="l" defTabSz="914400" rtl="0" eaLnBrk="1" latinLnBrk="0" hangingPunct="1">
        <a:lnSpc>
          <a:spcPct val="90000"/>
        </a:lnSpc>
        <a:spcBef>
          <a:spcPct val="0"/>
        </a:spcBef>
        <a:buNone/>
        <a:defRPr sz="4400" kern="1200">
          <a:solidFill>
            <a:schemeClr val="tx1"/>
          </a:solidFill>
          <a:latin typeface="FlandersArtSans-Light" panose="00000400000000000000" pitchFamily="2" charset="0"/>
          <a:ea typeface="+mj-ea"/>
          <a:cs typeface="+mj-cs"/>
        </a:defRPr>
      </a:lvl1pPr>
    </p:titleStyle>
    <p:bodyStyle>
      <a:lvl1pPr marL="0" indent="0" algn="l" defTabSz="914400" rtl="0" eaLnBrk="1" latinLnBrk="0" hangingPunct="1">
        <a:lnSpc>
          <a:spcPts val="2400"/>
        </a:lnSpc>
        <a:spcBef>
          <a:spcPts val="1000"/>
        </a:spcBef>
        <a:buClr>
          <a:srgbClr val="2A8AB3"/>
        </a:buClr>
        <a:buFont typeface="Arial" panose="020B0604020202020204" pitchFamily="34" charset="0"/>
        <a:buNone/>
        <a:defRPr sz="2800" kern="1200">
          <a:solidFill>
            <a:srgbClr val="443939"/>
          </a:solidFill>
          <a:latin typeface="FlandersArtSans-Light" panose="00000400000000000000" pitchFamily="2" charset="0"/>
          <a:ea typeface="+mn-ea"/>
          <a:cs typeface="+mn-cs"/>
        </a:defRPr>
      </a:lvl1pPr>
      <a:lvl2pPr marL="601200" indent="-180000" algn="l" defTabSz="914400" rtl="0" eaLnBrk="1" latinLnBrk="0" hangingPunct="1">
        <a:lnSpc>
          <a:spcPts val="2400"/>
        </a:lnSpc>
        <a:spcBef>
          <a:spcPts val="500"/>
        </a:spcBef>
        <a:buClr>
          <a:srgbClr val="2A8AB3"/>
        </a:buClr>
        <a:buFont typeface="Arial" panose="020B0604020202020204" pitchFamily="34" charset="0"/>
        <a:buChar char="•"/>
        <a:defRPr sz="1800" kern="1200">
          <a:solidFill>
            <a:srgbClr val="443939"/>
          </a:solidFill>
          <a:latin typeface="FlandersArtSans-Light" panose="00000400000000000000" pitchFamily="2" charset="0"/>
          <a:ea typeface="+mn-ea"/>
          <a:cs typeface="+mn-cs"/>
        </a:defRPr>
      </a:lvl2pPr>
      <a:lvl3pPr marL="1058400" indent="-180000" algn="l" defTabSz="914400" rtl="0" eaLnBrk="1" latinLnBrk="0" hangingPunct="1">
        <a:lnSpc>
          <a:spcPts val="2400"/>
        </a:lnSpc>
        <a:spcBef>
          <a:spcPts val="500"/>
        </a:spcBef>
        <a:buClr>
          <a:srgbClr val="2A8AB3"/>
        </a:buClr>
        <a:buFont typeface="Arial" panose="020B0604020202020204" pitchFamily="34" charset="0"/>
        <a:buChar char="•"/>
        <a:defRPr sz="2000" kern="1200">
          <a:solidFill>
            <a:srgbClr val="443939"/>
          </a:solidFill>
          <a:latin typeface="FlandersArtSans-Light" panose="000004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landersArtSans-Light" panose="000004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landersArtSans-Light" panose="000004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hyperlink" Target="https://nt2.assessmentq.com/?userAccessCode=582CD399-CB8D-4718-8643-A61D069D236D&amp;treeStructureAccessCode=f3391bf1-62cb-45be-8632-bfb82c2eb82c&amp;language=nl#fmywkv" TargetMode="External"/><Relationship Id="rId7" Type="http://schemas.openxmlformats.org/officeDocument/2006/relationships/image" Target="../media/image8.png"/><Relationship Id="rId2" Type="http://schemas.openxmlformats.org/officeDocument/2006/relationships/hyperlink" Target="https://nt2.assessmentq.com/?userAccessCode=582CD399-CB8D-4718-8643-A61D069D236D&amp;treeStructureAccessCode=ff304fd9-7c3c-431e-9cfe-91ad39f473a4&amp;language=nl#ad6mxl" TargetMode="Externa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hyperlink" Target="https://www.youtube.com/watch?v=BS2wm-4d7WA" TargetMode="External"/><Relationship Id="rId4" Type="http://schemas.openxmlformats.org/officeDocument/2006/relationships/hyperlink" Target="https://youtu.be/-oiJVVBqM0c"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image" Target="../media/image15.sv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76531539-E55E-BB7F-8483-A1E8E080F221}"/>
              </a:ext>
            </a:extLst>
          </p:cNvPr>
          <p:cNvSpPr>
            <a:spLocks noGrp="1"/>
          </p:cNvSpPr>
          <p:nvPr>
            <p:ph type="title"/>
          </p:nvPr>
        </p:nvSpPr>
        <p:spPr>
          <a:xfrm>
            <a:off x="1927123" y="645278"/>
            <a:ext cx="4910230" cy="2243328"/>
          </a:xfrm>
        </p:spPr>
        <p:txBody>
          <a:bodyPr>
            <a:normAutofit/>
          </a:bodyPr>
          <a:lstStyle/>
          <a:p>
            <a:r>
              <a:rPr lang="en-US" sz="9600" dirty="0"/>
              <a:t>Info </a:t>
            </a:r>
          </a:p>
        </p:txBody>
      </p:sp>
      <p:pic>
        <p:nvPicPr>
          <p:cNvPr id="5" name="Tijdelijke aanduiding voor inhoud 4">
            <a:extLst>
              <a:ext uri="{FF2B5EF4-FFF2-40B4-BE49-F238E27FC236}">
                <a16:creationId xmlns:a16="http://schemas.microsoft.com/office/drawing/2014/main" id="{0CBBF7F2-7E29-9902-B2C8-AEBEAD36AFCF}"/>
              </a:ext>
            </a:extLst>
          </p:cNvPr>
          <p:cNvPicPr>
            <a:picLocks noGrp="1" noChangeAspect="1"/>
          </p:cNvPicPr>
          <p:nvPr>
            <p:ph type="pic" sz="quarter" idx="14"/>
          </p:nvPr>
        </p:nvPicPr>
        <p:blipFill rotWithShape="1">
          <a:blip r:embed="rId2" cstate="hqprint">
            <a:extLst>
              <a:ext uri="{28A0092B-C50C-407E-A947-70E740481C1C}">
                <a14:useLocalDpi xmlns:a14="http://schemas.microsoft.com/office/drawing/2010/main"/>
              </a:ext>
            </a:extLst>
          </a:blip>
          <a:srcRect/>
          <a:stretch/>
        </p:blipFill>
        <p:spPr>
          <a:xfrm>
            <a:off x="6140450" y="-10632"/>
            <a:ext cx="6051550" cy="6868632"/>
          </a:xfrm>
          <a:noFill/>
        </p:spPr>
      </p:pic>
      <p:sp>
        <p:nvSpPr>
          <p:cNvPr id="17" name="Text Placeholder 3">
            <a:extLst>
              <a:ext uri="{FF2B5EF4-FFF2-40B4-BE49-F238E27FC236}">
                <a16:creationId xmlns:a16="http://schemas.microsoft.com/office/drawing/2014/main" id="{14F2B9E6-C85B-0F06-0434-8C38D4304283}"/>
              </a:ext>
            </a:extLst>
          </p:cNvPr>
          <p:cNvSpPr>
            <a:spLocks noGrp="1"/>
          </p:cNvSpPr>
          <p:nvPr>
            <p:ph type="body" sz="quarter" idx="13"/>
          </p:nvPr>
        </p:nvSpPr>
        <p:spPr>
          <a:xfrm>
            <a:off x="256032" y="3397324"/>
            <a:ext cx="4840224" cy="539165"/>
          </a:xfrm>
        </p:spPr>
        <p:txBody>
          <a:bodyPr/>
          <a:lstStyle/>
          <a:p>
            <a:endParaRPr lang="en-US" dirty="0"/>
          </a:p>
        </p:txBody>
      </p:sp>
      <p:pic>
        <p:nvPicPr>
          <p:cNvPr id="6" name="Afbeelding 5">
            <a:extLst>
              <a:ext uri="{FF2B5EF4-FFF2-40B4-BE49-F238E27FC236}">
                <a16:creationId xmlns:a16="http://schemas.microsoft.com/office/drawing/2014/main" id="{86CE34C3-CDB8-9F82-FFF1-540255A601F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bwMode="auto">
          <a:xfrm>
            <a:off x="1720644" y="2379888"/>
            <a:ext cx="2817141" cy="257403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06537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C7764C-0533-BA05-0FAC-2810224A0687}"/>
              </a:ext>
            </a:extLst>
          </p:cNvPr>
          <p:cNvSpPr>
            <a:spLocks noGrp="1"/>
          </p:cNvSpPr>
          <p:nvPr>
            <p:ph type="title"/>
          </p:nvPr>
        </p:nvSpPr>
        <p:spPr>
          <a:xfrm>
            <a:off x="444910" y="453616"/>
            <a:ext cx="10908890" cy="1146176"/>
          </a:xfrm>
        </p:spPr>
        <p:txBody>
          <a:bodyPr>
            <a:normAutofit fontScale="90000"/>
          </a:bodyPr>
          <a:lstStyle/>
          <a:p>
            <a:r>
              <a:rPr lang="nl-BE" sz="4900" b="1" dirty="0">
                <a:solidFill>
                  <a:schemeClr val="accent5">
                    <a:lumMod val="75000"/>
                  </a:schemeClr>
                </a:solidFill>
                <a:latin typeface="Calibri Light" panose="020F0302020204030204" pitchFamily="34" charset="0"/>
                <a:cs typeface="Calibri Light" panose="020F0302020204030204" pitchFamily="34" charset="0"/>
              </a:rPr>
              <a:t>Wat doe je op de test?   </a:t>
            </a:r>
            <a:br>
              <a:rPr lang="nl-BE" sz="3600" dirty="0"/>
            </a:br>
            <a:endParaRPr lang="nl-BE" sz="3600" dirty="0"/>
          </a:p>
        </p:txBody>
      </p:sp>
      <p:sp>
        <p:nvSpPr>
          <p:cNvPr id="6" name="Tijdelijke aanduiding voor tekst 5">
            <a:extLst>
              <a:ext uri="{FF2B5EF4-FFF2-40B4-BE49-F238E27FC236}">
                <a16:creationId xmlns:a16="http://schemas.microsoft.com/office/drawing/2014/main" id="{719EE9E0-21D9-C0BA-997D-B6691196BA8A}"/>
              </a:ext>
            </a:extLst>
          </p:cNvPr>
          <p:cNvSpPr>
            <a:spLocks noGrp="1"/>
          </p:cNvSpPr>
          <p:nvPr>
            <p:ph type="body" sz="quarter" idx="20"/>
          </p:nvPr>
        </p:nvSpPr>
        <p:spPr>
          <a:xfrm>
            <a:off x="444910" y="1950720"/>
            <a:ext cx="11427050" cy="4012949"/>
          </a:xfrm>
        </p:spPr>
        <p:txBody>
          <a:bodyPr/>
          <a:lstStyle/>
          <a:p>
            <a:r>
              <a:rPr lang="nl-BE" sz="2400" b="1" dirty="0">
                <a:latin typeface="+mj-lt"/>
                <a:cs typeface="Calibri Light" panose="020F0302020204030204" pitchFamily="34" charset="0"/>
              </a:rPr>
              <a:t>1.  </a:t>
            </a:r>
            <a:r>
              <a:rPr lang="nl-BE" sz="2400" dirty="0">
                <a:latin typeface="+mj-lt"/>
                <a:cs typeface="Calibri Light" panose="020F0302020204030204" pitchFamily="34" charset="0"/>
              </a:rPr>
              <a:t>Je komt 30 min. voor de test naar het lokaal dat we afgesproken hebben</a:t>
            </a:r>
          </a:p>
          <a:p>
            <a:r>
              <a:rPr lang="nl-BE" sz="2400" b="1" dirty="0">
                <a:latin typeface="+mj-lt"/>
                <a:cs typeface="Calibri Light" panose="020F0302020204030204" pitchFamily="34" charset="0"/>
              </a:rPr>
              <a:t>2</a:t>
            </a:r>
            <a:r>
              <a:rPr lang="nl-BE" sz="2400" dirty="0">
                <a:latin typeface="+mj-lt"/>
                <a:cs typeface="Calibri Light" panose="020F0302020204030204" pitchFamily="34" charset="0"/>
              </a:rPr>
              <a:t>.  Je toont je identiteitskaart of paspoort</a:t>
            </a:r>
          </a:p>
          <a:p>
            <a:r>
              <a:rPr lang="nl-BE" sz="2400" b="1" dirty="0">
                <a:latin typeface="+mj-lt"/>
                <a:cs typeface="Calibri Light" panose="020F0302020204030204" pitchFamily="34" charset="0"/>
              </a:rPr>
              <a:t>3</a:t>
            </a:r>
            <a:r>
              <a:rPr lang="nl-BE" sz="2400" dirty="0">
                <a:latin typeface="+mj-lt"/>
                <a:cs typeface="Calibri Light" panose="020F0302020204030204" pitchFamily="34" charset="0"/>
              </a:rPr>
              <a:t>.  Je krijgt een code voor elk deel van de test: 1 voor lezen, 1 voor schrijven</a:t>
            </a:r>
          </a:p>
          <a:p>
            <a:r>
              <a:rPr lang="nl-BE" sz="2400" b="1" dirty="0">
                <a:latin typeface="+mj-lt"/>
                <a:cs typeface="Calibri Light" panose="020F0302020204030204" pitchFamily="34" charset="0"/>
              </a:rPr>
              <a:t>4</a:t>
            </a:r>
            <a:r>
              <a:rPr lang="nl-BE" sz="2400" dirty="0">
                <a:latin typeface="+mj-lt"/>
                <a:cs typeface="Calibri Light" panose="020F0302020204030204" pitchFamily="34" charset="0"/>
              </a:rPr>
              <a:t>.  Je wacht op de start van de test</a:t>
            </a:r>
          </a:p>
          <a:p>
            <a:r>
              <a:rPr lang="nl-BE" sz="2400" b="1" dirty="0">
                <a:latin typeface="+mj-lt"/>
                <a:cs typeface="Calibri Light" panose="020F0302020204030204" pitchFamily="34" charset="0"/>
              </a:rPr>
              <a:t>5.  </a:t>
            </a:r>
            <a:r>
              <a:rPr lang="nl-BE" sz="2400" dirty="0">
                <a:latin typeface="+mj-lt"/>
                <a:cs typeface="Calibri Light" panose="020F0302020204030204" pitchFamily="34" charset="0"/>
              </a:rPr>
              <a:t>Je tikt de code in op je computer bij de start van de test</a:t>
            </a:r>
          </a:p>
          <a:p>
            <a:r>
              <a:rPr lang="nl-BE" sz="2400" b="1" dirty="0">
                <a:latin typeface="+mj-lt"/>
                <a:cs typeface="Calibri Light" panose="020F0302020204030204" pitchFamily="34" charset="0"/>
              </a:rPr>
              <a:t>6.  </a:t>
            </a:r>
            <a:r>
              <a:rPr lang="nl-BE" sz="2400" dirty="0">
                <a:latin typeface="+mj-lt"/>
                <a:cs typeface="Calibri Light" panose="020F0302020204030204" pitchFamily="34" charset="0"/>
              </a:rPr>
              <a:t>Je start met de test en werkt maximum 1 uur</a:t>
            </a:r>
          </a:p>
          <a:p>
            <a:r>
              <a:rPr lang="nl-BE" sz="2400" b="1" dirty="0">
                <a:latin typeface="+mj-lt"/>
                <a:cs typeface="Calibri Light" panose="020F0302020204030204" pitchFamily="34" charset="0"/>
              </a:rPr>
              <a:t>7</a:t>
            </a:r>
            <a:r>
              <a:rPr lang="nl-BE" sz="2400" dirty="0">
                <a:latin typeface="+mj-lt"/>
                <a:cs typeface="Calibri Light" panose="020F0302020204030204" pitchFamily="34" charset="0"/>
              </a:rPr>
              <a:t>.  Je drukt op einde als je klaar bent met de test</a:t>
            </a:r>
          </a:p>
          <a:p>
            <a:endParaRPr lang="nl-BE" sz="2800" dirty="0">
              <a:latin typeface="+mj-lt"/>
              <a:cs typeface="Calibri Light" panose="020F0302020204030204" pitchFamily="34" charset="0"/>
            </a:endParaRPr>
          </a:p>
          <a:p>
            <a:pPr marL="514350" indent="-514350">
              <a:buAutoNum type="arabicPeriod" startAt="6"/>
            </a:pPr>
            <a:endParaRPr lang="nl-BE" sz="2800" dirty="0">
              <a:latin typeface="+mj-lt"/>
              <a:cs typeface="Calibri Light" panose="020F0302020204030204" pitchFamily="34" charset="0"/>
            </a:endParaRPr>
          </a:p>
          <a:p>
            <a:endParaRPr lang="nl-BE" sz="2800" dirty="0">
              <a:latin typeface="+mj-lt"/>
              <a:cs typeface="Calibri Light" panose="020F0302020204030204" pitchFamily="34" charset="0"/>
            </a:endParaRPr>
          </a:p>
          <a:p>
            <a:endParaRPr lang="nl-BE" sz="2800" dirty="0">
              <a:latin typeface="+mj-lt"/>
              <a:cs typeface="Calibri Light" panose="020F0302020204030204" pitchFamily="34" charset="0"/>
            </a:endParaRPr>
          </a:p>
        </p:txBody>
      </p:sp>
    </p:spTree>
    <p:extLst>
      <p:ext uri="{BB962C8B-B14F-4D97-AF65-F5344CB8AC3E}">
        <p14:creationId xmlns:p14="http://schemas.microsoft.com/office/powerpoint/2010/main" val="1130900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C7764C-0533-BA05-0FAC-2810224A0687}"/>
              </a:ext>
            </a:extLst>
          </p:cNvPr>
          <p:cNvSpPr>
            <a:spLocks noGrp="1"/>
          </p:cNvSpPr>
          <p:nvPr>
            <p:ph type="title"/>
          </p:nvPr>
        </p:nvSpPr>
        <p:spPr>
          <a:xfrm>
            <a:off x="553065" y="365126"/>
            <a:ext cx="10800735" cy="1146176"/>
          </a:xfrm>
        </p:spPr>
        <p:txBody>
          <a:bodyPr>
            <a:normAutofit fontScale="90000"/>
          </a:bodyPr>
          <a:lstStyle/>
          <a:p>
            <a:r>
              <a:rPr lang="nl-BE" sz="4900" b="1" dirty="0">
                <a:solidFill>
                  <a:schemeClr val="accent5">
                    <a:lumMod val="75000"/>
                  </a:schemeClr>
                </a:solidFill>
                <a:latin typeface="+mj-lt"/>
              </a:rPr>
              <a:t>Wanneer komt je resultaat? </a:t>
            </a:r>
            <a:br>
              <a:rPr lang="nl-BE" sz="3600" dirty="0"/>
            </a:br>
            <a:endParaRPr lang="nl-BE" sz="3600" dirty="0"/>
          </a:p>
        </p:txBody>
      </p:sp>
      <p:sp>
        <p:nvSpPr>
          <p:cNvPr id="6" name="Tijdelijke aanduiding voor tekst 5">
            <a:extLst>
              <a:ext uri="{FF2B5EF4-FFF2-40B4-BE49-F238E27FC236}">
                <a16:creationId xmlns:a16="http://schemas.microsoft.com/office/drawing/2014/main" id="{719EE9E0-21D9-C0BA-997D-B6691196BA8A}"/>
              </a:ext>
            </a:extLst>
          </p:cNvPr>
          <p:cNvSpPr>
            <a:spLocks noGrp="1"/>
          </p:cNvSpPr>
          <p:nvPr>
            <p:ph type="body" sz="quarter" idx="20"/>
          </p:nvPr>
        </p:nvSpPr>
        <p:spPr>
          <a:xfrm>
            <a:off x="553065" y="2164080"/>
            <a:ext cx="10515600" cy="3483624"/>
          </a:xfrm>
        </p:spPr>
        <p:txBody>
          <a:bodyPr/>
          <a:lstStyle/>
          <a:p>
            <a:r>
              <a:rPr lang="nl-BE" sz="2400" dirty="0">
                <a:latin typeface="+mj-lt"/>
                <a:cs typeface="Calibri Light" panose="020F0302020204030204" pitchFamily="34" charset="0"/>
              </a:rPr>
              <a:t>Je hebt zeker een resultaat na 6 weken. </a:t>
            </a:r>
          </a:p>
          <a:p>
            <a:endParaRPr lang="nl-BE" sz="2400" dirty="0">
              <a:latin typeface="+mj-lt"/>
              <a:cs typeface="Calibri Light" panose="020F0302020204030204" pitchFamily="34" charset="0"/>
            </a:endParaRPr>
          </a:p>
          <a:p>
            <a:r>
              <a:rPr lang="nl-BE" sz="2400" dirty="0">
                <a:latin typeface="+mj-lt"/>
                <a:cs typeface="Calibri Light" panose="020F0302020204030204" pitchFamily="34" charset="0"/>
              </a:rPr>
              <a:t>Het deel </a:t>
            </a:r>
            <a:r>
              <a:rPr lang="nl-BE" sz="2400" b="1" dirty="0">
                <a:latin typeface="+mj-lt"/>
                <a:cs typeface="Calibri Light" panose="020F0302020204030204" pitchFamily="34" charset="0"/>
              </a:rPr>
              <a:t>schrijven</a:t>
            </a:r>
            <a:r>
              <a:rPr lang="nl-BE" sz="2400" dirty="0">
                <a:latin typeface="+mj-lt"/>
                <a:cs typeface="Calibri Light" panose="020F0302020204030204" pitchFamily="34" charset="0"/>
              </a:rPr>
              <a:t> moeten we corrigeren. </a:t>
            </a:r>
          </a:p>
          <a:p>
            <a:r>
              <a:rPr lang="nl-BE" sz="2400" dirty="0">
                <a:latin typeface="+mj-lt"/>
                <a:cs typeface="Calibri Light" panose="020F0302020204030204" pitchFamily="34" charset="0"/>
              </a:rPr>
              <a:t>Daarom hebben we tijd nodig om je </a:t>
            </a:r>
          </a:p>
          <a:p>
            <a:r>
              <a:rPr lang="nl-BE" sz="2400" dirty="0">
                <a:latin typeface="+mj-lt"/>
                <a:cs typeface="Calibri Light" panose="020F0302020204030204" pitchFamily="34" charset="0"/>
              </a:rPr>
              <a:t>resultaat te geven. </a:t>
            </a:r>
          </a:p>
          <a:p>
            <a:endParaRPr lang="nl-BE" sz="2800" dirty="0">
              <a:latin typeface="+mj-lt"/>
              <a:cs typeface="Calibri Light" panose="020F0302020204030204" pitchFamily="34" charset="0"/>
            </a:endParaRPr>
          </a:p>
          <a:p>
            <a:endParaRPr lang="nl-BE" sz="2800" dirty="0">
              <a:latin typeface="+mj-lt"/>
              <a:cs typeface="Calibri Light" panose="020F0302020204030204" pitchFamily="34" charset="0"/>
            </a:endParaRPr>
          </a:p>
        </p:txBody>
      </p:sp>
      <p:pic>
        <p:nvPicPr>
          <p:cNvPr id="5" name="Graphic 4" descr="Klembord met kruizen en vinkjes met effen opvulling">
            <a:extLst>
              <a:ext uri="{FF2B5EF4-FFF2-40B4-BE49-F238E27FC236}">
                <a16:creationId xmlns:a16="http://schemas.microsoft.com/office/drawing/2014/main" id="{4177A97A-8E17-84C7-B3EF-A114230252FC}"/>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315200" y="1805940"/>
            <a:ext cx="2910840" cy="2910840"/>
          </a:xfrm>
          <a:prstGeom prst="rect">
            <a:avLst/>
          </a:prstGeom>
        </p:spPr>
      </p:pic>
    </p:spTree>
    <p:extLst>
      <p:ext uri="{BB962C8B-B14F-4D97-AF65-F5344CB8AC3E}">
        <p14:creationId xmlns:p14="http://schemas.microsoft.com/office/powerpoint/2010/main" val="2240872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C7764C-0533-BA05-0FAC-2810224A0687}"/>
              </a:ext>
            </a:extLst>
          </p:cNvPr>
          <p:cNvSpPr>
            <a:spLocks noGrp="1"/>
          </p:cNvSpPr>
          <p:nvPr>
            <p:ph type="title"/>
          </p:nvPr>
        </p:nvSpPr>
        <p:spPr>
          <a:xfrm>
            <a:off x="553065" y="365126"/>
            <a:ext cx="10800735" cy="1146176"/>
          </a:xfrm>
        </p:spPr>
        <p:txBody>
          <a:bodyPr>
            <a:normAutofit fontScale="90000"/>
          </a:bodyPr>
          <a:lstStyle/>
          <a:p>
            <a:r>
              <a:rPr lang="nl-BE" sz="4900" b="1" dirty="0">
                <a:solidFill>
                  <a:schemeClr val="accent5">
                    <a:lumMod val="75000"/>
                  </a:schemeClr>
                </a:solidFill>
                <a:latin typeface="+mj-lt"/>
              </a:rPr>
              <a:t>Wanneer ben je geslaagd? </a:t>
            </a:r>
            <a:br>
              <a:rPr lang="nl-BE" sz="3600" dirty="0"/>
            </a:br>
            <a:endParaRPr lang="nl-BE" sz="3600" dirty="0"/>
          </a:p>
        </p:txBody>
      </p:sp>
      <p:sp>
        <p:nvSpPr>
          <p:cNvPr id="6" name="Tijdelijke aanduiding voor tekst 5">
            <a:extLst>
              <a:ext uri="{FF2B5EF4-FFF2-40B4-BE49-F238E27FC236}">
                <a16:creationId xmlns:a16="http://schemas.microsoft.com/office/drawing/2014/main" id="{719EE9E0-21D9-C0BA-997D-B6691196BA8A}"/>
              </a:ext>
            </a:extLst>
          </p:cNvPr>
          <p:cNvSpPr>
            <a:spLocks noGrp="1"/>
          </p:cNvSpPr>
          <p:nvPr>
            <p:ph type="body" sz="quarter" idx="20"/>
          </p:nvPr>
        </p:nvSpPr>
        <p:spPr>
          <a:xfrm>
            <a:off x="553064" y="1740309"/>
            <a:ext cx="11105535" cy="3907395"/>
          </a:xfrm>
        </p:spPr>
        <p:txBody>
          <a:bodyPr>
            <a:normAutofit lnSpcReduction="10000"/>
          </a:bodyPr>
          <a:lstStyle/>
          <a:p>
            <a:r>
              <a:rPr lang="nl-BE" sz="2800" dirty="0">
                <a:latin typeface="+mj-lt"/>
                <a:cs typeface="Calibri Light" panose="020F0302020204030204" pitchFamily="34" charset="0"/>
              </a:rPr>
              <a:t>We tellen je punten van de test samen met de punten die je bij ons hebt. </a:t>
            </a:r>
          </a:p>
          <a:p>
            <a:endParaRPr lang="nl-BE" sz="2800" dirty="0">
              <a:latin typeface="+mj-lt"/>
              <a:cs typeface="Calibri Light" panose="020F0302020204030204" pitchFamily="34" charset="0"/>
            </a:endParaRPr>
          </a:p>
          <a:p>
            <a:r>
              <a:rPr lang="nl-BE" sz="2800" dirty="0">
                <a:latin typeface="+mj-lt"/>
                <a:cs typeface="Calibri Light" panose="020F0302020204030204" pitchFamily="34" charset="0"/>
              </a:rPr>
              <a:t>Om te slagen moet je samen 50% hebben voor elk deel: </a:t>
            </a:r>
          </a:p>
          <a:p>
            <a:r>
              <a:rPr lang="nl-BE" sz="2800" dirty="0">
                <a:latin typeface="+mj-lt"/>
                <a:cs typeface="Calibri Light" panose="020F0302020204030204" pitchFamily="34" charset="0"/>
              </a:rPr>
              <a:t> </a:t>
            </a:r>
          </a:p>
          <a:p>
            <a:pPr marL="457200" indent="-457200">
              <a:buFont typeface="Arial" panose="020B0604020202020204" pitchFamily="34" charset="0"/>
              <a:buChar char="•"/>
            </a:pPr>
            <a:r>
              <a:rPr lang="nl-BE" sz="2800" b="1" dirty="0">
                <a:latin typeface="+mj-lt"/>
                <a:cs typeface="Calibri Light" panose="020F0302020204030204" pitchFamily="34" charset="0"/>
              </a:rPr>
              <a:t>50% voor lezen</a:t>
            </a:r>
          </a:p>
          <a:p>
            <a:pPr marL="457200" indent="-457200">
              <a:buFont typeface="Arial" panose="020B0604020202020204" pitchFamily="34" charset="0"/>
              <a:buChar char="•"/>
            </a:pPr>
            <a:r>
              <a:rPr lang="nl-BE" sz="2800" b="1" dirty="0">
                <a:latin typeface="+mj-lt"/>
                <a:cs typeface="Calibri Light" panose="020F0302020204030204" pitchFamily="34" charset="0"/>
              </a:rPr>
              <a:t>50% voor schrijven</a:t>
            </a:r>
          </a:p>
          <a:p>
            <a:endParaRPr lang="nl-BE" sz="2800" dirty="0">
              <a:latin typeface="+mj-lt"/>
              <a:cs typeface="Calibri Light" panose="020F0302020204030204" pitchFamily="34" charset="0"/>
            </a:endParaRPr>
          </a:p>
          <a:p>
            <a:pPr>
              <a:lnSpc>
                <a:spcPct val="100000"/>
              </a:lnSpc>
            </a:pPr>
            <a:r>
              <a:rPr lang="nl-BE" sz="2800" dirty="0">
                <a:latin typeface="+mj-lt"/>
                <a:cs typeface="Calibri Light" panose="020F0302020204030204" pitchFamily="34" charset="0"/>
              </a:rPr>
              <a:t>Je moet ook voor luisteren en spreken 50% hebben. Die punten krijg je bij ons in de les. </a:t>
            </a:r>
          </a:p>
          <a:p>
            <a:endParaRPr lang="nl-BE" sz="2800" dirty="0">
              <a:latin typeface="+mj-lt"/>
              <a:cs typeface="Calibri Light" panose="020F0302020204030204" pitchFamily="34" charset="0"/>
            </a:endParaRPr>
          </a:p>
          <a:p>
            <a:endParaRPr lang="nl-BE" sz="2800" dirty="0">
              <a:latin typeface="+mj-lt"/>
              <a:cs typeface="Calibri Light" panose="020F0302020204030204" pitchFamily="34" charset="0"/>
            </a:endParaRPr>
          </a:p>
        </p:txBody>
      </p:sp>
    </p:spTree>
    <p:extLst>
      <p:ext uri="{BB962C8B-B14F-4D97-AF65-F5344CB8AC3E}">
        <p14:creationId xmlns:p14="http://schemas.microsoft.com/office/powerpoint/2010/main" val="813487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C7764C-0533-BA05-0FAC-2810224A0687}"/>
              </a:ext>
            </a:extLst>
          </p:cNvPr>
          <p:cNvSpPr>
            <a:spLocks noGrp="1"/>
          </p:cNvSpPr>
          <p:nvPr>
            <p:ph type="title"/>
          </p:nvPr>
        </p:nvSpPr>
        <p:spPr>
          <a:xfrm>
            <a:off x="589280" y="365126"/>
            <a:ext cx="10764520" cy="1146176"/>
          </a:xfrm>
        </p:spPr>
        <p:txBody>
          <a:bodyPr>
            <a:normAutofit fontScale="90000"/>
          </a:bodyPr>
          <a:lstStyle/>
          <a:p>
            <a:r>
              <a:rPr lang="nl-BE" sz="4900" b="1" dirty="0">
                <a:solidFill>
                  <a:schemeClr val="accent5">
                    <a:lumMod val="75000"/>
                  </a:schemeClr>
                </a:solidFill>
                <a:latin typeface="Calibri Light" panose="020F0302020204030204" pitchFamily="34" charset="0"/>
                <a:cs typeface="Calibri Light" panose="020F0302020204030204" pitchFamily="34" charset="0"/>
              </a:rPr>
              <a:t>Wat als je niet slaagt? </a:t>
            </a:r>
            <a:br>
              <a:rPr lang="nl-BE" sz="3600" dirty="0"/>
            </a:br>
            <a:endParaRPr lang="nl-BE" sz="3600" dirty="0"/>
          </a:p>
        </p:txBody>
      </p:sp>
      <p:sp>
        <p:nvSpPr>
          <p:cNvPr id="6" name="Tijdelijke aanduiding voor tekst 5">
            <a:extLst>
              <a:ext uri="{FF2B5EF4-FFF2-40B4-BE49-F238E27FC236}">
                <a16:creationId xmlns:a16="http://schemas.microsoft.com/office/drawing/2014/main" id="{719EE9E0-21D9-C0BA-997D-B6691196BA8A}"/>
              </a:ext>
            </a:extLst>
          </p:cNvPr>
          <p:cNvSpPr>
            <a:spLocks noGrp="1"/>
          </p:cNvSpPr>
          <p:nvPr>
            <p:ph type="body" sz="quarter" idx="20"/>
          </p:nvPr>
        </p:nvSpPr>
        <p:spPr>
          <a:xfrm>
            <a:off x="589280" y="1511302"/>
            <a:ext cx="10764520" cy="4087241"/>
          </a:xfrm>
        </p:spPr>
        <p:txBody>
          <a:bodyPr/>
          <a:lstStyle/>
          <a:p>
            <a:pPr>
              <a:lnSpc>
                <a:spcPct val="100000"/>
              </a:lnSpc>
            </a:pPr>
            <a:r>
              <a:rPr lang="nl-BE" sz="2800" dirty="0">
                <a:latin typeface="+mj-lt"/>
                <a:cs typeface="Calibri Light" panose="020F0302020204030204" pitchFamily="34" charset="0"/>
              </a:rPr>
              <a:t>Heb je geen 50% voor </a:t>
            </a:r>
            <a:r>
              <a:rPr lang="nl-BE" sz="2800" b="1" dirty="0">
                <a:latin typeface="+mj-lt"/>
                <a:cs typeface="Calibri Light" panose="020F0302020204030204" pitchFamily="34" charset="0"/>
              </a:rPr>
              <a:t>lezen</a:t>
            </a:r>
            <a:r>
              <a:rPr lang="nl-BE" sz="2800" dirty="0">
                <a:latin typeface="+mj-lt"/>
                <a:cs typeface="Calibri Light" panose="020F0302020204030204" pitchFamily="34" charset="0"/>
              </a:rPr>
              <a:t>, dan volg je opnieuw les en moet je de test nog eens afleggen.</a:t>
            </a:r>
          </a:p>
          <a:p>
            <a:pPr>
              <a:lnSpc>
                <a:spcPct val="100000"/>
              </a:lnSpc>
            </a:pPr>
            <a:r>
              <a:rPr lang="nl-BE" sz="2800" dirty="0">
                <a:latin typeface="+mj-lt"/>
                <a:cs typeface="Calibri Light" panose="020F0302020204030204" pitchFamily="34" charset="0"/>
              </a:rPr>
              <a:t> Je betaalt  voor een extra test 22,50 euro.</a:t>
            </a:r>
          </a:p>
          <a:p>
            <a:endParaRPr lang="nl-BE" sz="2800" dirty="0">
              <a:latin typeface="+mj-lt"/>
              <a:cs typeface="Calibri Light" panose="020F0302020204030204" pitchFamily="34" charset="0"/>
            </a:endParaRPr>
          </a:p>
          <a:p>
            <a:endParaRPr lang="nl-BE" sz="2800" dirty="0">
              <a:latin typeface="+mj-lt"/>
              <a:cs typeface="Calibri Light" panose="020F0302020204030204" pitchFamily="34" charset="0"/>
            </a:endParaRPr>
          </a:p>
          <a:p>
            <a:pPr>
              <a:lnSpc>
                <a:spcPct val="100000"/>
              </a:lnSpc>
            </a:pPr>
            <a:r>
              <a:rPr lang="nl-BE" sz="2800" dirty="0">
                <a:latin typeface="+mj-lt"/>
                <a:cs typeface="Calibri Light" panose="020F0302020204030204" pitchFamily="34" charset="0"/>
              </a:rPr>
              <a:t>Heb je geen 50% voor </a:t>
            </a:r>
            <a:r>
              <a:rPr lang="nl-BE" sz="2800" b="1" dirty="0">
                <a:latin typeface="+mj-lt"/>
                <a:cs typeface="Calibri Light" panose="020F0302020204030204" pitchFamily="34" charset="0"/>
              </a:rPr>
              <a:t>schrijven</a:t>
            </a:r>
            <a:r>
              <a:rPr lang="nl-BE" sz="2800" dirty="0">
                <a:latin typeface="+mj-lt"/>
                <a:cs typeface="Calibri Light" panose="020F0302020204030204" pitchFamily="34" charset="0"/>
              </a:rPr>
              <a:t>, dan volg je opnieuw les en moet je de test nog eens afleggen. </a:t>
            </a:r>
          </a:p>
          <a:p>
            <a:pPr>
              <a:lnSpc>
                <a:spcPct val="100000"/>
              </a:lnSpc>
            </a:pPr>
            <a:r>
              <a:rPr lang="nl-BE" sz="2800" dirty="0">
                <a:latin typeface="+mj-lt"/>
                <a:cs typeface="Calibri Light" panose="020F0302020204030204" pitchFamily="34" charset="0"/>
              </a:rPr>
              <a:t>Je betaalt voor een extra test 22,50 euro.</a:t>
            </a:r>
          </a:p>
          <a:p>
            <a:endParaRPr lang="nl-BE" sz="2800" dirty="0">
              <a:latin typeface="+mj-lt"/>
              <a:cs typeface="Calibri Light" panose="020F0302020204030204" pitchFamily="34" charset="0"/>
            </a:endParaRPr>
          </a:p>
          <a:p>
            <a:endParaRPr lang="nl-BE" sz="2800" dirty="0">
              <a:latin typeface="+mj-lt"/>
              <a:cs typeface="Calibri Light" panose="020F0302020204030204" pitchFamily="34" charset="0"/>
            </a:endParaRPr>
          </a:p>
        </p:txBody>
      </p:sp>
    </p:spTree>
    <p:extLst>
      <p:ext uri="{BB962C8B-B14F-4D97-AF65-F5344CB8AC3E}">
        <p14:creationId xmlns:p14="http://schemas.microsoft.com/office/powerpoint/2010/main" val="53211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C7764C-0533-BA05-0FAC-2810224A0687}"/>
              </a:ext>
            </a:extLst>
          </p:cNvPr>
          <p:cNvSpPr>
            <a:spLocks noGrp="1"/>
          </p:cNvSpPr>
          <p:nvPr>
            <p:ph type="title"/>
          </p:nvPr>
        </p:nvSpPr>
        <p:spPr>
          <a:xfrm>
            <a:off x="589280" y="365126"/>
            <a:ext cx="10764520" cy="1146176"/>
          </a:xfrm>
        </p:spPr>
        <p:txBody>
          <a:bodyPr>
            <a:normAutofit fontScale="90000"/>
          </a:bodyPr>
          <a:lstStyle/>
          <a:p>
            <a:r>
              <a:rPr lang="nl-BE" sz="4900" b="1" dirty="0">
                <a:solidFill>
                  <a:schemeClr val="accent5">
                    <a:lumMod val="75000"/>
                  </a:schemeClr>
                </a:solidFill>
                <a:latin typeface="Calibri Light" panose="020F0302020204030204" pitchFamily="34" charset="0"/>
                <a:cs typeface="Calibri Light" panose="020F0302020204030204" pitchFamily="34" charset="0"/>
              </a:rPr>
              <a:t>Wat als je niet slaagt? </a:t>
            </a:r>
            <a:br>
              <a:rPr lang="nl-BE" sz="3600" dirty="0"/>
            </a:br>
            <a:endParaRPr lang="nl-BE" sz="3600" dirty="0"/>
          </a:p>
        </p:txBody>
      </p:sp>
      <p:sp>
        <p:nvSpPr>
          <p:cNvPr id="6" name="Tijdelijke aanduiding voor tekst 5">
            <a:extLst>
              <a:ext uri="{FF2B5EF4-FFF2-40B4-BE49-F238E27FC236}">
                <a16:creationId xmlns:a16="http://schemas.microsoft.com/office/drawing/2014/main" id="{719EE9E0-21D9-C0BA-997D-B6691196BA8A}"/>
              </a:ext>
            </a:extLst>
          </p:cNvPr>
          <p:cNvSpPr>
            <a:spLocks noGrp="1"/>
          </p:cNvSpPr>
          <p:nvPr>
            <p:ph type="body" sz="quarter" idx="20"/>
          </p:nvPr>
        </p:nvSpPr>
        <p:spPr>
          <a:xfrm>
            <a:off x="589280" y="2225040"/>
            <a:ext cx="10764520" cy="3373503"/>
          </a:xfrm>
        </p:spPr>
        <p:txBody>
          <a:bodyPr/>
          <a:lstStyle/>
          <a:p>
            <a:r>
              <a:rPr lang="nl-BE" sz="2800" dirty="0">
                <a:latin typeface="+mj-lt"/>
                <a:cs typeface="Calibri Light" panose="020F0302020204030204" pitchFamily="34" charset="0"/>
              </a:rPr>
              <a:t>Je mag ons vragen om je test </a:t>
            </a:r>
          </a:p>
          <a:p>
            <a:r>
              <a:rPr lang="nl-BE" sz="2800" dirty="0">
                <a:latin typeface="+mj-lt"/>
                <a:cs typeface="Calibri Light" panose="020F0302020204030204" pitchFamily="34" charset="0"/>
              </a:rPr>
              <a:t>in te kijken. Dan leer je wat je goed </a:t>
            </a:r>
          </a:p>
          <a:p>
            <a:r>
              <a:rPr lang="nl-BE" sz="2800" dirty="0">
                <a:latin typeface="+mj-lt"/>
                <a:cs typeface="Calibri Light" panose="020F0302020204030204" pitchFamily="34" charset="0"/>
              </a:rPr>
              <a:t>ging en wat niet. </a:t>
            </a:r>
          </a:p>
          <a:p>
            <a:endParaRPr lang="nl-BE" sz="2800" dirty="0">
              <a:latin typeface="+mj-lt"/>
              <a:cs typeface="Calibri Light" panose="020F0302020204030204" pitchFamily="34" charset="0"/>
            </a:endParaRPr>
          </a:p>
          <a:p>
            <a:r>
              <a:rPr lang="nl-BE" sz="2800" dirty="0">
                <a:latin typeface="+mj-lt"/>
                <a:cs typeface="Calibri Light" panose="020F0302020204030204" pitchFamily="34" charset="0"/>
              </a:rPr>
              <a:t>Maak een afspraak.</a:t>
            </a:r>
          </a:p>
          <a:p>
            <a:endParaRPr lang="nl-BE" sz="2800" dirty="0">
              <a:latin typeface="+mj-lt"/>
              <a:cs typeface="Calibri Light" panose="020F0302020204030204" pitchFamily="34" charset="0"/>
            </a:endParaRPr>
          </a:p>
        </p:txBody>
      </p:sp>
      <p:pic>
        <p:nvPicPr>
          <p:cNvPr id="4" name="Afbeelding 3">
            <a:extLst>
              <a:ext uri="{FF2B5EF4-FFF2-40B4-BE49-F238E27FC236}">
                <a16:creationId xmlns:a16="http://schemas.microsoft.com/office/drawing/2014/main" id="{9951B846-D142-4D86-EC1C-13D527EA55DC}"/>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6472243" y="0"/>
            <a:ext cx="5719757" cy="6858000"/>
          </a:xfrm>
          <a:prstGeom prst="rect">
            <a:avLst/>
          </a:prstGeom>
        </p:spPr>
      </p:pic>
    </p:spTree>
    <p:extLst>
      <p:ext uri="{BB962C8B-B14F-4D97-AF65-F5344CB8AC3E}">
        <p14:creationId xmlns:p14="http://schemas.microsoft.com/office/powerpoint/2010/main" val="3985004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F737D7-240C-D774-DA03-6A4DD0C0221E}"/>
              </a:ext>
            </a:extLst>
          </p:cNvPr>
          <p:cNvSpPr>
            <a:spLocks noGrp="1"/>
          </p:cNvSpPr>
          <p:nvPr>
            <p:ph type="title"/>
          </p:nvPr>
        </p:nvSpPr>
        <p:spPr>
          <a:xfrm>
            <a:off x="525829" y="2777508"/>
            <a:ext cx="5786481" cy="1292352"/>
          </a:xfrm>
        </p:spPr>
        <p:txBody>
          <a:bodyPr/>
          <a:lstStyle/>
          <a:p>
            <a:r>
              <a:rPr lang="nl-BE" dirty="0">
                <a:latin typeface="+mj-lt"/>
              </a:rPr>
              <a:t>Heb je een vraag?</a:t>
            </a:r>
          </a:p>
        </p:txBody>
      </p:sp>
      <p:pic>
        <p:nvPicPr>
          <p:cNvPr id="6" name="Tijdelijke aanduiding voor afbeelding 5">
            <a:extLst>
              <a:ext uri="{FF2B5EF4-FFF2-40B4-BE49-F238E27FC236}">
                <a16:creationId xmlns:a16="http://schemas.microsoft.com/office/drawing/2014/main" id="{F07EE7CF-8F1C-DE91-04A7-DDA4C2CD9C16}"/>
              </a:ext>
            </a:extLst>
          </p:cNvPr>
          <p:cNvPicPr>
            <a:picLocks noGrp="1" noChangeAspect="1"/>
          </p:cNvPicPr>
          <p:nvPr>
            <p:ph type="pic" sz="quarter" idx="14"/>
          </p:nvPr>
        </p:nvPicPr>
        <p:blipFill rotWithShape="1">
          <a:blip r:embed="rId2" cstate="hqprint">
            <a:extLst>
              <a:ext uri="{28A0092B-C50C-407E-A947-70E740481C1C}">
                <a14:useLocalDpi xmlns:a14="http://schemas.microsoft.com/office/drawing/2010/main"/>
              </a:ext>
            </a:extLst>
          </a:blip>
          <a:srcRect/>
          <a:stretch/>
        </p:blipFill>
        <p:spPr/>
      </p:pic>
      <p:sp>
        <p:nvSpPr>
          <p:cNvPr id="4" name="Tijdelijke aanduiding voor tekst 3">
            <a:extLst>
              <a:ext uri="{FF2B5EF4-FFF2-40B4-BE49-F238E27FC236}">
                <a16:creationId xmlns:a16="http://schemas.microsoft.com/office/drawing/2014/main" id="{60551D2B-8653-CA79-2DF0-34A8F7A29C9A}"/>
              </a:ext>
            </a:extLst>
          </p:cNvPr>
          <p:cNvSpPr>
            <a:spLocks noGrp="1"/>
          </p:cNvSpPr>
          <p:nvPr>
            <p:ph type="body" sz="quarter" idx="13"/>
          </p:nvPr>
        </p:nvSpPr>
        <p:spPr>
          <a:xfrm>
            <a:off x="268224" y="4070554"/>
            <a:ext cx="5053344" cy="1553497"/>
          </a:xfrm>
        </p:spPr>
        <p:txBody>
          <a:bodyPr/>
          <a:lstStyle/>
          <a:p>
            <a:r>
              <a:rPr lang="nl-BE" dirty="0"/>
              <a:t> </a:t>
            </a:r>
          </a:p>
        </p:txBody>
      </p:sp>
      <p:pic>
        <p:nvPicPr>
          <p:cNvPr id="7" name="Afbeelding 6">
            <a:extLst>
              <a:ext uri="{FF2B5EF4-FFF2-40B4-BE49-F238E27FC236}">
                <a16:creationId xmlns:a16="http://schemas.microsoft.com/office/drawing/2014/main" id="{97C00652-34A8-8E68-E63A-729F1B34DAD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bwMode="auto">
          <a:xfrm>
            <a:off x="444859" y="889750"/>
            <a:ext cx="1251457" cy="114346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00201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494551-8CAE-3406-C0F7-C1E3CF46E2D4}"/>
              </a:ext>
            </a:extLst>
          </p:cNvPr>
          <p:cNvSpPr>
            <a:spLocks noGrp="1"/>
          </p:cNvSpPr>
          <p:nvPr>
            <p:ph type="title"/>
          </p:nvPr>
        </p:nvSpPr>
        <p:spPr/>
        <p:txBody>
          <a:bodyPr/>
          <a:lstStyle/>
          <a:p>
            <a:r>
              <a:rPr lang="nl-BE" b="1" dirty="0">
                <a:solidFill>
                  <a:schemeClr val="accent5">
                    <a:lumMod val="75000"/>
                  </a:schemeClr>
                </a:solidFill>
                <a:latin typeface="Calibri Light" panose="020F0302020204030204" pitchFamily="34" charset="0"/>
                <a:cs typeface="Calibri Light" panose="020F0302020204030204" pitchFamily="34" charset="0"/>
              </a:rPr>
              <a:t>Waarom een test?</a:t>
            </a:r>
          </a:p>
        </p:txBody>
      </p:sp>
      <p:sp>
        <p:nvSpPr>
          <p:cNvPr id="3" name="Tijdelijke aanduiding voor tekst 2">
            <a:extLst>
              <a:ext uri="{FF2B5EF4-FFF2-40B4-BE49-F238E27FC236}">
                <a16:creationId xmlns:a16="http://schemas.microsoft.com/office/drawing/2014/main" id="{636E79F2-91B5-D5CB-CFF7-674D18844C4E}"/>
              </a:ext>
            </a:extLst>
          </p:cNvPr>
          <p:cNvSpPr>
            <a:spLocks noGrp="1"/>
          </p:cNvSpPr>
          <p:nvPr>
            <p:ph type="body" sz="quarter" idx="20"/>
          </p:nvPr>
        </p:nvSpPr>
        <p:spPr>
          <a:xfrm>
            <a:off x="838200" y="1956620"/>
            <a:ext cx="10515600" cy="3641924"/>
          </a:xfrm>
        </p:spPr>
        <p:txBody>
          <a:bodyPr>
            <a:normAutofit fontScale="25000" lnSpcReduction="20000"/>
          </a:bodyPr>
          <a:lstStyle/>
          <a:p>
            <a:r>
              <a:rPr lang="nl-BE" sz="9600" dirty="0">
                <a:latin typeface="Calibri Light" panose="020F0302020204030204" pitchFamily="34" charset="0"/>
                <a:cs typeface="Calibri Light" panose="020F0302020204030204" pitchFamily="34" charset="0"/>
              </a:rPr>
              <a:t>Je volgt les Nederlands omdat je in Vlaanderen woont. Je wil kunnen babbelen met je buren, vertellen aan de dokter wat je voelt. Misschien wil je makkelijk samenwerken met je collega’s. Dan moet je Nederlands kennen op A2-niveau. </a:t>
            </a:r>
          </a:p>
          <a:p>
            <a:endParaRPr lang="nl-BE" sz="9600" dirty="0">
              <a:latin typeface="Calibri Light" panose="020F0302020204030204" pitchFamily="34" charset="0"/>
              <a:cs typeface="Calibri Light" panose="020F0302020204030204" pitchFamily="34" charset="0"/>
            </a:endParaRPr>
          </a:p>
          <a:p>
            <a:r>
              <a:rPr lang="nl-BE" sz="9600" dirty="0">
                <a:latin typeface="Calibri Light" panose="020F0302020204030204" pitchFamily="34" charset="0"/>
                <a:cs typeface="Calibri Light" panose="020F0302020204030204" pitchFamily="34" charset="0"/>
              </a:rPr>
              <a:t>Het Vlaams parlement heeft beslist dat je een test moet afleggen om te bewijzen dat je voldoende Nederlands kent om het certificaat A2 te behalen. Deze test leg je best af op het einde van de modules van richtgraad 1. </a:t>
            </a:r>
          </a:p>
          <a:p>
            <a:endParaRPr lang="nl-BE" sz="9600" dirty="0">
              <a:latin typeface="Calibri Light" panose="020F0302020204030204" pitchFamily="34" charset="0"/>
              <a:cs typeface="Calibri Light" panose="020F0302020204030204" pitchFamily="34" charset="0"/>
            </a:endParaRPr>
          </a:p>
          <a:p>
            <a:r>
              <a:rPr lang="nl-BE" sz="9600" dirty="0">
                <a:latin typeface="Calibri Light" panose="020F0302020204030204" pitchFamily="34" charset="0"/>
                <a:cs typeface="Calibri Light" panose="020F0302020204030204" pitchFamily="34" charset="0"/>
              </a:rPr>
              <a:t>Het certificaat is belangrijk voor je inburgering. </a:t>
            </a:r>
          </a:p>
          <a:p>
            <a:r>
              <a:rPr lang="nl-BE" sz="9600" dirty="0">
                <a:latin typeface="Calibri Light" panose="020F0302020204030204" pitchFamily="34" charset="0"/>
                <a:cs typeface="Calibri Light" panose="020F0302020204030204" pitchFamily="34" charset="0"/>
              </a:rPr>
              <a:t> </a:t>
            </a:r>
          </a:p>
          <a:p>
            <a:endParaRPr lang="nl-BE" dirty="0"/>
          </a:p>
          <a:p>
            <a:endParaRPr lang="nl-BE" dirty="0"/>
          </a:p>
          <a:p>
            <a:r>
              <a:rPr lang="nl-BE" dirty="0"/>
              <a:t> </a:t>
            </a:r>
          </a:p>
        </p:txBody>
      </p:sp>
    </p:spTree>
    <p:extLst>
      <p:ext uri="{BB962C8B-B14F-4D97-AF65-F5344CB8AC3E}">
        <p14:creationId xmlns:p14="http://schemas.microsoft.com/office/powerpoint/2010/main" val="2712963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ACCF90-6C04-8F6B-2724-235F512F8DAB}"/>
              </a:ext>
            </a:extLst>
          </p:cNvPr>
          <p:cNvSpPr>
            <a:spLocks noGrp="1"/>
          </p:cNvSpPr>
          <p:nvPr>
            <p:ph type="title"/>
          </p:nvPr>
        </p:nvSpPr>
        <p:spPr>
          <a:xfrm>
            <a:off x="700549" y="443380"/>
            <a:ext cx="10515600" cy="1532906"/>
          </a:xfrm>
        </p:spPr>
        <p:txBody>
          <a:bodyPr>
            <a:normAutofit/>
          </a:bodyPr>
          <a:lstStyle/>
          <a:p>
            <a:r>
              <a:rPr lang="nl-BE" b="1" dirty="0">
                <a:solidFill>
                  <a:schemeClr val="accent5">
                    <a:lumMod val="75000"/>
                  </a:schemeClr>
                </a:solidFill>
                <a:latin typeface="Calibri Light" panose="020F0302020204030204" pitchFamily="34" charset="0"/>
                <a:cs typeface="Calibri Light" panose="020F0302020204030204" pitchFamily="34" charset="0"/>
              </a:rPr>
              <a:t>Wat is de test?</a:t>
            </a:r>
            <a:br>
              <a:rPr lang="nl-BE" b="1" dirty="0">
                <a:solidFill>
                  <a:schemeClr val="accent5">
                    <a:lumMod val="75000"/>
                  </a:schemeClr>
                </a:solidFill>
                <a:latin typeface="Calibri Light" panose="020F0302020204030204" pitchFamily="34" charset="0"/>
                <a:cs typeface="Calibri Light" panose="020F0302020204030204" pitchFamily="34" charset="0"/>
              </a:rPr>
            </a:br>
            <a:endParaRPr lang="nl-BE" b="1" dirty="0">
              <a:latin typeface="Calibri Light" panose="020F0302020204030204" pitchFamily="34" charset="0"/>
              <a:cs typeface="Calibri Light" panose="020F0302020204030204" pitchFamily="34" charset="0"/>
            </a:endParaRPr>
          </a:p>
        </p:txBody>
      </p:sp>
      <p:sp>
        <p:nvSpPr>
          <p:cNvPr id="3" name="Tijdelijke aanduiding voor tekst 2">
            <a:extLst>
              <a:ext uri="{FF2B5EF4-FFF2-40B4-BE49-F238E27FC236}">
                <a16:creationId xmlns:a16="http://schemas.microsoft.com/office/drawing/2014/main" id="{00BFE6B1-0F30-8FC2-FCC3-0CD72292033B}"/>
              </a:ext>
            </a:extLst>
          </p:cNvPr>
          <p:cNvSpPr>
            <a:spLocks noGrp="1"/>
          </p:cNvSpPr>
          <p:nvPr>
            <p:ph type="body" sz="quarter" idx="20"/>
          </p:nvPr>
        </p:nvSpPr>
        <p:spPr>
          <a:xfrm>
            <a:off x="599768" y="1976285"/>
            <a:ext cx="10655710" cy="4438336"/>
          </a:xfrm>
        </p:spPr>
        <p:txBody>
          <a:bodyPr/>
          <a:lstStyle/>
          <a:p>
            <a:r>
              <a:rPr lang="nl-BE" sz="2400" dirty="0">
                <a:latin typeface="Calibri Light" panose="020F0302020204030204" pitchFamily="34" charset="0"/>
                <a:cs typeface="Calibri Light" panose="020F0302020204030204" pitchFamily="34" charset="0"/>
              </a:rPr>
              <a:t>Je maakt dit schooljaar een </a:t>
            </a:r>
            <a:r>
              <a:rPr lang="nl-BE" sz="2400" b="1" dirty="0">
                <a:latin typeface="Calibri Light" panose="020F0302020204030204" pitchFamily="34" charset="0"/>
                <a:cs typeface="Calibri Light" panose="020F0302020204030204" pitchFamily="34" charset="0"/>
              </a:rPr>
              <a:t>digitale test:  </a:t>
            </a:r>
          </a:p>
          <a:p>
            <a:endParaRPr lang="nl-BE" dirty="0"/>
          </a:p>
          <a:p>
            <a:pPr marL="457200" indent="-457200">
              <a:buFont typeface="Arial" panose="020B0604020202020204" pitchFamily="34" charset="0"/>
              <a:buChar char="•"/>
            </a:pPr>
            <a:r>
              <a:rPr lang="nl-BE" sz="2400" dirty="0">
                <a:latin typeface="+mj-lt"/>
                <a:hlinkClick r:id="rId2"/>
              </a:rPr>
              <a:t>10 gesloten vragen lezen</a:t>
            </a:r>
            <a:endParaRPr lang="nl-BE" sz="2400" dirty="0">
              <a:latin typeface="+mj-lt"/>
            </a:endParaRPr>
          </a:p>
          <a:p>
            <a:pPr marL="457200" indent="-457200">
              <a:buFont typeface="Arial" panose="020B0604020202020204" pitchFamily="34" charset="0"/>
              <a:buChar char="•"/>
            </a:pPr>
            <a:r>
              <a:rPr lang="nl-BE" sz="2400" dirty="0">
                <a:latin typeface="+mj-lt"/>
                <a:hlinkClick r:id="rId3"/>
              </a:rPr>
              <a:t>4 schrijfopdrachten </a:t>
            </a:r>
            <a:endParaRPr lang="nl-BE" sz="2400" dirty="0">
              <a:latin typeface="+mj-lt"/>
            </a:endParaRPr>
          </a:p>
          <a:p>
            <a:endParaRPr lang="nl-BE" sz="2800" dirty="0"/>
          </a:p>
          <a:p>
            <a:endParaRPr lang="nl-BE" sz="2800" dirty="0"/>
          </a:p>
          <a:p>
            <a:r>
              <a:rPr lang="nl-BE" sz="2800" dirty="0"/>
              <a:t>	</a:t>
            </a:r>
            <a:r>
              <a:rPr lang="nl-BE" sz="2400" dirty="0">
                <a:latin typeface="+mj-lt"/>
                <a:hlinkClick r:id="rId4"/>
              </a:rPr>
              <a:t>filmpje oefentest</a:t>
            </a:r>
            <a:r>
              <a:rPr lang="nl-BE" sz="2400" dirty="0">
                <a:hlinkClick r:id="rId4"/>
              </a:rPr>
              <a:t> </a:t>
            </a:r>
            <a:r>
              <a:rPr lang="nl-BE" sz="2400" dirty="0">
                <a:latin typeface="+mj-lt"/>
                <a:hlinkClick r:id="rId4"/>
              </a:rPr>
              <a:t>lezen</a:t>
            </a:r>
            <a:endParaRPr lang="nl-BE" sz="2400" dirty="0">
              <a:latin typeface="+mj-lt"/>
            </a:endParaRPr>
          </a:p>
          <a:p>
            <a:r>
              <a:rPr lang="nl-BE" sz="2400" dirty="0">
                <a:latin typeface="+mj-lt"/>
              </a:rPr>
              <a:t>	</a:t>
            </a:r>
            <a:r>
              <a:rPr lang="nl-BE" sz="2400" dirty="0">
                <a:latin typeface="+mj-lt"/>
                <a:hlinkClick r:id="rId5"/>
              </a:rPr>
              <a:t>filmpje oefentest schrijven</a:t>
            </a:r>
            <a:endParaRPr lang="nl-BE" sz="2400" dirty="0">
              <a:latin typeface="+mj-lt"/>
            </a:endParaRPr>
          </a:p>
        </p:txBody>
      </p:sp>
      <p:pic>
        <p:nvPicPr>
          <p:cNvPr id="4" name="Afbeelding 3" descr="Afbeelding met tekst, Personal computer, overdekt, computer&#10;&#10;Automatisch gegenereerde beschrijving">
            <a:extLst>
              <a:ext uri="{FF2B5EF4-FFF2-40B4-BE49-F238E27FC236}">
                <a16:creationId xmlns:a16="http://schemas.microsoft.com/office/drawing/2014/main" id="{9858A35B-D017-A81C-634D-DF3D685090F0}"/>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6826249" y="-5142"/>
            <a:ext cx="5365751" cy="6857990"/>
          </a:xfrm>
          <a:prstGeom prst="rect">
            <a:avLst/>
          </a:prstGeom>
          <a:noFill/>
        </p:spPr>
      </p:pic>
      <p:pic>
        <p:nvPicPr>
          <p:cNvPr id="6" name="Graphic 5" descr="Oog met effen opvulling">
            <a:extLst>
              <a:ext uri="{FF2B5EF4-FFF2-40B4-BE49-F238E27FC236}">
                <a16:creationId xmlns:a16="http://schemas.microsoft.com/office/drawing/2014/main" id="{EDE3642C-5946-6C5E-5EE3-0A6F534E6B6A}"/>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99768" y="4446174"/>
            <a:ext cx="914400" cy="914400"/>
          </a:xfrm>
          <a:prstGeom prst="rect">
            <a:avLst/>
          </a:prstGeom>
        </p:spPr>
      </p:pic>
    </p:spTree>
    <p:extLst>
      <p:ext uri="{BB962C8B-B14F-4D97-AF65-F5344CB8AC3E}">
        <p14:creationId xmlns:p14="http://schemas.microsoft.com/office/powerpoint/2010/main" val="580300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ACCF90-6C04-8F6B-2724-235F512F8DAB}"/>
              </a:ext>
            </a:extLst>
          </p:cNvPr>
          <p:cNvSpPr>
            <a:spLocks noGrp="1"/>
          </p:cNvSpPr>
          <p:nvPr>
            <p:ph type="title"/>
          </p:nvPr>
        </p:nvSpPr>
        <p:spPr>
          <a:xfrm>
            <a:off x="838200" y="686369"/>
            <a:ext cx="10515600" cy="1146176"/>
          </a:xfrm>
        </p:spPr>
        <p:txBody>
          <a:bodyPr>
            <a:noAutofit/>
          </a:bodyPr>
          <a:lstStyle/>
          <a:p>
            <a:r>
              <a:rPr lang="nl-BE" b="1" dirty="0">
                <a:solidFill>
                  <a:schemeClr val="accent5">
                    <a:lumMod val="75000"/>
                  </a:schemeClr>
                </a:solidFill>
                <a:latin typeface="+mj-lt"/>
              </a:rPr>
              <a:t>Wanneer doe je de test? </a:t>
            </a:r>
            <a:br>
              <a:rPr lang="nl-BE" b="1" dirty="0">
                <a:solidFill>
                  <a:schemeClr val="accent5">
                    <a:lumMod val="75000"/>
                  </a:schemeClr>
                </a:solidFill>
              </a:rPr>
            </a:br>
            <a:endParaRPr lang="nl-BE" b="1" dirty="0"/>
          </a:p>
        </p:txBody>
      </p:sp>
      <p:sp>
        <p:nvSpPr>
          <p:cNvPr id="3" name="Tijdelijke aanduiding voor tekst 2">
            <a:extLst>
              <a:ext uri="{FF2B5EF4-FFF2-40B4-BE49-F238E27FC236}">
                <a16:creationId xmlns:a16="http://schemas.microsoft.com/office/drawing/2014/main" id="{00BFE6B1-0F30-8FC2-FCC3-0CD72292033B}"/>
              </a:ext>
            </a:extLst>
          </p:cNvPr>
          <p:cNvSpPr>
            <a:spLocks noGrp="1"/>
          </p:cNvSpPr>
          <p:nvPr>
            <p:ph type="body" sz="quarter" idx="20"/>
          </p:nvPr>
        </p:nvSpPr>
        <p:spPr>
          <a:xfrm>
            <a:off x="838200" y="1600200"/>
            <a:ext cx="10515600" cy="3998343"/>
          </a:xfrm>
        </p:spPr>
        <p:txBody>
          <a:bodyPr>
            <a:normAutofit fontScale="25000" lnSpcReduction="20000"/>
          </a:bodyPr>
          <a:lstStyle/>
          <a:p>
            <a:r>
              <a:rPr lang="nl-BE" dirty="0"/>
              <a:t>I</a:t>
            </a:r>
          </a:p>
          <a:p>
            <a:pPr>
              <a:lnSpc>
                <a:spcPct val="120000"/>
              </a:lnSpc>
            </a:pPr>
            <a:r>
              <a:rPr lang="nl-BE" sz="9600" dirty="0">
                <a:latin typeface="Calibri Light" panose="020F0302020204030204" pitchFamily="34" charset="0"/>
                <a:cs typeface="Calibri Light" panose="020F0302020204030204" pitchFamily="34" charset="0"/>
              </a:rPr>
              <a:t>Iedereen in Vlaanderen legt de test af op hetzelfde moment. Je kan uit een aantal momenten kiezen. De dagen voor het hele schooljaar liggen vast. </a:t>
            </a:r>
          </a:p>
          <a:p>
            <a:endParaRPr lang="nl-BE" sz="9600" dirty="0">
              <a:latin typeface="Calibri Light" panose="020F0302020204030204" pitchFamily="34" charset="0"/>
              <a:cs typeface="Calibri Light" panose="020F0302020204030204" pitchFamily="34" charset="0"/>
            </a:endParaRPr>
          </a:p>
          <a:p>
            <a:r>
              <a:rPr lang="nl-BE" sz="9600" dirty="0">
                <a:latin typeface="Calibri Light" panose="020F0302020204030204" pitchFamily="34" charset="0"/>
                <a:cs typeface="Calibri Light" panose="020F0302020204030204" pitchFamily="34" charset="0"/>
              </a:rPr>
              <a:t>Jij legt de test best af op het einde van richtgraad 1 na de laatste les. </a:t>
            </a:r>
          </a:p>
          <a:p>
            <a:endParaRPr lang="nl-BE" sz="9600" dirty="0">
              <a:latin typeface="Calibri Light" panose="020F0302020204030204" pitchFamily="34" charset="0"/>
              <a:cs typeface="Calibri Light" panose="020F0302020204030204" pitchFamily="34" charset="0"/>
            </a:endParaRPr>
          </a:p>
          <a:p>
            <a:r>
              <a:rPr lang="nl-BE" sz="9600" dirty="0">
                <a:latin typeface="Calibri Light" panose="020F0302020204030204" pitchFamily="34" charset="0"/>
                <a:cs typeface="Calibri Light" panose="020F0302020204030204" pitchFamily="34" charset="0"/>
              </a:rPr>
              <a:t>Je kan altijd binnen 3 maanden meedoen met de test. </a:t>
            </a:r>
          </a:p>
          <a:p>
            <a:endParaRPr lang="nl-BE" sz="9600" dirty="0">
              <a:latin typeface="Calibri Light" panose="020F0302020204030204" pitchFamily="34" charset="0"/>
              <a:cs typeface="Calibri Light" panose="020F0302020204030204" pitchFamily="34" charset="0"/>
            </a:endParaRPr>
          </a:p>
          <a:p>
            <a:endParaRPr lang="nl-BE" sz="7000" dirty="0">
              <a:latin typeface="Calibri Light" panose="020F0302020204030204" pitchFamily="34" charset="0"/>
              <a:cs typeface="Calibri Light" panose="020F0302020204030204" pitchFamily="34" charset="0"/>
            </a:endParaRPr>
          </a:p>
          <a:p>
            <a:endParaRPr lang="nl-BE" sz="7000" dirty="0">
              <a:latin typeface="Calibri Light" panose="020F0302020204030204" pitchFamily="34" charset="0"/>
              <a:cs typeface="Calibri Light" panose="020F0302020204030204" pitchFamily="34" charset="0"/>
            </a:endParaRPr>
          </a:p>
          <a:p>
            <a:endParaRPr lang="nl-BE" sz="2800" dirty="0">
              <a:latin typeface="+mj-lt"/>
            </a:endParaRPr>
          </a:p>
          <a:p>
            <a:endParaRPr lang="nl-BE" sz="2800" dirty="0">
              <a:latin typeface="+mj-lt"/>
            </a:endParaRPr>
          </a:p>
          <a:p>
            <a:endParaRPr lang="nl-BE" sz="2800" dirty="0">
              <a:latin typeface="+mj-lt"/>
            </a:endParaRPr>
          </a:p>
          <a:p>
            <a:r>
              <a:rPr lang="nl-BE" sz="2800" dirty="0">
                <a:latin typeface="+mj-lt"/>
              </a:rPr>
              <a:t> </a:t>
            </a:r>
          </a:p>
        </p:txBody>
      </p:sp>
    </p:spTree>
    <p:extLst>
      <p:ext uri="{BB962C8B-B14F-4D97-AF65-F5344CB8AC3E}">
        <p14:creationId xmlns:p14="http://schemas.microsoft.com/office/powerpoint/2010/main" val="2165087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ACCF90-6C04-8F6B-2724-235F512F8DAB}"/>
              </a:ext>
            </a:extLst>
          </p:cNvPr>
          <p:cNvSpPr>
            <a:spLocks noGrp="1"/>
          </p:cNvSpPr>
          <p:nvPr>
            <p:ph type="title"/>
          </p:nvPr>
        </p:nvSpPr>
        <p:spPr>
          <a:xfrm>
            <a:off x="700549" y="619434"/>
            <a:ext cx="10515600" cy="1356851"/>
          </a:xfrm>
        </p:spPr>
        <p:txBody>
          <a:bodyPr>
            <a:normAutofit/>
          </a:bodyPr>
          <a:lstStyle/>
          <a:p>
            <a:r>
              <a:rPr lang="nl-BE" b="1" dirty="0">
                <a:solidFill>
                  <a:schemeClr val="accent5">
                    <a:lumMod val="75000"/>
                  </a:schemeClr>
                </a:solidFill>
                <a:latin typeface="+mj-lt"/>
              </a:rPr>
              <a:t>Hoe lang duurt de test?</a:t>
            </a:r>
            <a:br>
              <a:rPr lang="nl-BE" b="1" dirty="0">
                <a:solidFill>
                  <a:schemeClr val="accent5">
                    <a:lumMod val="75000"/>
                  </a:schemeClr>
                </a:solidFill>
                <a:latin typeface="+mj-lt"/>
              </a:rPr>
            </a:br>
            <a:endParaRPr lang="nl-BE" b="1" dirty="0">
              <a:latin typeface="+mj-lt"/>
            </a:endParaRPr>
          </a:p>
        </p:txBody>
      </p:sp>
      <p:sp>
        <p:nvSpPr>
          <p:cNvPr id="3" name="Tijdelijke aanduiding voor tekst 2">
            <a:extLst>
              <a:ext uri="{FF2B5EF4-FFF2-40B4-BE49-F238E27FC236}">
                <a16:creationId xmlns:a16="http://schemas.microsoft.com/office/drawing/2014/main" id="{00BFE6B1-0F30-8FC2-FCC3-0CD72292033B}"/>
              </a:ext>
            </a:extLst>
          </p:cNvPr>
          <p:cNvSpPr>
            <a:spLocks noGrp="1"/>
          </p:cNvSpPr>
          <p:nvPr>
            <p:ph type="body" sz="quarter" idx="20"/>
          </p:nvPr>
        </p:nvSpPr>
        <p:spPr>
          <a:xfrm>
            <a:off x="599768" y="1976285"/>
            <a:ext cx="10655710" cy="4438336"/>
          </a:xfrm>
        </p:spPr>
        <p:txBody>
          <a:bodyPr/>
          <a:lstStyle/>
          <a:p>
            <a:r>
              <a:rPr lang="nl-BE" sz="2400" dirty="0">
                <a:latin typeface="Calibri Light" panose="020F0302020204030204" pitchFamily="34" charset="0"/>
                <a:cs typeface="Calibri Light" panose="020F0302020204030204" pitchFamily="34" charset="0"/>
              </a:rPr>
              <a:t>Schrijf je in voor elk deel van de test? </a:t>
            </a:r>
          </a:p>
          <a:p>
            <a:r>
              <a:rPr lang="nl-BE" sz="2400" dirty="0">
                <a:latin typeface="Calibri Light" panose="020F0302020204030204" pitchFamily="34" charset="0"/>
                <a:cs typeface="Calibri Light" panose="020F0302020204030204" pitchFamily="34" charset="0"/>
              </a:rPr>
              <a:t>Dan heb je: </a:t>
            </a:r>
          </a:p>
          <a:p>
            <a:endParaRPr lang="nl-BE" sz="2400" dirty="0">
              <a:latin typeface="Calibri Light" panose="020F0302020204030204" pitchFamily="34" charset="0"/>
              <a:cs typeface="Calibri Light" panose="020F0302020204030204" pitchFamily="34" charset="0"/>
            </a:endParaRPr>
          </a:p>
          <a:p>
            <a:pPr marL="342900" indent="-342900">
              <a:buFont typeface="Wingdings" panose="05000000000000000000" pitchFamily="2" charset="2"/>
              <a:buChar char="§"/>
            </a:pPr>
            <a:r>
              <a:rPr lang="nl-BE" sz="2400" b="1" dirty="0">
                <a:latin typeface="Calibri Light" panose="020F0302020204030204" pitchFamily="34" charset="0"/>
                <a:cs typeface="Calibri Light" panose="020F0302020204030204" pitchFamily="34" charset="0"/>
              </a:rPr>
              <a:t>1 uur voor lezen</a:t>
            </a:r>
          </a:p>
          <a:p>
            <a:r>
              <a:rPr lang="nl-BE" sz="2400" dirty="0">
                <a:latin typeface="Calibri Light" panose="020F0302020204030204" pitchFamily="34" charset="0"/>
                <a:cs typeface="Calibri Light" panose="020F0302020204030204" pitchFamily="34" charset="0"/>
              </a:rPr>
              <a:t>	</a:t>
            </a:r>
            <a:r>
              <a:rPr lang="nl-BE" sz="2400" dirty="0">
                <a:solidFill>
                  <a:srgbClr val="0070C0"/>
                </a:solidFill>
                <a:latin typeface="Calibri Light" panose="020F0302020204030204" pitchFamily="34" charset="0"/>
                <a:cs typeface="Calibri Light" panose="020F0302020204030204" pitchFamily="34" charset="0"/>
              </a:rPr>
              <a:t>pauze</a:t>
            </a:r>
          </a:p>
          <a:p>
            <a:pPr marL="342900" indent="-342900">
              <a:buFont typeface="Wingdings" panose="05000000000000000000" pitchFamily="2" charset="2"/>
              <a:buChar char="§"/>
            </a:pPr>
            <a:r>
              <a:rPr lang="nl-BE" sz="2400" b="1" dirty="0">
                <a:latin typeface="Calibri Light" panose="020F0302020204030204" pitchFamily="34" charset="0"/>
                <a:cs typeface="Calibri Light" panose="020F0302020204030204" pitchFamily="34" charset="0"/>
              </a:rPr>
              <a:t>1 uur voor schrijven</a:t>
            </a:r>
          </a:p>
        </p:txBody>
      </p:sp>
      <p:pic>
        <p:nvPicPr>
          <p:cNvPr id="9" name="Graphic 8" descr="Zandloper 60% met effen opvulling">
            <a:extLst>
              <a:ext uri="{FF2B5EF4-FFF2-40B4-BE49-F238E27FC236}">
                <a16:creationId xmlns:a16="http://schemas.microsoft.com/office/drawing/2014/main" id="{CADF19A1-9053-395A-6FB7-699CF593F0C2}"/>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284720" y="1775460"/>
            <a:ext cx="3307080" cy="3307080"/>
          </a:xfrm>
          <a:prstGeom prst="rect">
            <a:avLst/>
          </a:prstGeom>
        </p:spPr>
      </p:pic>
    </p:spTree>
    <p:extLst>
      <p:ext uri="{BB962C8B-B14F-4D97-AF65-F5344CB8AC3E}">
        <p14:creationId xmlns:p14="http://schemas.microsoft.com/office/powerpoint/2010/main" val="3772733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ACCF90-6C04-8F6B-2724-235F512F8DAB}"/>
              </a:ext>
            </a:extLst>
          </p:cNvPr>
          <p:cNvSpPr>
            <a:spLocks noGrp="1"/>
          </p:cNvSpPr>
          <p:nvPr>
            <p:ph type="title"/>
          </p:nvPr>
        </p:nvSpPr>
        <p:spPr>
          <a:xfrm>
            <a:off x="614680" y="686369"/>
            <a:ext cx="10515600" cy="1146176"/>
          </a:xfrm>
        </p:spPr>
        <p:txBody>
          <a:bodyPr>
            <a:noAutofit/>
          </a:bodyPr>
          <a:lstStyle/>
          <a:p>
            <a:r>
              <a:rPr lang="nl-BE" b="1" dirty="0">
                <a:solidFill>
                  <a:schemeClr val="accent5">
                    <a:lumMod val="75000"/>
                  </a:schemeClr>
                </a:solidFill>
                <a:latin typeface="Calibri Light" panose="020F0302020204030204" pitchFamily="34" charset="0"/>
                <a:cs typeface="Calibri Light" panose="020F0302020204030204" pitchFamily="34" charset="0"/>
              </a:rPr>
              <a:t>Waar doe je de test? </a:t>
            </a:r>
            <a:br>
              <a:rPr lang="nl-BE" b="1" dirty="0">
                <a:solidFill>
                  <a:schemeClr val="accent5">
                    <a:lumMod val="75000"/>
                  </a:schemeClr>
                </a:solidFill>
                <a:latin typeface="Calibri Light" panose="020F0302020204030204" pitchFamily="34" charset="0"/>
                <a:cs typeface="Calibri Light" panose="020F0302020204030204" pitchFamily="34" charset="0"/>
              </a:rPr>
            </a:br>
            <a:endParaRPr lang="nl-BE" b="1" dirty="0">
              <a:latin typeface="Calibri Light" panose="020F0302020204030204" pitchFamily="34" charset="0"/>
              <a:cs typeface="Calibri Light" panose="020F0302020204030204" pitchFamily="34" charset="0"/>
            </a:endParaRPr>
          </a:p>
        </p:txBody>
      </p:sp>
      <p:sp>
        <p:nvSpPr>
          <p:cNvPr id="3" name="Tijdelijke aanduiding voor tekst 2">
            <a:extLst>
              <a:ext uri="{FF2B5EF4-FFF2-40B4-BE49-F238E27FC236}">
                <a16:creationId xmlns:a16="http://schemas.microsoft.com/office/drawing/2014/main" id="{00BFE6B1-0F30-8FC2-FCC3-0CD72292033B}"/>
              </a:ext>
            </a:extLst>
          </p:cNvPr>
          <p:cNvSpPr>
            <a:spLocks noGrp="1"/>
          </p:cNvSpPr>
          <p:nvPr>
            <p:ph type="body" sz="quarter" idx="20"/>
          </p:nvPr>
        </p:nvSpPr>
        <p:spPr>
          <a:xfrm>
            <a:off x="614680" y="1511302"/>
            <a:ext cx="10739120" cy="4087241"/>
          </a:xfrm>
        </p:spPr>
        <p:txBody>
          <a:bodyPr/>
          <a:lstStyle/>
          <a:p>
            <a:endParaRPr lang="nl-BE" dirty="0"/>
          </a:p>
          <a:p>
            <a:endParaRPr lang="nl-BE" sz="2800" dirty="0">
              <a:latin typeface="+mj-lt"/>
            </a:endParaRPr>
          </a:p>
          <a:p>
            <a:endParaRPr lang="nl-BE" sz="2800" dirty="0">
              <a:latin typeface="+mj-lt"/>
            </a:endParaRPr>
          </a:p>
          <a:p>
            <a:endParaRPr lang="nl-BE" sz="2400" dirty="0">
              <a:latin typeface="Calibri Light" panose="020F0302020204030204" pitchFamily="34" charset="0"/>
              <a:cs typeface="Calibri Light" panose="020F0302020204030204" pitchFamily="34" charset="0"/>
            </a:endParaRPr>
          </a:p>
          <a:p>
            <a:r>
              <a:rPr lang="nl-BE" sz="2400" dirty="0">
                <a:latin typeface="Calibri Light" panose="020F0302020204030204" pitchFamily="34" charset="0"/>
                <a:cs typeface="Calibri Light" panose="020F0302020204030204" pitchFamily="34" charset="0"/>
              </a:rPr>
              <a:t>Bij ons in het centrum waar je nu les volgt. </a:t>
            </a:r>
          </a:p>
          <a:p>
            <a:endParaRPr lang="nl-BE" sz="2800" dirty="0">
              <a:latin typeface="+mj-lt"/>
            </a:endParaRPr>
          </a:p>
          <a:p>
            <a:endParaRPr lang="nl-BE" sz="2800" dirty="0">
              <a:latin typeface="+mj-lt"/>
            </a:endParaRPr>
          </a:p>
          <a:p>
            <a:endParaRPr lang="nl-BE" sz="2800" dirty="0">
              <a:latin typeface="+mj-lt"/>
            </a:endParaRPr>
          </a:p>
          <a:p>
            <a:r>
              <a:rPr lang="nl-BE" sz="2800" dirty="0">
                <a:latin typeface="+mj-lt"/>
              </a:rPr>
              <a:t> </a:t>
            </a:r>
          </a:p>
        </p:txBody>
      </p:sp>
      <p:pic>
        <p:nvPicPr>
          <p:cNvPr id="9" name="Afbeelding 8">
            <a:extLst>
              <a:ext uri="{FF2B5EF4-FFF2-40B4-BE49-F238E27FC236}">
                <a16:creationId xmlns:a16="http://schemas.microsoft.com/office/drawing/2014/main" id="{7E2EBFEF-ADBC-5089-F9C7-4B33C93C7A58}"/>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l="-7370"/>
          <a:stretch/>
        </p:blipFill>
        <p:spPr>
          <a:xfrm>
            <a:off x="5836920" y="0"/>
            <a:ext cx="6355080" cy="6858000"/>
          </a:xfrm>
          <a:prstGeom prst="rect">
            <a:avLst/>
          </a:prstGeom>
        </p:spPr>
      </p:pic>
    </p:spTree>
    <p:extLst>
      <p:ext uri="{BB962C8B-B14F-4D97-AF65-F5344CB8AC3E}">
        <p14:creationId xmlns:p14="http://schemas.microsoft.com/office/powerpoint/2010/main" val="2234947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ACCF90-6C04-8F6B-2724-235F512F8DAB}"/>
              </a:ext>
            </a:extLst>
          </p:cNvPr>
          <p:cNvSpPr>
            <a:spLocks noGrp="1"/>
          </p:cNvSpPr>
          <p:nvPr>
            <p:ph type="title"/>
          </p:nvPr>
        </p:nvSpPr>
        <p:spPr>
          <a:xfrm>
            <a:off x="304800" y="578486"/>
            <a:ext cx="11049000" cy="1146176"/>
          </a:xfrm>
        </p:spPr>
        <p:txBody>
          <a:bodyPr>
            <a:normAutofit fontScale="90000"/>
          </a:bodyPr>
          <a:lstStyle/>
          <a:p>
            <a:r>
              <a:rPr lang="nl-BE" sz="4900" b="1" dirty="0">
                <a:solidFill>
                  <a:schemeClr val="accent5">
                    <a:lumMod val="75000"/>
                  </a:schemeClr>
                </a:solidFill>
                <a:latin typeface="+mj-lt"/>
              </a:rPr>
              <a:t>Ben je klaar voor de test? </a:t>
            </a:r>
            <a:br>
              <a:rPr lang="nl-BE" sz="4000" dirty="0">
                <a:solidFill>
                  <a:schemeClr val="accent5">
                    <a:lumMod val="75000"/>
                  </a:schemeClr>
                </a:solidFill>
              </a:rPr>
            </a:br>
            <a:endParaRPr lang="nl-BE" sz="4000" dirty="0"/>
          </a:p>
        </p:txBody>
      </p:sp>
      <p:sp>
        <p:nvSpPr>
          <p:cNvPr id="3" name="Tijdelijke aanduiding voor tekst 2">
            <a:extLst>
              <a:ext uri="{FF2B5EF4-FFF2-40B4-BE49-F238E27FC236}">
                <a16:creationId xmlns:a16="http://schemas.microsoft.com/office/drawing/2014/main" id="{00BFE6B1-0F30-8FC2-FCC3-0CD72292033B}"/>
              </a:ext>
            </a:extLst>
          </p:cNvPr>
          <p:cNvSpPr>
            <a:spLocks noGrp="1"/>
          </p:cNvSpPr>
          <p:nvPr>
            <p:ph type="body" sz="quarter" idx="20"/>
          </p:nvPr>
        </p:nvSpPr>
        <p:spPr>
          <a:xfrm>
            <a:off x="487680" y="1595120"/>
            <a:ext cx="10866120" cy="4003423"/>
          </a:xfrm>
        </p:spPr>
        <p:txBody>
          <a:bodyPr>
            <a:normAutofit fontScale="25000" lnSpcReduction="20000"/>
          </a:bodyPr>
          <a:lstStyle/>
          <a:p>
            <a:endParaRPr lang="nl-BE" sz="9600" dirty="0">
              <a:latin typeface="Calibri Light" panose="020F0302020204030204" pitchFamily="34" charset="0"/>
              <a:cs typeface="Calibri Light" panose="020F0302020204030204" pitchFamily="34" charset="0"/>
            </a:endParaRPr>
          </a:p>
          <a:p>
            <a:r>
              <a:rPr lang="nl-BE" sz="9600" dirty="0">
                <a:latin typeface="Calibri Light" panose="020F0302020204030204" pitchFamily="34" charset="0"/>
                <a:cs typeface="Calibri Light" panose="020F0302020204030204" pitchFamily="34" charset="0"/>
              </a:rPr>
              <a:t>Dat weet je als je goede resultaten </a:t>
            </a:r>
          </a:p>
          <a:p>
            <a:r>
              <a:rPr lang="nl-BE" sz="9600" dirty="0">
                <a:latin typeface="Calibri Light" panose="020F0302020204030204" pitchFamily="34" charset="0"/>
                <a:cs typeface="Calibri Light" panose="020F0302020204030204" pitchFamily="34" charset="0"/>
              </a:rPr>
              <a:t>hebt in de les. </a:t>
            </a:r>
          </a:p>
          <a:p>
            <a:endParaRPr lang="nl-BE" sz="9600" dirty="0">
              <a:latin typeface="Calibri Light" panose="020F0302020204030204" pitchFamily="34" charset="0"/>
              <a:cs typeface="Calibri Light" panose="020F0302020204030204" pitchFamily="34" charset="0"/>
            </a:endParaRPr>
          </a:p>
          <a:p>
            <a:r>
              <a:rPr lang="nl-BE" sz="9600" dirty="0">
                <a:latin typeface="Calibri Light" panose="020F0302020204030204" pitchFamily="34" charset="0"/>
                <a:cs typeface="Calibri Light" panose="020F0302020204030204" pitchFamily="34" charset="0"/>
              </a:rPr>
              <a:t>Vraag het aan je leraar </a:t>
            </a:r>
          </a:p>
          <a:p>
            <a:r>
              <a:rPr lang="nl-BE" sz="9600" dirty="0">
                <a:latin typeface="Calibri Light" panose="020F0302020204030204" pitchFamily="34" charset="0"/>
                <a:cs typeface="Calibri Light" panose="020F0302020204030204" pitchFamily="34" charset="0"/>
              </a:rPr>
              <a:t>als je niet zeker bent of je klaar bent.</a:t>
            </a:r>
          </a:p>
          <a:p>
            <a:endParaRPr lang="nl-BE" sz="9600" dirty="0">
              <a:latin typeface="Calibri Light" panose="020F0302020204030204" pitchFamily="34" charset="0"/>
              <a:cs typeface="Calibri Light" panose="020F0302020204030204" pitchFamily="34" charset="0"/>
            </a:endParaRPr>
          </a:p>
          <a:p>
            <a:endParaRPr lang="nl-BE" sz="2800" dirty="0">
              <a:latin typeface="+mj-lt"/>
            </a:endParaRPr>
          </a:p>
          <a:p>
            <a:endParaRPr lang="nl-BE" sz="2800" dirty="0">
              <a:latin typeface="+mj-lt"/>
            </a:endParaRPr>
          </a:p>
          <a:p>
            <a:r>
              <a:rPr lang="nl-BE" sz="2800" dirty="0">
                <a:latin typeface="+mj-lt"/>
              </a:rPr>
              <a:t> </a:t>
            </a:r>
          </a:p>
        </p:txBody>
      </p:sp>
      <p:pic>
        <p:nvPicPr>
          <p:cNvPr id="6" name="Afbeelding 5" descr="Afbeelding met tekst, Personal computer, overdekt, computer&#10;&#10;Automatisch gegenereerde beschrijving">
            <a:extLst>
              <a:ext uri="{FF2B5EF4-FFF2-40B4-BE49-F238E27FC236}">
                <a16:creationId xmlns:a16="http://schemas.microsoft.com/office/drawing/2014/main" id="{8447F570-1A6C-9A72-FB17-5C51335304AD}"/>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6826249" y="-5142"/>
            <a:ext cx="5365751" cy="6857990"/>
          </a:xfrm>
          <a:prstGeom prst="rect">
            <a:avLst/>
          </a:prstGeom>
          <a:noFill/>
        </p:spPr>
      </p:pic>
    </p:spTree>
    <p:extLst>
      <p:ext uri="{BB962C8B-B14F-4D97-AF65-F5344CB8AC3E}">
        <p14:creationId xmlns:p14="http://schemas.microsoft.com/office/powerpoint/2010/main" val="3874157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C7764C-0533-BA05-0FAC-2810224A0687}"/>
              </a:ext>
            </a:extLst>
          </p:cNvPr>
          <p:cNvSpPr>
            <a:spLocks noGrp="1"/>
          </p:cNvSpPr>
          <p:nvPr>
            <p:ph type="title"/>
          </p:nvPr>
        </p:nvSpPr>
        <p:spPr>
          <a:xfrm>
            <a:off x="486137" y="730252"/>
            <a:ext cx="10775066" cy="1146176"/>
          </a:xfrm>
        </p:spPr>
        <p:txBody>
          <a:bodyPr>
            <a:normAutofit fontScale="90000"/>
          </a:bodyPr>
          <a:lstStyle/>
          <a:p>
            <a:r>
              <a:rPr lang="nl-BE" sz="4900" b="1" dirty="0">
                <a:solidFill>
                  <a:schemeClr val="accent5">
                    <a:lumMod val="75000"/>
                  </a:schemeClr>
                </a:solidFill>
                <a:latin typeface="+mj-lt"/>
              </a:rPr>
              <a:t>Hoe schrijf je in? </a:t>
            </a:r>
            <a:br>
              <a:rPr lang="nl-BE" sz="3600" dirty="0"/>
            </a:br>
            <a:endParaRPr lang="nl-BE" sz="3600" dirty="0"/>
          </a:p>
        </p:txBody>
      </p:sp>
      <p:pic>
        <p:nvPicPr>
          <p:cNvPr id="4" name="Tijdelijke aanduiding voor afbeelding 4">
            <a:extLst>
              <a:ext uri="{FF2B5EF4-FFF2-40B4-BE49-F238E27FC236}">
                <a16:creationId xmlns:a16="http://schemas.microsoft.com/office/drawing/2014/main" id="{9A1AC74F-3780-715F-955C-39AA249773CC}"/>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6826249" y="0"/>
            <a:ext cx="5365751" cy="6858000"/>
          </a:xfrm>
          <a:prstGeom prst="rect">
            <a:avLst/>
          </a:prstGeom>
        </p:spPr>
      </p:pic>
      <p:sp>
        <p:nvSpPr>
          <p:cNvPr id="6" name="Tijdelijke aanduiding voor tekst 5">
            <a:extLst>
              <a:ext uri="{FF2B5EF4-FFF2-40B4-BE49-F238E27FC236}">
                <a16:creationId xmlns:a16="http://schemas.microsoft.com/office/drawing/2014/main" id="{719EE9E0-21D9-C0BA-997D-B6691196BA8A}"/>
              </a:ext>
            </a:extLst>
          </p:cNvPr>
          <p:cNvSpPr>
            <a:spLocks noGrp="1"/>
          </p:cNvSpPr>
          <p:nvPr>
            <p:ph type="body" sz="quarter" idx="20"/>
          </p:nvPr>
        </p:nvSpPr>
        <p:spPr>
          <a:xfrm>
            <a:off x="486137" y="2133600"/>
            <a:ext cx="10867663" cy="3464943"/>
          </a:xfrm>
        </p:spPr>
        <p:txBody>
          <a:bodyPr>
            <a:normAutofit/>
          </a:bodyPr>
          <a:lstStyle/>
          <a:p>
            <a:r>
              <a:rPr lang="nl-BE" sz="2400" dirty="0">
                <a:latin typeface="+mj-lt"/>
                <a:cs typeface="Calibri Light" panose="020F0302020204030204" pitchFamily="34" charset="0"/>
              </a:rPr>
              <a:t>Beslis je om mee te doen? </a:t>
            </a:r>
          </a:p>
          <a:p>
            <a:r>
              <a:rPr lang="nl-BE" sz="2400" dirty="0">
                <a:latin typeface="+mj-lt"/>
                <a:cs typeface="Calibri Light" panose="020F0302020204030204" pitchFamily="34" charset="0"/>
              </a:rPr>
              <a:t>Schrijf je in op het secretariaat.</a:t>
            </a:r>
          </a:p>
          <a:p>
            <a:endParaRPr lang="nl-BE" sz="2400" dirty="0">
              <a:latin typeface="+mj-lt"/>
              <a:cs typeface="Calibri Light" panose="020F0302020204030204" pitchFamily="34" charset="0"/>
            </a:endParaRPr>
          </a:p>
          <a:p>
            <a:endParaRPr lang="nl-BE" sz="2400" dirty="0">
              <a:latin typeface="+mj-lt"/>
              <a:cs typeface="Calibri Light" panose="020F0302020204030204" pitchFamily="34" charset="0"/>
            </a:endParaRPr>
          </a:p>
          <a:p>
            <a:r>
              <a:rPr lang="nl-BE" sz="2400" dirty="0">
                <a:latin typeface="+mj-lt"/>
                <a:cs typeface="Calibri Light" panose="020F0302020204030204" pitchFamily="34" charset="0"/>
              </a:rPr>
              <a:t>             de deadline voor inschrijving </a:t>
            </a:r>
          </a:p>
          <a:p>
            <a:r>
              <a:rPr lang="nl-BE" sz="2400" dirty="0">
                <a:latin typeface="+mj-lt"/>
                <a:cs typeface="Calibri Light" panose="020F0302020204030204" pitchFamily="34" charset="0"/>
              </a:rPr>
              <a:t>              is altijd 2 weken voor de test</a:t>
            </a:r>
          </a:p>
        </p:txBody>
      </p:sp>
      <p:pic>
        <p:nvPicPr>
          <p:cNvPr id="8" name="Graphic 7" descr="Waarschuwing met effen opvulling">
            <a:extLst>
              <a:ext uri="{FF2B5EF4-FFF2-40B4-BE49-F238E27FC236}">
                <a16:creationId xmlns:a16="http://schemas.microsoft.com/office/drawing/2014/main" id="{FCBC43B4-2DBE-8D2B-8152-AA58A182114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15009" y="3866071"/>
            <a:ext cx="651387" cy="651387"/>
          </a:xfrm>
          <a:prstGeom prst="rect">
            <a:avLst/>
          </a:prstGeom>
        </p:spPr>
      </p:pic>
    </p:spTree>
    <p:extLst>
      <p:ext uri="{BB962C8B-B14F-4D97-AF65-F5344CB8AC3E}">
        <p14:creationId xmlns:p14="http://schemas.microsoft.com/office/powerpoint/2010/main" val="863515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C7764C-0533-BA05-0FAC-2810224A0687}"/>
              </a:ext>
            </a:extLst>
          </p:cNvPr>
          <p:cNvSpPr>
            <a:spLocks noGrp="1"/>
          </p:cNvSpPr>
          <p:nvPr>
            <p:ph type="title"/>
          </p:nvPr>
        </p:nvSpPr>
        <p:spPr>
          <a:xfrm>
            <a:off x="444910" y="453616"/>
            <a:ext cx="10908890" cy="1146176"/>
          </a:xfrm>
        </p:spPr>
        <p:txBody>
          <a:bodyPr>
            <a:normAutofit fontScale="90000"/>
          </a:bodyPr>
          <a:lstStyle/>
          <a:p>
            <a:r>
              <a:rPr lang="nl-BE" sz="4900" b="1" dirty="0">
                <a:solidFill>
                  <a:schemeClr val="accent5">
                    <a:lumMod val="75000"/>
                  </a:schemeClr>
                </a:solidFill>
                <a:latin typeface="Calibri Light" panose="020F0302020204030204" pitchFamily="34" charset="0"/>
                <a:cs typeface="Calibri Light" panose="020F0302020204030204" pitchFamily="34" charset="0"/>
              </a:rPr>
              <a:t>Wat breng je mee? </a:t>
            </a:r>
            <a:br>
              <a:rPr lang="nl-BE" sz="3600" dirty="0"/>
            </a:br>
            <a:endParaRPr lang="nl-BE" sz="3600" dirty="0"/>
          </a:p>
        </p:txBody>
      </p:sp>
      <p:pic>
        <p:nvPicPr>
          <p:cNvPr id="4" name="Tijdelijke aanduiding voor afbeelding 4">
            <a:extLst>
              <a:ext uri="{FF2B5EF4-FFF2-40B4-BE49-F238E27FC236}">
                <a16:creationId xmlns:a16="http://schemas.microsoft.com/office/drawing/2014/main" id="{9A1AC74F-3780-715F-955C-39AA249773CC}"/>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6993398" y="0"/>
            <a:ext cx="5365751" cy="6858000"/>
          </a:xfrm>
          <a:prstGeom prst="rect">
            <a:avLst/>
          </a:prstGeom>
        </p:spPr>
      </p:pic>
      <p:sp>
        <p:nvSpPr>
          <p:cNvPr id="6" name="Tijdelijke aanduiding voor tekst 5">
            <a:extLst>
              <a:ext uri="{FF2B5EF4-FFF2-40B4-BE49-F238E27FC236}">
                <a16:creationId xmlns:a16="http://schemas.microsoft.com/office/drawing/2014/main" id="{719EE9E0-21D9-C0BA-997D-B6691196BA8A}"/>
              </a:ext>
            </a:extLst>
          </p:cNvPr>
          <p:cNvSpPr>
            <a:spLocks noGrp="1"/>
          </p:cNvSpPr>
          <p:nvPr>
            <p:ph type="body" sz="quarter" idx="20"/>
          </p:nvPr>
        </p:nvSpPr>
        <p:spPr>
          <a:xfrm>
            <a:off x="444910" y="1724628"/>
            <a:ext cx="10515600" cy="4239041"/>
          </a:xfrm>
        </p:spPr>
        <p:txBody>
          <a:bodyPr>
            <a:normAutofit/>
          </a:bodyPr>
          <a:lstStyle/>
          <a:p>
            <a:endParaRPr lang="nl-BE" sz="2400" dirty="0">
              <a:latin typeface="+mj-lt"/>
              <a:cs typeface="Calibri Light" panose="020F0302020204030204" pitchFamily="34" charset="0"/>
            </a:endParaRPr>
          </a:p>
          <a:p>
            <a:pPr marL="457200" indent="-457200">
              <a:buFont typeface="Arial" panose="020B0604020202020204" pitchFamily="34" charset="0"/>
              <a:buChar char="•"/>
            </a:pPr>
            <a:r>
              <a:rPr lang="nl-BE" sz="2400" dirty="0">
                <a:latin typeface="+mj-lt"/>
                <a:cs typeface="Calibri Light" panose="020F0302020204030204" pitchFamily="34" charset="0"/>
              </a:rPr>
              <a:t>je identiteitskaart of paspoort</a:t>
            </a:r>
          </a:p>
          <a:p>
            <a:pPr marL="457200" indent="-457200">
              <a:buFont typeface="Arial" panose="020B0604020202020204" pitchFamily="34" charset="0"/>
              <a:buChar char="•"/>
            </a:pPr>
            <a:r>
              <a:rPr lang="nl-BE" sz="2400" dirty="0">
                <a:latin typeface="+mj-lt"/>
                <a:cs typeface="Calibri Light" panose="020F0302020204030204" pitchFamily="34" charset="0"/>
              </a:rPr>
              <a:t>een balpen </a:t>
            </a:r>
          </a:p>
          <a:p>
            <a:pPr marL="457200" indent="-457200">
              <a:buFont typeface="Arial" panose="020B0604020202020204" pitchFamily="34" charset="0"/>
              <a:buChar char="•"/>
            </a:pPr>
            <a:r>
              <a:rPr lang="nl-BE" sz="2400" dirty="0">
                <a:latin typeface="+mj-lt"/>
                <a:cs typeface="Calibri Light" panose="020F0302020204030204" pitchFamily="34" charset="0"/>
              </a:rPr>
              <a:t>oortjes of een koptelefoon als je die hebt </a:t>
            </a:r>
          </a:p>
          <a:p>
            <a:endParaRPr lang="nl-BE" sz="2400" dirty="0">
              <a:latin typeface="+mj-lt"/>
              <a:cs typeface="Calibri Light" panose="020F0302020204030204" pitchFamily="34" charset="0"/>
            </a:endParaRPr>
          </a:p>
          <a:p>
            <a:endParaRPr lang="nl-BE" sz="2400" dirty="0">
              <a:latin typeface="+mj-lt"/>
              <a:cs typeface="Calibri Light" panose="020F0302020204030204" pitchFamily="34" charset="0"/>
            </a:endParaRPr>
          </a:p>
          <a:p>
            <a:r>
              <a:rPr lang="nl-BE" sz="2400" dirty="0">
                <a:latin typeface="+mj-lt"/>
                <a:cs typeface="Calibri Light" panose="020F0302020204030204" pitchFamily="34" charset="0"/>
              </a:rPr>
              <a:t>Wij geven je een laptop of tablet, een kladblad en </a:t>
            </a:r>
          </a:p>
          <a:p>
            <a:r>
              <a:rPr lang="nl-BE" sz="2400" dirty="0">
                <a:latin typeface="+mj-lt"/>
                <a:cs typeface="Calibri Light" panose="020F0302020204030204" pitchFamily="34" charset="0"/>
              </a:rPr>
              <a:t>oortjes of een koptelefoon als je die niet hebt.</a:t>
            </a:r>
          </a:p>
        </p:txBody>
      </p:sp>
    </p:spTree>
    <p:extLst>
      <p:ext uri="{BB962C8B-B14F-4D97-AF65-F5344CB8AC3E}">
        <p14:creationId xmlns:p14="http://schemas.microsoft.com/office/powerpoint/2010/main" val="483876396"/>
      </p:ext>
    </p:extLst>
  </p:cSld>
  <p:clrMapOvr>
    <a:masterClrMapping/>
  </p:clrMapOvr>
</p:sld>
</file>

<file path=ppt/theme/theme1.xml><?xml version="1.0" encoding="utf-8"?>
<a:theme xmlns:a="http://schemas.openxmlformats.org/drawingml/2006/main" name="Aangepast 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esjabloon.pptx" id="{561CD77F-2EA1-4EF7-B600-B52D4D699B21}" vid="{C57C7257-9F35-4720-AAA2-5C28DF377457}"/>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7af4c84-0893-418a-a3fd-3193f2fb90cd">
      <UserInfo>
        <DisplayName>Swinnen Diane</DisplayName>
        <AccountId>46</AccountId>
        <AccountType/>
      </UserInfo>
      <UserInfo>
        <DisplayName>Van Baarle Ellen</DisplayName>
        <AccountId>22</AccountId>
        <AccountType/>
      </UserInfo>
      <UserInfo>
        <DisplayName>Froyen Dries</DisplayName>
        <AccountId>27</AccountId>
        <AccountType/>
      </UserInfo>
      <UserInfo>
        <DisplayName>Hadri Jamila</DisplayName>
        <AccountId>21</AccountId>
        <AccountType/>
      </UserInfo>
      <UserInfo>
        <DisplayName>Verbeke Luk</DisplayName>
        <AccountId>26</AccountId>
        <AccountType/>
      </UserInfo>
      <UserInfo>
        <DisplayName>Laermans Evelyn</DisplayName>
        <AccountId>36</AccountId>
        <AccountType/>
      </UserInfo>
      <UserInfo>
        <DisplayName>Breemeersch Veerle</DisplayName>
        <AccountId>69</AccountId>
        <AccountType/>
      </UserInfo>
      <UserInfo>
        <DisplayName>Van den Eynde Griet</DisplayName>
        <AccountId>28</AccountId>
        <AccountType/>
      </UserInfo>
      <UserInfo>
        <DisplayName>Boel Jeroen</DisplayName>
        <AccountId>19</AccountId>
        <AccountType/>
      </UserInfo>
      <UserInfo>
        <DisplayName>Baes Eric</DisplayName>
        <AccountId>44</AccountId>
        <AccountType/>
      </UserInfo>
      <UserInfo>
        <DisplayName>Raymaekers Viona</DisplayName>
        <AccountId>70</AccountId>
        <AccountType/>
      </UserInfo>
      <UserInfo>
        <DisplayName>Bonte Sarah</DisplayName>
        <AccountId>24</AccountId>
        <AccountType/>
      </UserInfo>
      <UserInfo>
        <DisplayName>Jacquemyn Goele</DisplayName>
        <AccountId>20</AccountId>
        <AccountType/>
      </UserInfo>
    </SharedWithUsers>
    <TaxCatchAll xmlns="97af4c84-0893-418a-a3fd-3193f2fb90cd" xsi:nil="true"/>
    <lcf76f155ced4ddcb4097134ff3c332f xmlns="80328e94-cdf4-4483-b311-f7cfa05a7d7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1D1FFDDA1B93A4F9139EEC961E01FEB" ma:contentTypeVersion="14" ma:contentTypeDescription="Een nieuw document maken." ma:contentTypeScope="" ma:versionID="cd4af57cd165ce6d69cdc97bb7fa723f">
  <xsd:schema xmlns:xsd="http://www.w3.org/2001/XMLSchema" xmlns:xs="http://www.w3.org/2001/XMLSchema" xmlns:p="http://schemas.microsoft.com/office/2006/metadata/properties" xmlns:ns2="80328e94-cdf4-4483-b311-f7cfa05a7d79" xmlns:ns3="97af4c84-0893-418a-a3fd-3193f2fb90cd" targetNamespace="http://schemas.microsoft.com/office/2006/metadata/properties" ma:root="true" ma:fieldsID="0f94ebb01137e960cf9251c8820f9a3e" ns2:_="" ns3:_="">
    <xsd:import namespace="80328e94-cdf4-4483-b311-f7cfa05a7d79"/>
    <xsd:import namespace="97af4c84-0893-418a-a3fd-3193f2fb90c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328e94-cdf4-4483-b311-f7cfa05a7d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Afbeeldingtags" ma:readOnly="false" ma:fieldId="{5cf76f15-5ced-4ddc-b409-7134ff3c332f}" ma:taxonomyMulti="true" ma:sspId="49ca8161-7180-459b-a0ef-1a71cf6ffea5"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7af4c84-0893-418a-a3fd-3193f2fb90cd"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element name="TaxCatchAll" ma:index="16" nillable="true" ma:displayName="Taxonomy Catch All Column" ma:hidden="true" ma:list="{f12b4734-ce03-4142-8c40-fa564d1d8c82}" ma:internalName="TaxCatchAll" ma:showField="CatchAllData" ma:web="97af4c84-0893-418a-a3fd-3193f2fb90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BDD028-EEDF-4FAD-B09D-AF5115EFEBC7}">
  <ds:schemaRefs>
    <ds:schemaRef ds:uri="http://schemas.microsoft.com/office/2006/metadata/properties"/>
    <ds:schemaRef ds:uri="http://purl.org/dc/terms/"/>
    <ds:schemaRef ds:uri="http://purl.org/dc/dcmitype/"/>
    <ds:schemaRef ds:uri="http://schemas.openxmlformats.org/package/2006/metadata/core-properties"/>
    <ds:schemaRef ds:uri="http://purl.org/dc/elements/1.1/"/>
    <ds:schemaRef ds:uri="97af4c84-0893-418a-a3fd-3193f2fb90cd"/>
    <ds:schemaRef ds:uri="http://schemas.microsoft.com/office/2006/documentManagement/types"/>
    <ds:schemaRef ds:uri="80328e94-cdf4-4483-b311-f7cfa05a7d79"/>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CCBA8508-1F20-462C-A010-FDC1C7760B47}">
  <ds:schemaRefs>
    <ds:schemaRef ds:uri="80328e94-cdf4-4483-b311-f7cfa05a7d79"/>
    <ds:schemaRef ds:uri="97af4c84-0893-418a-a3fd-3193f2fb90c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082AF9B-E45E-450F-AB84-BE3C282F11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3633</TotalTime>
  <Words>665</Words>
  <Application>Microsoft Office PowerPoint</Application>
  <PresentationFormat>Breedbeeld</PresentationFormat>
  <Paragraphs>118</Paragraphs>
  <Slides>15</Slides>
  <Notes>0</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15</vt:i4>
      </vt:variant>
    </vt:vector>
  </HeadingPairs>
  <TitlesOfParts>
    <vt:vector size="23" baseType="lpstr">
      <vt:lpstr>Arial</vt:lpstr>
      <vt:lpstr>Calibri</vt:lpstr>
      <vt:lpstr>Calibri Light</vt:lpstr>
      <vt:lpstr>FlandersArtSans-Light</vt:lpstr>
      <vt:lpstr>FlandersArtSans-Medium</vt:lpstr>
      <vt:lpstr>FlandersArtSans-Regular</vt:lpstr>
      <vt:lpstr>Wingdings</vt:lpstr>
      <vt:lpstr>Aangepast thema</vt:lpstr>
      <vt:lpstr>Info </vt:lpstr>
      <vt:lpstr>Waarom een test?</vt:lpstr>
      <vt:lpstr>Wat is de test? </vt:lpstr>
      <vt:lpstr>Wanneer doe je de test?  </vt:lpstr>
      <vt:lpstr>Hoe lang duurt de test? </vt:lpstr>
      <vt:lpstr>Waar doe je de test?  </vt:lpstr>
      <vt:lpstr>Ben je klaar voor de test?  </vt:lpstr>
      <vt:lpstr>Hoe schrijf je in?  </vt:lpstr>
      <vt:lpstr>Wat breng je mee?  </vt:lpstr>
      <vt:lpstr>Wat doe je op de test?    </vt:lpstr>
      <vt:lpstr>Wanneer komt je resultaat?  </vt:lpstr>
      <vt:lpstr>Wanneer ben je geslaagd?  </vt:lpstr>
      <vt:lpstr>Wat als je niet slaagt?  </vt:lpstr>
      <vt:lpstr>Wat als je niet slaagt?  </vt:lpstr>
      <vt:lpstr>Heb je een vraag?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Edusprong</dc:title>
  <dc:creator>Jacquemyn, Goele</dc:creator>
  <cp:lastModifiedBy>Van den Eynde Griet</cp:lastModifiedBy>
  <cp:revision>25</cp:revision>
  <dcterms:created xsi:type="dcterms:W3CDTF">2022-10-10T14:32:04Z</dcterms:created>
  <dcterms:modified xsi:type="dcterms:W3CDTF">2023-10-13T09:11:16Z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0x010100E1D1FFDDA1B93A4F9139EEC961E01FEB</vt:lpwstr>
  </property>
  <property fmtid="{D5CDD505-2E9C-101B-9397-08002B2CF9AE}" pid="3" name="Order">
    <vt:r8>4500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MediaServiceImageTags">
    <vt:lpwstr/>
  </property>
</Properties>
</file>