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2"/>
  </p:sldMasterIdLst>
  <p:notesMasterIdLst>
    <p:notesMasterId r:id="rId22"/>
  </p:notesMasterIdLst>
  <p:sldIdLst>
    <p:sldId id="256" r:id="rId3"/>
    <p:sldId id="257" r:id="rId4"/>
    <p:sldId id="263" r:id="rId5"/>
    <p:sldId id="264" r:id="rId6"/>
    <p:sldId id="265" r:id="rId7"/>
    <p:sldId id="260" r:id="rId8"/>
    <p:sldId id="262" r:id="rId9"/>
    <p:sldId id="266" r:id="rId10"/>
    <p:sldId id="268" r:id="rId11"/>
    <p:sldId id="279" r:id="rId12"/>
    <p:sldId id="269" r:id="rId13"/>
    <p:sldId id="270" r:id="rId14"/>
    <p:sldId id="277" r:id="rId15"/>
    <p:sldId id="276" r:id="rId16"/>
    <p:sldId id="278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73" autoAdjust="0"/>
  </p:normalViewPr>
  <p:slideViewPr>
    <p:cSldViewPr>
      <p:cViewPr>
        <p:scale>
          <a:sx n="77" d="100"/>
          <a:sy n="77" d="100"/>
        </p:scale>
        <p:origin x="-111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287AA-0D99-42CE-A71B-10FA9908BBF8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167DB-EFF0-400D-96A1-6799F871DE5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339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06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91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11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5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61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109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110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CFA480D-CB17-4C49-BB2A-C7514E1C7CEA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034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246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9114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498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10/29/2015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2834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10/29/2015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263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10/29/2015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051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10/29/2015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600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10/29/2015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376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8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592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CFA480D-CB17-4C49-BB2A-C7514E1C7CEA}" type="datetimeFigureOut">
              <a:rPr lang="en-US" smtClean="0"/>
              <a:pPr/>
              <a:t>10/29/2015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algn="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algn="ctr"/>
            <a:fld id="{CEAB1635-7AB6-4A02-8F63-2344453D2D84}" type="slidenum">
              <a:rPr lang="en-US" smtClean="0"/>
              <a:pPr algn="ctr"/>
              <a:t>‹nr.›</a:t>
            </a:fld>
            <a:endParaRPr lang="en-US" sz="1600" baseline="0" dirty="0">
              <a:solidFill>
                <a:schemeClr val="tx2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03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jeroenapers.nl/post/7335207067/mooie-boomhut-in-een-stronkje-broccoli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nudge.nl/blog/2015/06/12/wild-card-finalist-algemene-school-oost-wil-duurzame-boomhut-op-schoolplein/" TargetMode="Externa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everyoneweb.com/sosfeestkoffe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4800" b="0" kern="1200" spc="-10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  <a:t>Techniek in de 3</a:t>
            </a:r>
            <a:r>
              <a:rPr lang="nl-NL" sz="4800" b="0" kern="1200" spc="-100" baseline="3000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  <a:t>de</a:t>
            </a:r>
            <a:r>
              <a:rPr lang="nl-NL" sz="4800" b="0" kern="1200" spc="-10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  <a:t> graad</a:t>
            </a:r>
            <a:endParaRPr lang="nl-NL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sz="2200" kern="1200" spc="100" baseline="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Freinetschool de Zwierezwaai</a:t>
            </a:r>
            <a:endParaRPr lang="nl-NL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Criteria boomhut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BE" dirty="0" smtClean="0"/>
              <a:t>1. Alle leerlingen van de klas moet er in kunnen. </a:t>
            </a:r>
          </a:p>
          <a:p>
            <a:r>
              <a:rPr lang="nl-BE" dirty="0" smtClean="0"/>
              <a:t>2. water- en winddicht</a:t>
            </a:r>
          </a:p>
          <a:p>
            <a:r>
              <a:rPr lang="nl-BE" dirty="0" smtClean="0"/>
              <a:t>3. Min. 1m boven de grond.</a:t>
            </a:r>
          </a:p>
          <a:p>
            <a:r>
              <a:rPr lang="nl-BE" dirty="0" smtClean="0"/>
              <a:t>4. De voeten mogen niet door het platform steken.</a:t>
            </a:r>
          </a:p>
          <a:p>
            <a:r>
              <a:rPr lang="nl-BE" dirty="0" smtClean="0"/>
              <a:t>5. We mogen ons niet bezeren aan splinters.</a:t>
            </a:r>
          </a:p>
          <a:p>
            <a:r>
              <a:rPr lang="nl-BE" dirty="0" smtClean="0"/>
              <a:t>6. Je moet gemakkelijk naar boven en naar beneden kunnen.</a:t>
            </a:r>
          </a:p>
          <a:p>
            <a:r>
              <a:rPr lang="nl-BE" dirty="0" smtClean="0"/>
              <a:t>7.Het moet een dak, 4 muren, 3 ramen en een deur hebben.</a:t>
            </a:r>
          </a:p>
          <a:p>
            <a:r>
              <a:rPr lang="nl-BE" dirty="0" smtClean="0"/>
              <a:t>8. Het moet kunnen verlicht worden.</a:t>
            </a:r>
          </a:p>
          <a:p>
            <a:r>
              <a:rPr lang="nl-BE" dirty="0" smtClean="0"/>
              <a:t>9. Goedkoop, roestvrij, goed geïsoleerd</a:t>
            </a:r>
          </a:p>
          <a:p>
            <a:r>
              <a:rPr lang="nl-BE" dirty="0" smtClean="0"/>
              <a:t>10. De hut moet via een systeem in verbinding staan met de speelplaats.</a:t>
            </a:r>
          </a:p>
          <a:p>
            <a:r>
              <a:rPr lang="nl-BE" dirty="0" smtClean="0"/>
              <a:t>11. (Minstens 1x in </a:t>
            </a:r>
            <a:r>
              <a:rPr lang="nl-BE" smtClean="0"/>
              <a:t>de pers komen)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5883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Planning maken</a:t>
            </a:r>
            <a:endParaRPr lang="nl-NL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‘Werfbezoek’</a:t>
            </a:r>
          </a:p>
          <a:p>
            <a:r>
              <a:rPr lang="nl-NL" dirty="0" smtClean="0"/>
              <a:t>Experten contacteren van buitenaf</a:t>
            </a:r>
          </a:p>
          <a:p>
            <a:r>
              <a:rPr lang="nl-NL" noProof="0" dirty="0" smtClean="0"/>
              <a:t>Experten zoeken binnen de school via vacature</a:t>
            </a:r>
          </a:p>
          <a:p>
            <a:pPr marL="0" indent="0">
              <a:buNone/>
            </a:pPr>
            <a:endParaRPr lang="nl-NL" noProof="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573016"/>
            <a:ext cx="4800000" cy="287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17200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Info zoeken</a:t>
            </a:r>
            <a:endParaRPr lang="nl-NL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80629"/>
            <a:ext cx="8229600" cy="2481064"/>
          </a:xfrm>
        </p:spPr>
        <p:txBody>
          <a:bodyPr>
            <a:normAutofit/>
          </a:bodyPr>
          <a:lstStyle/>
          <a:p>
            <a:r>
              <a:rPr lang="nl-NL" sz="2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Boeken en afbeeldingen zoeken</a:t>
            </a:r>
          </a:p>
          <a:p>
            <a:r>
              <a:rPr lang="nl-NL" dirty="0" smtClean="0"/>
              <a:t>Afbeeldingen observeren met de kijkwijzer</a:t>
            </a:r>
          </a:p>
          <a:p>
            <a:r>
              <a:rPr lang="nl-NL" dirty="0" smtClean="0"/>
              <a:t>Bevindingen bespreken in de ronde</a:t>
            </a:r>
          </a:p>
          <a:p>
            <a:r>
              <a:rPr lang="nl-NL" dirty="0" smtClean="0"/>
              <a:t>A.d.h.v. de observatie maquettes bouwen, boomhut ontwerpen.</a:t>
            </a:r>
          </a:p>
          <a:p>
            <a:pPr marL="0" indent="0">
              <a:buNone/>
            </a:pPr>
            <a:endParaRPr lang="nl-NL" noProof="0" dirty="0" smtClean="0"/>
          </a:p>
          <a:p>
            <a:pPr marL="0" indent="0">
              <a:buNone/>
            </a:pPr>
            <a:endParaRPr lang="nl-NL" noProof="0" dirty="0"/>
          </a:p>
        </p:txBody>
      </p:sp>
      <p:pic>
        <p:nvPicPr>
          <p:cNvPr id="4102" name="Picture 6" descr="http://40.media.tumblr.com/tumblr_lndk27gGHy1qk0dhmo1_500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365" y="3573016"/>
            <a:ext cx="3956044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73016"/>
            <a:ext cx="512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01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Uitstap naar de  experts</a:t>
            </a:r>
            <a:endParaRPr lang="nl-BE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51905" y="2931091"/>
            <a:ext cx="5120002" cy="2880000"/>
          </a:xfrm>
        </p:spPr>
      </p:pic>
      <p:pic>
        <p:nvPicPr>
          <p:cNvPr id="9" name="Tijdelijke aanduiding voor inhoud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097" y="1811089"/>
            <a:ext cx="3565525" cy="2005607"/>
          </a:xfr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097" y="3816696"/>
            <a:ext cx="378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7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3148980" cy="1463040"/>
          </a:xfrm>
        </p:spPr>
        <p:txBody>
          <a:bodyPr/>
          <a:lstStyle/>
          <a:p>
            <a:r>
              <a:rPr lang="nl-BE" dirty="0" smtClean="0"/>
              <a:t>Maquette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707904" y="4797152"/>
            <a:ext cx="5222354" cy="1626026"/>
          </a:xfrm>
        </p:spPr>
        <p:txBody>
          <a:bodyPr>
            <a:normAutofit/>
          </a:bodyPr>
          <a:lstStyle/>
          <a:p>
            <a:r>
              <a:rPr lang="nl-BE" dirty="0"/>
              <a:t>Oppervlakteberekening</a:t>
            </a:r>
          </a:p>
          <a:p>
            <a:r>
              <a:rPr lang="nl-BE" dirty="0"/>
              <a:t>Omstructureren</a:t>
            </a:r>
          </a:p>
          <a:p>
            <a:r>
              <a:rPr lang="nl-BE" dirty="0"/>
              <a:t>Ontvouwingen van kubus en balk</a:t>
            </a:r>
          </a:p>
          <a:p>
            <a:r>
              <a:rPr lang="nl-BE" dirty="0"/>
              <a:t>Werken met lijmpistool, snoeischaar</a:t>
            </a:r>
          </a:p>
          <a:p>
            <a:r>
              <a:rPr lang="nl-BE" dirty="0"/>
              <a:t>3D tekenen op PC </a:t>
            </a:r>
          </a:p>
          <a:p>
            <a:endParaRPr lang="nl-BE" dirty="0"/>
          </a:p>
        </p:txBody>
      </p:sp>
      <p:pic>
        <p:nvPicPr>
          <p:cNvPr id="6146" name="Picture 2" descr="http://www.nudge.nl/media/uploads/zinnia/maquettes-boomhut-dijk-van-een-wijk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23" b="1652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61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48" y="872656"/>
            <a:ext cx="3240000" cy="2160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15952"/>
            <a:ext cx="5400000" cy="360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4581128"/>
            <a:ext cx="2700000" cy="1800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030" y="4581128"/>
            <a:ext cx="2700000" cy="18000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3401159" y="3919408"/>
            <a:ext cx="3672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Maquettes bouwen</a:t>
            </a:r>
            <a:endParaRPr lang="nl-BE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222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Ontwerp kiezen dat het meest aansluit bij onze criteria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57173"/>
            <a:ext cx="2247900" cy="29908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557173"/>
            <a:ext cx="1685006" cy="29916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764704"/>
            <a:ext cx="224790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21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Prijzen vergelijken van verschillende materialen en gereedschappen</a:t>
            </a:r>
            <a:endParaRPr lang="nl-BE" dirty="0"/>
          </a:p>
        </p:txBody>
      </p:sp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We moeten de best mogelijke deal sluiten.  Daarna gaan we over tot de aankoop.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3200000" cy="1800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404" y="332656"/>
            <a:ext cx="3200000" cy="18000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63" y="2420888"/>
            <a:ext cx="3200000" cy="18000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475" y="2420888"/>
            <a:ext cx="27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3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Boomhut bouwen met experts</a:t>
            </a:r>
            <a:endParaRPr lang="nl-BE" dirty="0"/>
          </a:p>
        </p:txBody>
      </p:sp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Criteria bijstellen + toevoegen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3561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Deel 6 : Het kampfeest</a:t>
            </a:r>
            <a:endParaRPr lang="nl-BE" dirty="0"/>
          </a:p>
        </p:txBody>
      </p:sp>
      <p:pic>
        <p:nvPicPr>
          <p:cNvPr id="5122" name="Picture 2" descr="http://everyoneweb.com/WA/DataFilessosfeestkoffer/feest-balonnen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2000" y="2711450"/>
            <a:ext cx="47625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2260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200" b="0" kern="1200" spc="-10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Hoe begonnen we eraan?</a:t>
            </a:r>
            <a:endParaRPr lang="nl-NL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Verhuis nieuwe locatie.</a:t>
            </a:r>
            <a:endParaRPr lang="nl-NL" noProof="0" dirty="0" smtClean="0"/>
          </a:p>
          <a:p>
            <a:r>
              <a:rPr lang="nl-NL" sz="2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Bosje op de speelplaats.</a:t>
            </a:r>
          </a:p>
          <a:p>
            <a:r>
              <a:rPr lang="nl-NL" dirty="0" smtClean="0"/>
              <a:t>Kampen bouwen.</a:t>
            </a:r>
          </a:p>
          <a:p>
            <a:r>
              <a:rPr lang="nl-NL" noProof="0" dirty="0" smtClean="0"/>
              <a:t>Klasraad : voorstel : Kunnen we ons eigen kamp bouwen?</a:t>
            </a:r>
            <a:endParaRPr lang="nl-NL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Deel 1 : techniekpaspoort invullen.</a:t>
            </a:r>
            <a:endParaRPr lang="nl-BE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Behoefte/probleemstelling</a:t>
            </a:r>
          </a:p>
          <a:p>
            <a:r>
              <a:rPr lang="nl-BE" dirty="0" smtClean="0"/>
              <a:t>Criteria opstellen</a:t>
            </a:r>
          </a:p>
          <a:p>
            <a:r>
              <a:rPr lang="nl-BE" dirty="0" smtClean="0"/>
              <a:t>Ontwerpen</a:t>
            </a:r>
          </a:p>
          <a:p>
            <a:r>
              <a:rPr lang="nl-BE" dirty="0" smtClean="0"/>
              <a:t>Realiseren</a:t>
            </a:r>
          </a:p>
          <a:p>
            <a:r>
              <a:rPr lang="nl-BE" dirty="0" smtClean="0"/>
              <a:t>In gebruikname</a:t>
            </a:r>
          </a:p>
          <a:p>
            <a:r>
              <a:rPr lang="nl-BE" dirty="0" smtClean="0"/>
              <a:t>Evalueren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392409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afbeelding 8" descr="Techniekpaspoort  maken - Word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4" b="3554"/>
          <a:stretch>
            <a:fillRect/>
          </a:stretch>
        </p:blipFill>
        <p:spPr>
          <a:xfrm>
            <a:off x="-2772816" y="-2"/>
            <a:ext cx="14473608" cy="6858001"/>
          </a:xfrm>
        </p:spPr>
      </p:pic>
    </p:spTree>
    <p:extLst>
      <p:ext uri="{BB962C8B-B14F-4D97-AF65-F5344CB8AC3E}">
        <p14:creationId xmlns:p14="http://schemas.microsoft.com/office/powerpoint/2010/main" val="410854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Deel 2 : In het park kampen gaan sjorren.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916832"/>
            <a:ext cx="4800000" cy="3600000"/>
          </a:xfrm>
        </p:spPr>
      </p:pic>
    </p:spTree>
    <p:extLst>
      <p:ext uri="{BB962C8B-B14F-4D97-AF65-F5344CB8AC3E}">
        <p14:creationId xmlns:p14="http://schemas.microsoft.com/office/powerpoint/2010/main" val="401369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200" b="0" kern="1200" spc="-10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Deel 3 : Wij willen een permanent kamp.</a:t>
            </a:r>
            <a:endParaRPr lang="nl-NL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Behoefte/probleemstelling : Wij willen een permanent kamp op de speelplaats voor de 3</a:t>
            </a:r>
            <a:r>
              <a:rPr lang="nl-NL" sz="2600" kern="1200" baseline="300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</a:t>
            </a:r>
            <a:r>
              <a:rPr lang="nl-NL" sz="2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graad.  We willen een boomhut maken.</a:t>
            </a:r>
          </a:p>
          <a:p>
            <a:r>
              <a:rPr lang="nl-NL" dirty="0" smtClean="0"/>
              <a:t>Leerronde over benodigdheden =&gt; Wij hebben niet genoeg geld in de klaskassa.</a:t>
            </a:r>
          </a:p>
          <a:p>
            <a:r>
              <a:rPr lang="nl-NL" noProof="0" dirty="0" smtClean="0"/>
              <a:t>We moeten iets organiseren om geld in het laatje te brengen.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Deel 4 : De verkoop.</a:t>
            </a:r>
            <a:endParaRPr lang="nl-NL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sz="2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 zoek naar recepten.</a:t>
            </a:r>
          </a:p>
          <a:p>
            <a:r>
              <a:rPr lang="nl-NL" dirty="0" smtClean="0"/>
              <a:t>Recept kiezen =&gt; cupcakes </a:t>
            </a:r>
          </a:p>
          <a:p>
            <a:r>
              <a:rPr lang="nl-NL" noProof="0" dirty="0" smtClean="0"/>
              <a:t>Hoeveelheden aanpassen in verhoudingstabellen (wis)</a:t>
            </a:r>
          </a:p>
          <a:p>
            <a:r>
              <a:rPr lang="nl-NL" dirty="0"/>
              <a:t>Ingrediënten kopen (wis)</a:t>
            </a:r>
          </a:p>
          <a:p>
            <a:r>
              <a:rPr lang="nl-NL" dirty="0" smtClean="0"/>
              <a:t>Ingrediënten afwegen (wis + gebruik digitale weegschaal)</a:t>
            </a:r>
          </a:p>
          <a:p>
            <a:r>
              <a:rPr lang="nl-NL" dirty="0" smtClean="0"/>
              <a:t>Deeg maken + bakken + glazuur maken (Techniek maken en gebruiken)</a:t>
            </a:r>
          </a:p>
          <a:p>
            <a:r>
              <a:rPr lang="nl-NL" dirty="0" smtClean="0"/>
              <a:t>Affiches maken (Ne)</a:t>
            </a:r>
          </a:p>
          <a:p>
            <a:r>
              <a:rPr lang="nl-NL" dirty="0" smtClean="0"/>
              <a:t>Verkoop (wis)</a:t>
            </a:r>
          </a:p>
          <a:p>
            <a:r>
              <a:rPr lang="nl-NL" dirty="0" smtClean="0"/>
              <a:t>Winst?  Verlies? (wis)</a:t>
            </a:r>
          </a:p>
          <a:p>
            <a:r>
              <a:rPr lang="nl-NL" dirty="0" smtClean="0"/>
              <a:t>Uitgaven en inkomsten invullen in Excel file door penningmeester</a:t>
            </a:r>
          </a:p>
          <a:p>
            <a:pPr marL="0" indent="0">
              <a:buNone/>
            </a:pPr>
            <a:endParaRPr lang="nl-NL" noProof="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7" y="4005064"/>
            <a:ext cx="4059238" cy="2283321"/>
          </a:xfrm>
        </p:spPr>
      </p:pic>
      <p:pic>
        <p:nvPicPr>
          <p:cNvPr id="6" name="Tijdelijke aanduiding voor inhoud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143920"/>
            <a:ext cx="3565525" cy="2005608"/>
          </a:xfr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7" y="476672"/>
            <a:ext cx="8231106" cy="319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9846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200" b="0" kern="1200" spc="-10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Deel 5 : Onze boomhut </a:t>
            </a:r>
            <a:endParaRPr lang="nl-NL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Criteria opstellen</a:t>
            </a:r>
            <a:endParaRPr lang="nl-NL" noProof="0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000" y="2132856"/>
            <a:ext cx="48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40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Integra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A852FDE-F0DF-404E-812D-1252F45AF0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430</Words>
  <Application>Microsoft Office PowerPoint</Application>
  <PresentationFormat>Diavoorstelling (4:3)</PresentationFormat>
  <Paragraphs>74</Paragraphs>
  <Slides>19</Slides>
  <Notes>7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0" baseType="lpstr">
      <vt:lpstr>Integraal</vt:lpstr>
      <vt:lpstr>Techniek in de 3de graad</vt:lpstr>
      <vt:lpstr>Hoe begonnen we eraan?</vt:lpstr>
      <vt:lpstr>Deel 1 : techniekpaspoort invullen.</vt:lpstr>
      <vt:lpstr>PowerPoint-presentatie</vt:lpstr>
      <vt:lpstr>Deel 2 : In het park kampen gaan sjorren.</vt:lpstr>
      <vt:lpstr>Deel 3 : Wij willen een permanent kamp.</vt:lpstr>
      <vt:lpstr>Deel 4 : De verkoop.</vt:lpstr>
      <vt:lpstr>PowerPoint-presentatie</vt:lpstr>
      <vt:lpstr>Deel 5 : Onze boomhut </vt:lpstr>
      <vt:lpstr>Criteria boomhut</vt:lpstr>
      <vt:lpstr>Planning maken</vt:lpstr>
      <vt:lpstr>Info zoeken</vt:lpstr>
      <vt:lpstr>Uitstap naar de  experts</vt:lpstr>
      <vt:lpstr>Maquette</vt:lpstr>
      <vt:lpstr>PowerPoint-presentatie</vt:lpstr>
      <vt:lpstr>Ontwerp kiezen dat het meest aansluit bij onze criteria</vt:lpstr>
      <vt:lpstr>Prijzen vergelijken van verschillende materialen en gereedschappen</vt:lpstr>
      <vt:lpstr>Boomhut bouwen met experts</vt:lpstr>
      <vt:lpstr>Deel 6 : Het kampfeest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2015-10-20T18:47:42Z</dcterms:created>
  <dcterms:modified xsi:type="dcterms:W3CDTF">2015-10-29T12:26:01Z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TC102513359990</vt:lpwstr>
  </property>
</Properties>
</file>