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7"/>
  </p:notesMasterIdLst>
  <p:sldIdLst>
    <p:sldId id="276" r:id="rId5"/>
    <p:sldId id="286" r:id="rId6"/>
    <p:sldId id="280" r:id="rId7"/>
    <p:sldId id="831" r:id="rId8"/>
    <p:sldId id="815" r:id="rId9"/>
    <p:sldId id="816" r:id="rId10"/>
    <p:sldId id="817" r:id="rId11"/>
    <p:sldId id="818" r:id="rId12"/>
    <p:sldId id="834" r:id="rId13"/>
    <p:sldId id="832" r:id="rId14"/>
    <p:sldId id="836" r:id="rId15"/>
    <p:sldId id="835" r:id="rId16"/>
    <p:sldId id="837" r:id="rId17"/>
    <p:sldId id="838" r:id="rId18"/>
    <p:sldId id="825" r:id="rId19"/>
    <p:sldId id="819" r:id="rId20"/>
    <p:sldId id="826" r:id="rId21"/>
    <p:sldId id="827" r:id="rId22"/>
    <p:sldId id="828" r:id="rId23"/>
    <p:sldId id="829" r:id="rId24"/>
    <p:sldId id="830" r:id="rId25"/>
    <p:sldId id="824" r:id="rId26"/>
  </p:sldIdLst>
  <p:sldSz cx="9144000" cy="6858000" type="screen4x3"/>
  <p:notesSz cx="6797675" cy="992663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55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0369"/>
    <a:srgbClr val="DEBFFD"/>
    <a:srgbClr val="C58FFB"/>
    <a:srgbClr val="926DA5"/>
    <a:srgbClr val="CC99FF"/>
    <a:srgbClr val="543F5E"/>
    <a:srgbClr val="5DBE55"/>
    <a:srgbClr val="D26E25"/>
    <a:srgbClr val="15465B"/>
    <a:srgbClr val="247F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96005" autoAdjust="0"/>
  </p:normalViewPr>
  <p:slideViewPr>
    <p:cSldViewPr snapToGrid="0" showGuides="1">
      <p:cViewPr varScale="1">
        <p:scale>
          <a:sx n="75" d="100"/>
          <a:sy n="75" d="100"/>
        </p:scale>
        <p:origin x="316" y="56"/>
      </p:cViewPr>
      <p:guideLst>
        <p:guide orient="horz" pos="2160"/>
        <p:guide pos="2880"/>
        <p:guide pos="5581"/>
      </p:guideLst>
    </p:cSldViewPr>
  </p:slideViewPr>
  <p:outlineViewPr>
    <p:cViewPr>
      <p:scale>
        <a:sx n="33" d="100"/>
        <a:sy n="33" d="100"/>
      </p:scale>
      <p:origin x="0" y="-762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s Liesbeth" userId="5e2298f7-953d-40ac-80e0-7100c720e70f" providerId="ADAL" clId="{0E3AB91A-DC5D-45F1-AAD4-67557B938948}"/>
    <pc:docChg chg="undo custSel addSld delSld modSld sldOrd">
      <pc:chgData name="Hens Liesbeth" userId="5e2298f7-953d-40ac-80e0-7100c720e70f" providerId="ADAL" clId="{0E3AB91A-DC5D-45F1-AAD4-67557B938948}" dt="2023-09-13T06:34:21.547" v="3579" actId="20577"/>
      <pc:docMkLst>
        <pc:docMk/>
      </pc:docMkLst>
      <pc:sldChg chg="modSp mod">
        <pc:chgData name="Hens Liesbeth" userId="5e2298f7-953d-40ac-80e0-7100c720e70f" providerId="ADAL" clId="{0E3AB91A-DC5D-45F1-AAD4-67557B938948}" dt="2023-09-01T06:12:52.386" v="2519" actId="14100"/>
        <pc:sldMkLst>
          <pc:docMk/>
          <pc:sldMk cId="0" sldId="280"/>
        </pc:sldMkLst>
        <pc:spChg chg="mod">
          <ac:chgData name="Hens Liesbeth" userId="5e2298f7-953d-40ac-80e0-7100c720e70f" providerId="ADAL" clId="{0E3AB91A-DC5D-45F1-AAD4-67557B938948}" dt="2023-09-01T06:12:06.523" v="2512" actId="207"/>
          <ac:spMkLst>
            <pc:docMk/>
            <pc:sldMk cId="0" sldId="280"/>
            <ac:spMk id="13" creationId="{13086AF6-F4E2-4526-87AA-85853593FF0F}"/>
          </ac:spMkLst>
        </pc:spChg>
        <pc:spChg chg="mod">
          <ac:chgData name="Hens Liesbeth" userId="5e2298f7-953d-40ac-80e0-7100c720e70f" providerId="ADAL" clId="{0E3AB91A-DC5D-45F1-AAD4-67557B938948}" dt="2023-09-01T06:12:12.697" v="2513" actId="108"/>
          <ac:spMkLst>
            <pc:docMk/>
            <pc:sldMk cId="0" sldId="280"/>
            <ac:spMk id="14" creationId="{CAA99B24-5918-4857-87FA-286303E5BEAB}"/>
          </ac:spMkLst>
        </pc:spChg>
        <pc:spChg chg="mod">
          <ac:chgData name="Hens Liesbeth" userId="5e2298f7-953d-40ac-80e0-7100c720e70f" providerId="ADAL" clId="{0E3AB91A-DC5D-45F1-AAD4-67557B938948}" dt="2023-09-01T06:12:41.661" v="2518" actId="108"/>
          <ac:spMkLst>
            <pc:docMk/>
            <pc:sldMk cId="0" sldId="280"/>
            <ac:spMk id="15" creationId="{E236D8D4-AF7F-4047-8581-576780496242}"/>
          </ac:spMkLst>
        </pc:spChg>
        <pc:spChg chg="mod">
          <ac:chgData name="Hens Liesbeth" userId="5e2298f7-953d-40ac-80e0-7100c720e70f" providerId="ADAL" clId="{0E3AB91A-DC5D-45F1-AAD4-67557B938948}" dt="2023-09-01T06:12:29.460" v="2516" actId="108"/>
          <ac:spMkLst>
            <pc:docMk/>
            <pc:sldMk cId="0" sldId="280"/>
            <ac:spMk id="22" creationId="{A7C1967F-FF60-4CD4-92EE-C443172950D8}"/>
          </ac:spMkLst>
        </pc:spChg>
        <pc:spChg chg="mod">
          <ac:chgData name="Hens Liesbeth" userId="5e2298f7-953d-40ac-80e0-7100c720e70f" providerId="ADAL" clId="{0E3AB91A-DC5D-45F1-AAD4-67557B938948}" dt="2023-09-01T06:12:34.972" v="2517" actId="108"/>
          <ac:spMkLst>
            <pc:docMk/>
            <pc:sldMk cId="0" sldId="280"/>
            <ac:spMk id="23" creationId="{01460D42-D151-4790-B844-BC4675A58B0B}"/>
          </ac:spMkLst>
        </pc:spChg>
        <pc:spChg chg="mod">
          <ac:chgData name="Hens Liesbeth" userId="5e2298f7-953d-40ac-80e0-7100c720e70f" providerId="ADAL" clId="{0E3AB91A-DC5D-45F1-AAD4-67557B938948}" dt="2023-09-01T06:12:52.386" v="2519" actId="14100"/>
          <ac:spMkLst>
            <pc:docMk/>
            <pc:sldMk cId="0" sldId="280"/>
            <ac:spMk id="24" creationId="{07EF9813-C1F5-4881-85F2-851303E49000}"/>
          </ac:spMkLst>
        </pc:spChg>
      </pc:sldChg>
      <pc:sldChg chg="modSp mod">
        <pc:chgData name="Hens Liesbeth" userId="5e2298f7-953d-40ac-80e0-7100c720e70f" providerId="ADAL" clId="{0E3AB91A-DC5D-45F1-AAD4-67557B938948}" dt="2023-09-13T06:34:21.547" v="3579" actId="20577"/>
        <pc:sldMkLst>
          <pc:docMk/>
          <pc:sldMk cId="0" sldId="286"/>
        </pc:sldMkLst>
        <pc:spChg chg="mod">
          <ac:chgData name="Hens Liesbeth" userId="5e2298f7-953d-40ac-80e0-7100c720e70f" providerId="ADAL" clId="{0E3AB91A-DC5D-45F1-AAD4-67557B938948}" dt="2023-09-13T06:34:21.547" v="3579" actId="20577"/>
          <ac:spMkLst>
            <pc:docMk/>
            <pc:sldMk cId="0" sldId="286"/>
            <ac:spMk id="9" creationId="{00000000-0000-0000-0000-000000000000}"/>
          </ac:spMkLst>
        </pc:spChg>
      </pc:sldChg>
      <pc:sldChg chg="modSp mod">
        <pc:chgData name="Hens Liesbeth" userId="5e2298f7-953d-40ac-80e0-7100c720e70f" providerId="ADAL" clId="{0E3AB91A-DC5D-45F1-AAD4-67557B938948}" dt="2023-09-01T06:18:52.797" v="2575" actId="207"/>
        <pc:sldMkLst>
          <pc:docMk/>
          <pc:sldMk cId="1178333540" sldId="815"/>
        </pc:sldMkLst>
        <pc:spChg chg="mod">
          <ac:chgData name="Hens Liesbeth" userId="5e2298f7-953d-40ac-80e0-7100c720e70f" providerId="ADAL" clId="{0E3AB91A-DC5D-45F1-AAD4-67557B938948}" dt="2023-09-01T06:13:51.205" v="2528" actId="108"/>
          <ac:spMkLst>
            <pc:docMk/>
            <pc:sldMk cId="1178333540" sldId="815"/>
            <ac:spMk id="2" creationId="{80AF16E0-53E7-3644-9B30-3D69CD44A71C}"/>
          </ac:spMkLst>
        </pc:spChg>
        <pc:spChg chg="mod">
          <ac:chgData name="Hens Liesbeth" userId="5e2298f7-953d-40ac-80e0-7100c720e70f" providerId="ADAL" clId="{0E3AB91A-DC5D-45F1-AAD4-67557B938948}" dt="2023-09-01T06:18:43.589" v="2573" actId="207"/>
          <ac:spMkLst>
            <pc:docMk/>
            <pc:sldMk cId="1178333540" sldId="815"/>
            <ac:spMk id="4" creationId="{FA2D1EA5-9C6D-F4D0-9D44-BF55D673C1A1}"/>
          </ac:spMkLst>
        </pc:spChg>
        <pc:spChg chg="mod">
          <ac:chgData name="Hens Liesbeth" userId="5e2298f7-953d-40ac-80e0-7100c720e70f" providerId="ADAL" clId="{0E3AB91A-DC5D-45F1-AAD4-67557B938948}" dt="2023-09-01T06:18:48.873" v="2574" actId="207"/>
          <ac:spMkLst>
            <pc:docMk/>
            <pc:sldMk cId="1178333540" sldId="815"/>
            <ac:spMk id="5" creationId="{74FC5B81-47B8-150A-B1D8-7C5A70C71978}"/>
          </ac:spMkLst>
        </pc:spChg>
        <pc:spChg chg="mod">
          <ac:chgData name="Hens Liesbeth" userId="5e2298f7-953d-40ac-80e0-7100c720e70f" providerId="ADAL" clId="{0E3AB91A-DC5D-45F1-AAD4-67557B938948}" dt="2023-09-01T06:18:52.797" v="2575" actId="207"/>
          <ac:spMkLst>
            <pc:docMk/>
            <pc:sldMk cId="1178333540" sldId="815"/>
            <ac:spMk id="7" creationId="{F7A95E6F-0C0C-2961-C45C-38A68640C04E}"/>
          </ac:spMkLst>
        </pc:spChg>
        <pc:spChg chg="mod">
          <ac:chgData name="Hens Liesbeth" userId="5e2298f7-953d-40ac-80e0-7100c720e70f" providerId="ADAL" clId="{0E3AB91A-DC5D-45F1-AAD4-67557B938948}" dt="2023-09-01T06:13:58.583" v="2529" actId="108"/>
          <ac:spMkLst>
            <pc:docMk/>
            <pc:sldMk cId="1178333540" sldId="815"/>
            <ac:spMk id="8" creationId="{4F4FA540-109C-A972-21B7-B17C4C0E2FC9}"/>
          </ac:spMkLst>
        </pc:spChg>
        <pc:spChg chg="mod">
          <ac:chgData name="Hens Liesbeth" userId="5e2298f7-953d-40ac-80e0-7100c720e70f" providerId="ADAL" clId="{0E3AB91A-DC5D-45F1-AAD4-67557B938948}" dt="2023-09-01T06:14:02.468" v="2530" actId="108"/>
          <ac:spMkLst>
            <pc:docMk/>
            <pc:sldMk cId="1178333540" sldId="815"/>
            <ac:spMk id="9" creationId="{D04856F2-0494-35F6-3398-F20A4F8254AC}"/>
          </ac:spMkLst>
        </pc:spChg>
        <pc:spChg chg="mod">
          <ac:chgData name="Hens Liesbeth" userId="5e2298f7-953d-40ac-80e0-7100c720e70f" providerId="ADAL" clId="{0E3AB91A-DC5D-45F1-AAD4-67557B938948}" dt="2023-09-01T06:18:52.797" v="2575" actId="207"/>
          <ac:spMkLst>
            <pc:docMk/>
            <pc:sldMk cId="1178333540" sldId="815"/>
            <ac:spMk id="10" creationId="{2B0D04CF-39BD-2807-4F3F-E9E49F21BC0F}"/>
          </ac:spMkLst>
        </pc:spChg>
        <pc:spChg chg="mod">
          <ac:chgData name="Hens Liesbeth" userId="5e2298f7-953d-40ac-80e0-7100c720e70f" providerId="ADAL" clId="{0E3AB91A-DC5D-45F1-AAD4-67557B938948}" dt="2023-09-01T06:18:52.797" v="2575" actId="207"/>
          <ac:spMkLst>
            <pc:docMk/>
            <pc:sldMk cId="1178333540" sldId="815"/>
            <ac:spMk id="11" creationId="{B28D8BC5-5B27-E9F2-BDAE-4F0D8C644D42}"/>
          </ac:spMkLst>
        </pc:spChg>
        <pc:spChg chg="mod">
          <ac:chgData name="Hens Liesbeth" userId="5e2298f7-953d-40ac-80e0-7100c720e70f" providerId="ADAL" clId="{0E3AB91A-DC5D-45F1-AAD4-67557B938948}" dt="2023-09-01T06:18:52.797" v="2575" actId="207"/>
          <ac:spMkLst>
            <pc:docMk/>
            <pc:sldMk cId="1178333540" sldId="815"/>
            <ac:spMk id="12" creationId="{FCD1991C-AA86-33B8-9FEA-351DA629B9CB}"/>
          </ac:spMkLst>
        </pc:spChg>
      </pc:sldChg>
      <pc:sldChg chg="delSp modSp mod">
        <pc:chgData name="Hens Liesbeth" userId="5e2298f7-953d-40ac-80e0-7100c720e70f" providerId="ADAL" clId="{0E3AB91A-DC5D-45F1-AAD4-67557B938948}" dt="2023-09-01T06:18:56.760" v="2576" actId="207"/>
        <pc:sldMkLst>
          <pc:docMk/>
          <pc:sldMk cId="2051543457" sldId="816"/>
        </pc:sldMkLst>
        <pc:spChg chg="mod">
          <ac:chgData name="Hens Liesbeth" userId="5e2298f7-953d-40ac-80e0-7100c720e70f" providerId="ADAL" clId="{0E3AB91A-DC5D-45F1-AAD4-67557B938948}" dt="2023-09-01T06:18:56.760" v="2576" actId="207"/>
          <ac:spMkLst>
            <pc:docMk/>
            <pc:sldMk cId="2051543457" sldId="816"/>
            <ac:spMk id="6" creationId="{6F0D58FE-7ECE-764B-12A0-E728C46F02A3}"/>
          </ac:spMkLst>
        </pc:spChg>
        <pc:spChg chg="mod">
          <ac:chgData name="Hens Liesbeth" userId="5e2298f7-953d-40ac-80e0-7100c720e70f" providerId="ADAL" clId="{0E3AB91A-DC5D-45F1-AAD4-67557B938948}" dt="2023-09-01T06:18:56.760" v="2576" actId="207"/>
          <ac:spMkLst>
            <pc:docMk/>
            <pc:sldMk cId="2051543457" sldId="816"/>
            <ac:spMk id="8" creationId="{5D566D3E-F303-5716-BEED-55CAB7F68E7E}"/>
          </ac:spMkLst>
        </pc:spChg>
        <pc:spChg chg="mod">
          <ac:chgData name="Hens Liesbeth" userId="5e2298f7-953d-40ac-80e0-7100c720e70f" providerId="ADAL" clId="{0E3AB91A-DC5D-45F1-AAD4-67557B938948}" dt="2023-09-01T06:18:56.760" v="2576" actId="207"/>
          <ac:spMkLst>
            <pc:docMk/>
            <pc:sldMk cId="2051543457" sldId="816"/>
            <ac:spMk id="9" creationId="{0FF28F1A-D7E6-5215-9884-A184E71A5AAC}"/>
          </ac:spMkLst>
        </pc:spChg>
        <pc:spChg chg="mod">
          <ac:chgData name="Hens Liesbeth" userId="5e2298f7-953d-40ac-80e0-7100c720e70f" providerId="ADAL" clId="{0E3AB91A-DC5D-45F1-AAD4-67557B938948}" dt="2023-09-01T06:18:56.760" v="2576" actId="207"/>
          <ac:spMkLst>
            <pc:docMk/>
            <pc:sldMk cId="2051543457" sldId="816"/>
            <ac:spMk id="10" creationId="{BA362A74-B5E4-A5D1-DD0D-867D5DE71C40}"/>
          </ac:spMkLst>
        </pc:spChg>
        <pc:spChg chg="mod">
          <ac:chgData name="Hens Liesbeth" userId="5e2298f7-953d-40ac-80e0-7100c720e70f" providerId="ADAL" clId="{0E3AB91A-DC5D-45F1-AAD4-67557B938948}" dt="2023-09-01T06:18:56.760" v="2576" actId="207"/>
          <ac:spMkLst>
            <pc:docMk/>
            <pc:sldMk cId="2051543457" sldId="816"/>
            <ac:spMk id="11" creationId="{6386DDC1-9C43-2A34-158B-58AF88E7ED81}"/>
          </ac:spMkLst>
        </pc:spChg>
        <pc:spChg chg="mod">
          <ac:chgData name="Hens Liesbeth" userId="5e2298f7-953d-40ac-80e0-7100c720e70f" providerId="ADAL" clId="{0E3AB91A-DC5D-45F1-AAD4-67557B938948}" dt="2023-09-01T06:18:56.760" v="2576" actId="207"/>
          <ac:spMkLst>
            <pc:docMk/>
            <pc:sldMk cId="2051543457" sldId="816"/>
            <ac:spMk id="12" creationId="{3335EDF0-36DC-CDE6-CD0E-E7C5D58FCD72}"/>
          </ac:spMkLst>
        </pc:spChg>
        <pc:spChg chg="del mod">
          <ac:chgData name="Hens Liesbeth" userId="5e2298f7-953d-40ac-80e0-7100c720e70f" providerId="ADAL" clId="{0E3AB91A-DC5D-45F1-AAD4-67557B938948}" dt="2023-08-31T13:31:51.766" v="633" actId="478"/>
          <ac:spMkLst>
            <pc:docMk/>
            <pc:sldMk cId="2051543457" sldId="816"/>
            <ac:spMk id="13" creationId="{4A1B57FB-AC4E-B24A-EB9E-43750A71ECE7}"/>
          </ac:spMkLst>
        </pc:spChg>
      </pc:sldChg>
      <pc:sldChg chg="modSp mod">
        <pc:chgData name="Hens Liesbeth" userId="5e2298f7-953d-40ac-80e0-7100c720e70f" providerId="ADAL" clId="{0E3AB91A-DC5D-45F1-AAD4-67557B938948}" dt="2023-09-01T06:14:31.876" v="2532" actId="108"/>
        <pc:sldMkLst>
          <pc:docMk/>
          <pc:sldMk cId="2465368332" sldId="817"/>
        </pc:sldMkLst>
        <pc:spChg chg="mod">
          <ac:chgData name="Hens Liesbeth" userId="5e2298f7-953d-40ac-80e0-7100c720e70f" providerId="ADAL" clId="{0E3AB91A-DC5D-45F1-AAD4-67557B938948}" dt="2023-09-01T06:14:29.173" v="2531" actId="108"/>
          <ac:spMkLst>
            <pc:docMk/>
            <pc:sldMk cId="2465368332" sldId="817"/>
            <ac:spMk id="5" creationId="{C7F9AB7A-6AD7-FD52-F8DB-AE6785901DCF}"/>
          </ac:spMkLst>
        </pc:spChg>
        <pc:spChg chg="mod">
          <ac:chgData name="Hens Liesbeth" userId="5e2298f7-953d-40ac-80e0-7100c720e70f" providerId="ADAL" clId="{0E3AB91A-DC5D-45F1-AAD4-67557B938948}" dt="2023-09-01T06:14:31.876" v="2532" actId="108"/>
          <ac:spMkLst>
            <pc:docMk/>
            <pc:sldMk cId="2465368332" sldId="817"/>
            <ac:spMk id="6" creationId="{9F9AC9E0-A31B-2E8D-1CBD-390DEB11AA27}"/>
          </ac:spMkLst>
        </pc:spChg>
      </pc:sldChg>
      <pc:sldChg chg="modSp mod ord">
        <pc:chgData name="Hens Liesbeth" userId="5e2298f7-953d-40ac-80e0-7100c720e70f" providerId="ADAL" clId="{0E3AB91A-DC5D-45F1-AAD4-67557B938948}" dt="2023-09-01T06:14:41.258" v="2533" actId="108"/>
        <pc:sldMkLst>
          <pc:docMk/>
          <pc:sldMk cId="840227409" sldId="818"/>
        </pc:sldMkLst>
        <pc:spChg chg="mod">
          <ac:chgData name="Hens Liesbeth" userId="5e2298f7-953d-40ac-80e0-7100c720e70f" providerId="ADAL" clId="{0E3AB91A-DC5D-45F1-AAD4-67557B938948}" dt="2023-08-31T13:33:13.474" v="652" actId="6549"/>
          <ac:spMkLst>
            <pc:docMk/>
            <pc:sldMk cId="840227409" sldId="818"/>
            <ac:spMk id="3" creationId="{15EC0D50-3D9A-A727-47DD-F4B088A5A72C}"/>
          </ac:spMkLst>
        </pc:spChg>
        <pc:spChg chg="mod">
          <ac:chgData name="Hens Liesbeth" userId="5e2298f7-953d-40ac-80e0-7100c720e70f" providerId="ADAL" clId="{0E3AB91A-DC5D-45F1-AAD4-67557B938948}" dt="2023-09-01T06:14:41.258" v="2533" actId="108"/>
          <ac:spMkLst>
            <pc:docMk/>
            <pc:sldMk cId="840227409" sldId="818"/>
            <ac:spMk id="5" creationId="{F9990E2B-4F79-5756-8316-864A3AFD9CBB}"/>
          </ac:spMkLst>
        </pc:spChg>
      </pc:sldChg>
      <pc:sldChg chg="modSp mod ord">
        <pc:chgData name="Hens Liesbeth" userId="5e2298f7-953d-40ac-80e0-7100c720e70f" providerId="ADAL" clId="{0E3AB91A-DC5D-45F1-AAD4-67557B938948}" dt="2023-09-01T06:15:19.158" v="2538" actId="108"/>
        <pc:sldMkLst>
          <pc:docMk/>
          <pc:sldMk cId="3948487467" sldId="819"/>
        </pc:sldMkLst>
        <pc:spChg chg="mod">
          <ac:chgData name="Hens Liesbeth" userId="5e2298f7-953d-40ac-80e0-7100c720e70f" providerId="ADAL" clId="{0E3AB91A-DC5D-45F1-AAD4-67557B938948}" dt="2023-08-31T13:34:32.226" v="654" actId="20577"/>
          <ac:spMkLst>
            <pc:docMk/>
            <pc:sldMk cId="3948487467" sldId="819"/>
            <ac:spMk id="3" creationId="{D647AD53-DD4A-D1AF-C97F-0248EAED522F}"/>
          </ac:spMkLst>
        </pc:spChg>
        <pc:spChg chg="mod">
          <ac:chgData name="Hens Liesbeth" userId="5e2298f7-953d-40ac-80e0-7100c720e70f" providerId="ADAL" clId="{0E3AB91A-DC5D-45F1-AAD4-67557B938948}" dt="2023-09-01T06:15:12.790" v="2537" actId="108"/>
          <ac:spMkLst>
            <pc:docMk/>
            <pc:sldMk cId="3948487467" sldId="819"/>
            <ac:spMk id="7" creationId="{D5FB80E5-C123-97E4-7083-7498C04C871F}"/>
          </ac:spMkLst>
        </pc:spChg>
        <pc:spChg chg="mod">
          <ac:chgData name="Hens Liesbeth" userId="5e2298f7-953d-40ac-80e0-7100c720e70f" providerId="ADAL" clId="{0E3AB91A-DC5D-45F1-AAD4-67557B938948}" dt="2023-09-01T06:15:19.158" v="2538" actId="108"/>
          <ac:spMkLst>
            <pc:docMk/>
            <pc:sldMk cId="3948487467" sldId="819"/>
            <ac:spMk id="8" creationId="{5EFBD225-9C37-AF9A-B22D-43D2AE779CD4}"/>
          </ac:spMkLst>
        </pc:spChg>
      </pc:sldChg>
      <pc:sldChg chg="modSp mod">
        <pc:chgData name="Hens Liesbeth" userId="5e2298f7-953d-40ac-80e0-7100c720e70f" providerId="ADAL" clId="{0E3AB91A-DC5D-45F1-AAD4-67557B938948}" dt="2023-09-01T06:16:17.388" v="2545" actId="108"/>
        <pc:sldMkLst>
          <pc:docMk/>
          <pc:sldMk cId="2721325070" sldId="824"/>
        </pc:sldMkLst>
        <pc:spChg chg="mod">
          <ac:chgData name="Hens Liesbeth" userId="5e2298f7-953d-40ac-80e0-7100c720e70f" providerId="ADAL" clId="{0E3AB91A-DC5D-45F1-AAD4-67557B938948}" dt="2023-08-31T14:40:53.706" v="2508" actId="20577"/>
          <ac:spMkLst>
            <pc:docMk/>
            <pc:sldMk cId="2721325070" sldId="824"/>
            <ac:spMk id="4" creationId="{0DBD8E63-502B-2E70-BD48-993754ECE1F9}"/>
          </ac:spMkLst>
        </pc:spChg>
        <pc:spChg chg="mod">
          <ac:chgData name="Hens Liesbeth" userId="5e2298f7-953d-40ac-80e0-7100c720e70f" providerId="ADAL" clId="{0E3AB91A-DC5D-45F1-AAD4-67557B938948}" dt="2023-09-01T06:16:17.388" v="2545" actId="108"/>
          <ac:spMkLst>
            <pc:docMk/>
            <pc:sldMk cId="2721325070" sldId="824"/>
            <ac:spMk id="6" creationId="{759D5592-CDEE-6154-AFBA-C6425A8A765B}"/>
          </ac:spMkLst>
        </pc:spChg>
      </pc:sldChg>
      <pc:sldChg chg="modSp mod ord">
        <pc:chgData name="Hens Liesbeth" userId="5e2298f7-953d-40ac-80e0-7100c720e70f" providerId="ADAL" clId="{0E3AB91A-DC5D-45F1-AAD4-67557B938948}" dt="2023-09-01T06:15:00.680" v="2535" actId="108"/>
        <pc:sldMkLst>
          <pc:docMk/>
          <pc:sldMk cId="400806034" sldId="825"/>
        </pc:sldMkLst>
        <pc:spChg chg="mod">
          <ac:chgData name="Hens Liesbeth" userId="5e2298f7-953d-40ac-80e0-7100c720e70f" providerId="ADAL" clId="{0E3AB91A-DC5D-45F1-AAD4-67557B938948}" dt="2023-09-01T06:14:58.114" v="2534" actId="108"/>
          <ac:spMkLst>
            <pc:docMk/>
            <pc:sldMk cId="400806034" sldId="825"/>
            <ac:spMk id="5" creationId="{C7F9AB7A-6AD7-FD52-F8DB-AE6785901DCF}"/>
          </ac:spMkLst>
        </pc:spChg>
        <pc:spChg chg="mod">
          <ac:chgData name="Hens Liesbeth" userId="5e2298f7-953d-40ac-80e0-7100c720e70f" providerId="ADAL" clId="{0E3AB91A-DC5D-45F1-AAD4-67557B938948}" dt="2023-09-01T06:15:00.680" v="2535" actId="108"/>
          <ac:spMkLst>
            <pc:docMk/>
            <pc:sldMk cId="400806034" sldId="825"/>
            <ac:spMk id="7" creationId="{31638EE7-0B60-56B5-F677-03EB03358525}"/>
          </ac:spMkLst>
        </pc:spChg>
      </pc:sldChg>
      <pc:sldChg chg="modSp mod ord">
        <pc:chgData name="Hens Liesbeth" userId="5e2298f7-953d-40ac-80e0-7100c720e70f" providerId="ADAL" clId="{0E3AB91A-DC5D-45F1-AAD4-67557B938948}" dt="2023-09-01T06:15:33.155" v="2539" actId="108"/>
        <pc:sldMkLst>
          <pc:docMk/>
          <pc:sldMk cId="647259398" sldId="826"/>
        </pc:sldMkLst>
        <pc:spChg chg="mod">
          <ac:chgData name="Hens Liesbeth" userId="5e2298f7-953d-40ac-80e0-7100c720e70f" providerId="ADAL" clId="{0E3AB91A-DC5D-45F1-AAD4-67557B938948}" dt="2023-08-31T13:35:07.020" v="655" actId="6549"/>
          <ac:spMkLst>
            <pc:docMk/>
            <pc:sldMk cId="647259398" sldId="826"/>
            <ac:spMk id="3" creationId="{D647AD53-DD4A-D1AF-C97F-0248EAED522F}"/>
          </ac:spMkLst>
        </pc:spChg>
        <pc:spChg chg="mod">
          <ac:chgData name="Hens Liesbeth" userId="5e2298f7-953d-40ac-80e0-7100c720e70f" providerId="ADAL" clId="{0E3AB91A-DC5D-45F1-AAD4-67557B938948}" dt="2023-09-01T06:15:33.155" v="2539" actId="108"/>
          <ac:spMkLst>
            <pc:docMk/>
            <pc:sldMk cId="647259398" sldId="826"/>
            <ac:spMk id="7" creationId="{D5FB80E5-C123-97E4-7083-7498C04C871F}"/>
          </ac:spMkLst>
        </pc:spChg>
      </pc:sldChg>
      <pc:sldChg chg="modSp mod ord">
        <pc:chgData name="Hens Liesbeth" userId="5e2298f7-953d-40ac-80e0-7100c720e70f" providerId="ADAL" clId="{0E3AB91A-DC5D-45F1-AAD4-67557B938948}" dt="2023-09-01T06:16:39.117" v="2546" actId="207"/>
        <pc:sldMkLst>
          <pc:docMk/>
          <pc:sldMk cId="1039414012" sldId="827"/>
        </pc:sldMkLst>
        <pc:spChg chg="mod">
          <ac:chgData name="Hens Liesbeth" userId="5e2298f7-953d-40ac-80e0-7100c720e70f" providerId="ADAL" clId="{0E3AB91A-DC5D-45F1-AAD4-67557B938948}" dt="2023-08-31T13:36:19.191" v="783" actId="20577"/>
          <ac:spMkLst>
            <pc:docMk/>
            <pc:sldMk cId="1039414012" sldId="827"/>
            <ac:spMk id="3" creationId="{D647AD53-DD4A-D1AF-C97F-0248EAED522F}"/>
          </ac:spMkLst>
        </pc:spChg>
        <pc:spChg chg="mod">
          <ac:chgData name="Hens Liesbeth" userId="5e2298f7-953d-40ac-80e0-7100c720e70f" providerId="ADAL" clId="{0E3AB91A-DC5D-45F1-AAD4-67557B938948}" dt="2023-08-31T13:36:32.977" v="784" actId="6549"/>
          <ac:spMkLst>
            <pc:docMk/>
            <pc:sldMk cId="1039414012" sldId="827"/>
            <ac:spMk id="4" creationId="{EEF13EC1-6B73-9178-3B8C-C856D72C58C7}"/>
          </ac:spMkLst>
        </pc:spChg>
        <pc:spChg chg="mod">
          <ac:chgData name="Hens Liesbeth" userId="5e2298f7-953d-40ac-80e0-7100c720e70f" providerId="ADAL" clId="{0E3AB91A-DC5D-45F1-AAD4-67557B938948}" dt="2023-09-01T06:16:39.117" v="2546" actId="207"/>
          <ac:spMkLst>
            <pc:docMk/>
            <pc:sldMk cId="1039414012" sldId="827"/>
            <ac:spMk id="7" creationId="{D5FB80E5-C123-97E4-7083-7498C04C871F}"/>
          </ac:spMkLst>
        </pc:spChg>
      </pc:sldChg>
      <pc:sldChg chg="modSp mod">
        <pc:chgData name="Hens Liesbeth" userId="5e2298f7-953d-40ac-80e0-7100c720e70f" providerId="ADAL" clId="{0E3AB91A-DC5D-45F1-AAD4-67557B938948}" dt="2023-09-01T06:15:55.401" v="2542" actId="108"/>
        <pc:sldMkLst>
          <pc:docMk/>
          <pc:sldMk cId="1691350556" sldId="828"/>
        </pc:sldMkLst>
        <pc:spChg chg="mod">
          <ac:chgData name="Hens Liesbeth" userId="5e2298f7-953d-40ac-80e0-7100c720e70f" providerId="ADAL" clId="{0E3AB91A-DC5D-45F1-AAD4-67557B938948}" dt="2023-09-01T06:15:55.401" v="2542" actId="108"/>
          <ac:spMkLst>
            <pc:docMk/>
            <pc:sldMk cId="1691350556" sldId="828"/>
            <ac:spMk id="7" creationId="{D5FB80E5-C123-97E4-7083-7498C04C871F}"/>
          </ac:spMkLst>
        </pc:spChg>
      </pc:sldChg>
      <pc:sldChg chg="modSp mod">
        <pc:chgData name="Hens Liesbeth" userId="5e2298f7-953d-40ac-80e0-7100c720e70f" providerId="ADAL" clId="{0E3AB91A-DC5D-45F1-AAD4-67557B938948}" dt="2023-09-01T06:16:06.054" v="2543" actId="108"/>
        <pc:sldMkLst>
          <pc:docMk/>
          <pc:sldMk cId="3694147634" sldId="829"/>
        </pc:sldMkLst>
        <pc:spChg chg="mod">
          <ac:chgData name="Hens Liesbeth" userId="5e2298f7-953d-40ac-80e0-7100c720e70f" providerId="ADAL" clId="{0E3AB91A-DC5D-45F1-AAD4-67557B938948}" dt="2023-09-01T06:16:06.054" v="2543" actId="108"/>
          <ac:spMkLst>
            <pc:docMk/>
            <pc:sldMk cId="3694147634" sldId="829"/>
            <ac:spMk id="7" creationId="{D5FB80E5-C123-97E4-7083-7498C04C871F}"/>
          </ac:spMkLst>
        </pc:spChg>
      </pc:sldChg>
      <pc:sldChg chg="modSp mod ord">
        <pc:chgData name="Hens Liesbeth" userId="5e2298f7-953d-40ac-80e0-7100c720e70f" providerId="ADAL" clId="{0E3AB91A-DC5D-45F1-AAD4-67557B938948}" dt="2023-09-01T06:16:10.883" v="2544" actId="108"/>
        <pc:sldMkLst>
          <pc:docMk/>
          <pc:sldMk cId="2771414844" sldId="830"/>
        </pc:sldMkLst>
        <pc:spChg chg="mod">
          <ac:chgData name="Hens Liesbeth" userId="5e2298f7-953d-40ac-80e0-7100c720e70f" providerId="ADAL" clId="{0E3AB91A-DC5D-45F1-AAD4-67557B938948}" dt="2023-09-01T06:16:10.883" v="2544" actId="108"/>
          <ac:spMkLst>
            <pc:docMk/>
            <pc:sldMk cId="2771414844" sldId="830"/>
            <ac:spMk id="4" creationId="{6A9BF217-35A0-125B-EABC-C52A3053C7CF}"/>
          </ac:spMkLst>
        </pc:spChg>
      </pc:sldChg>
      <pc:sldChg chg="addSp delSp modSp new mod ord">
        <pc:chgData name="Hens Liesbeth" userId="5e2298f7-953d-40ac-80e0-7100c720e70f" providerId="ADAL" clId="{0E3AB91A-DC5D-45F1-AAD4-67557B938948}" dt="2023-09-01T06:13:35.838" v="2526" actId="108"/>
        <pc:sldMkLst>
          <pc:docMk/>
          <pc:sldMk cId="2405920998" sldId="831"/>
        </pc:sldMkLst>
        <pc:spChg chg="mod">
          <ac:chgData name="Hens Liesbeth" userId="5e2298f7-953d-40ac-80e0-7100c720e70f" providerId="ADAL" clId="{0E3AB91A-DC5D-45F1-AAD4-67557B938948}" dt="2023-08-31T13:26:08.208" v="99" actId="20577"/>
          <ac:spMkLst>
            <pc:docMk/>
            <pc:sldMk cId="2405920998" sldId="831"/>
            <ac:spMk id="2" creationId="{AD433369-FBA7-F074-1404-3AEB821E2B00}"/>
          </ac:spMkLst>
        </pc:spChg>
        <pc:spChg chg="add del">
          <ac:chgData name="Hens Liesbeth" userId="5e2298f7-953d-40ac-80e0-7100c720e70f" providerId="ADAL" clId="{0E3AB91A-DC5D-45F1-AAD4-67557B938948}" dt="2023-08-31T13:26:29.443" v="103" actId="478"/>
          <ac:spMkLst>
            <pc:docMk/>
            <pc:sldMk cId="2405920998" sldId="831"/>
            <ac:spMk id="3" creationId="{EF122B21-8EC0-0609-0DB2-624F160E8F68}"/>
          </ac:spMkLst>
        </pc:spChg>
        <pc:spChg chg="add del">
          <ac:chgData name="Hens Liesbeth" userId="5e2298f7-953d-40ac-80e0-7100c720e70f" providerId="ADAL" clId="{0E3AB91A-DC5D-45F1-AAD4-67557B938948}" dt="2023-08-31T13:26:18.097" v="101"/>
          <ac:spMkLst>
            <pc:docMk/>
            <pc:sldMk cId="2405920998" sldId="831"/>
            <ac:spMk id="10" creationId="{5BC46470-6BE5-04C7-D9C3-B13A7A86326D}"/>
          </ac:spMkLst>
        </pc:spChg>
        <pc:spChg chg="add mod">
          <ac:chgData name="Hens Liesbeth" userId="5e2298f7-953d-40ac-80e0-7100c720e70f" providerId="ADAL" clId="{0E3AB91A-DC5D-45F1-AAD4-67557B938948}" dt="2023-09-01T06:13:05.423" v="2520" actId="108"/>
          <ac:spMkLst>
            <pc:docMk/>
            <pc:sldMk cId="2405920998" sldId="831"/>
            <ac:spMk id="11" creationId="{9FD0D9CF-E74C-8887-D6B7-953A848CD627}"/>
          </ac:spMkLst>
        </pc:spChg>
        <pc:spChg chg="add mod">
          <ac:chgData name="Hens Liesbeth" userId="5e2298f7-953d-40ac-80e0-7100c720e70f" providerId="ADAL" clId="{0E3AB91A-DC5D-45F1-AAD4-67557B938948}" dt="2023-09-01T06:13:35.838" v="2526" actId="108"/>
          <ac:spMkLst>
            <pc:docMk/>
            <pc:sldMk cId="2405920998" sldId="831"/>
            <ac:spMk id="12" creationId="{02404032-DAD2-EE28-D1AB-4BBB9D46BED5}"/>
          </ac:spMkLst>
        </pc:spChg>
        <pc:spChg chg="add mod">
          <ac:chgData name="Hens Liesbeth" userId="5e2298f7-953d-40ac-80e0-7100c720e70f" providerId="ADAL" clId="{0E3AB91A-DC5D-45F1-AAD4-67557B938948}" dt="2023-09-01T06:13:32.175" v="2525" actId="1076"/>
          <ac:spMkLst>
            <pc:docMk/>
            <pc:sldMk cId="2405920998" sldId="831"/>
            <ac:spMk id="13" creationId="{0BD7E9E5-4672-338E-6F9A-ED858FACC01F}"/>
          </ac:spMkLst>
        </pc:spChg>
        <pc:spChg chg="add del mod">
          <ac:chgData name="Hens Liesbeth" userId="5e2298f7-953d-40ac-80e0-7100c720e70f" providerId="ADAL" clId="{0E3AB91A-DC5D-45F1-AAD4-67557B938948}" dt="2023-08-31T13:30:04.605" v="550"/>
          <ac:spMkLst>
            <pc:docMk/>
            <pc:sldMk cId="2405920998" sldId="831"/>
            <ac:spMk id="14" creationId="{9979ABC4-CC29-720B-9EBA-42AC75506A5A}"/>
          </ac:spMkLst>
        </pc:spChg>
        <pc:spChg chg="add del mod">
          <ac:chgData name="Hens Liesbeth" userId="5e2298f7-953d-40ac-80e0-7100c720e70f" providerId="ADAL" clId="{0E3AB91A-DC5D-45F1-AAD4-67557B938948}" dt="2023-08-31T13:30:04.605" v="550"/>
          <ac:spMkLst>
            <pc:docMk/>
            <pc:sldMk cId="2405920998" sldId="831"/>
            <ac:spMk id="15" creationId="{639ED078-FA5F-AB3F-2EC2-F1C855D3C44D}"/>
          </ac:spMkLst>
        </pc:spChg>
        <pc:spChg chg="add mod">
          <ac:chgData name="Hens Liesbeth" userId="5e2298f7-953d-40ac-80e0-7100c720e70f" providerId="ADAL" clId="{0E3AB91A-DC5D-45F1-AAD4-67557B938948}" dt="2023-09-01T06:13:23.160" v="2523" actId="1076"/>
          <ac:spMkLst>
            <pc:docMk/>
            <pc:sldMk cId="2405920998" sldId="831"/>
            <ac:spMk id="16" creationId="{F1BF762D-22DD-0F5C-A873-58ADACF52DC2}"/>
          </ac:spMkLst>
        </pc:spChg>
        <pc:graphicFrameChg chg="add del mod">
          <ac:chgData name="Hens Liesbeth" userId="5e2298f7-953d-40ac-80e0-7100c720e70f" providerId="ADAL" clId="{0E3AB91A-DC5D-45F1-AAD4-67557B938948}" dt="2023-08-31T13:26:18.097" v="101"/>
          <ac:graphicFrameMkLst>
            <pc:docMk/>
            <pc:sldMk cId="2405920998" sldId="831"/>
            <ac:graphicFrameMk id="4" creationId="{8B8ABE0F-0F3D-48FB-63CC-4D1439B40A37}"/>
          </ac:graphicFrameMkLst>
        </pc:graphicFrameChg>
        <pc:graphicFrameChg chg="add del mod">
          <ac:chgData name="Hens Liesbeth" userId="5e2298f7-953d-40ac-80e0-7100c720e70f" providerId="ADAL" clId="{0E3AB91A-DC5D-45F1-AAD4-67557B938948}" dt="2023-08-31T13:26:18.097" v="101"/>
          <ac:graphicFrameMkLst>
            <pc:docMk/>
            <pc:sldMk cId="2405920998" sldId="831"/>
            <ac:graphicFrameMk id="5" creationId="{DC6D66B2-6FF6-1C90-258A-C074C2D8D615}"/>
          </ac:graphicFrameMkLst>
        </pc:graphicFrameChg>
        <pc:graphicFrameChg chg="add del mod">
          <ac:chgData name="Hens Liesbeth" userId="5e2298f7-953d-40ac-80e0-7100c720e70f" providerId="ADAL" clId="{0E3AB91A-DC5D-45F1-AAD4-67557B938948}" dt="2023-08-31T13:26:18.097" v="101"/>
          <ac:graphicFrameMkLst>
            <pc:docMk/>
            <pc:sldMk cId="2405920998" sldId="831"/>
            <ac:graphicFrameMk id="6" creationId="{70586D36-9EDA-538C-D0B7-0938AF479E56}"/>
          </ac:graphicFrameMkLst>
        </pc:graphicFrameChg>
        <pc:graphicFrameChg chg="add del mod">
          <ac:chgData name="Hens Liesbeth" userId="5e2298f7-953d-40ac-80e0-7100c720e70f" providerId="ADAL" clId="{0E3AB91A-DC5D-45F1-AAD4-67557B938948}" dt="2023-08-31T13:26:18.097" v="101"/>
          <ac:graphicFrameMkLst>
            <pc:docMk/>
            <pc:sldMk cId="2405920998" sldId="831"/>
            <ac:graphicFrameMk id="7" creationId="{788C3FAC-810E-0843-3307-5E878932B96B}"/>
          </ac:graphicFrameMkLst>
        </pc:graphicFrameChg>
        <pc:graphicFrameChg chg="add del mod">
          <ac:chgData name="Hens Liesbeth" userId="5e2298f7-953d-40ac-80e0-7100c720e70f" providerId="ADAL" clId="{0E3AB91A-DC5D-45F1-AAD4-67557B938948}" dt="2023-08-31T13:26:18.097" v="101"/>
          <ac:graphicFrameMkLst>
            <pc:docMk/>
            <pc:sldMk cId="2405920998" sldId="831"/>
            <ac:graphicFrameMk id="8" creationId="{E7E5D3FB-9187-1C88-E465-F06F7BD2D198}"/>
          </ac:graphicFrameMkLst>
        </pc:graphicFrameChg>
        <pc:graphicFrameChg chg="add del mod">
          <ac:chgData name="Hens Liesbeth" userId="5e2298f7-953d-40ac-80e0-7100c720e70f" providerId="ADAL" clId="{0E3AB91A-DC5D-45F1-AAD4-67557B938948}" dt="2023-08-31T13:26:18.097" v="101"/>
          <ac:graphicFrameMkLst>
            <pc:docMk/>
            <pc:sldMk cId="2405920998" sldId="831"/>
            <ac:graphicFrameMk id="9" creationId="{DD77E81D-943E-ADA7-D351-70CF73C05950}"/>
          </ac:graphicFrameMkLst>
        </pc:graphicFrameChg>
        <pc:picChg chg="add mod">
          <ac:chgData name="Hens Liesbeth" userId="5e2298f7-953d-40ac-80e0-7100c720e70f" providerId="ADAL" clId="{0E3AB91A-DC5D-45F1-AAD4-67557B938948}" dt="2023-08-31T13:30:48.092" v="599"/>
          <ac:picMkLst>
            <pc:docMk/>
            <pc:sldMk cId="2405920998" sldId="831"/>
            <ac:picMk id="17" creationId="{6FCA32C0-3D5B-DF61-D12F-7C42193B7D37}"/>
          </ac:picMkLst>
        </pc:picChg>
      </pc:sldChg>
      <pc:sldChg chg="modSp new del mod">
        <pc:chgData name="Hens Liesbeth" userId="5e2298f7-953d-40ac-80e0-7100c720e70f" providerId="ADAL" clId="{0E3AB91A-DC5D-45F1-AAD4-67557B938948}" dt="2023-08-31T13:25:44.842" v="51" actId="47"/>
        <pc:sldMkLst>
          <pc:docMk/>
          <pc:sldMk cId="3314536429" sldId="831"/>
        </pc:sldMkLst>
        <pc:spChg chg="mod">
          <ac:chgData name="Hens Liesbeth" userId="5e2298f7-953d-40ac-80e0-7100c720e70f" providerId="ADAL" clId="{0E3AB91A-DC5D-45F1-AAD4-67557B938948}" dt="2023-08-31T13:25:31.054" v="50" actId="20577"/>
          <ac:spMkLst>
            <pc:docMk/>
            <pc:sldMk cId="3314536429" sldId="831"/>
            <ac:spMk id="2" creationId="{371A06DE-8960-69B4-722C-F8DAC2176A72}"/>
          </ac:spMkLst>
        </pc:spChg>
      </pc:sldChg>
      <pc:sldChg chg="modSp new del mod">
        <pc:chgData name="Hens Liesbeth" userId="5e2298f7-953d-40ac-80e0-7100c720e70f" providerId="ADAL" clId="{0E3AB91A-DC5D-45F1-AAD4-67557B938948}" dt="2023-08-31T13:30:41.785" v="598" actId="47"/>
        <pc:sldMkLst>
          <pc:docMk/>
          <pc:sldMk cId="856087262" sldId="832"/>
        </pc:sldMkLst>
        <pc:spChg chg="mod">
          <ac:chgData name="Hens Liesbeth" userId="5e2298f7-953d-40ac-80e0-7100c720e70f" providerId="ADAL" clId="{0E3AB91A-DC5D-45F1-AAD4-67557B938948}" dt="2023-08-31T13:27:13.242" v="199" actId="20577"/>
          <ac:spMkLst>
            <pc:docMk/>
            <pc:sldMk cId="856087262" sldId="832"/>
            <ac:spMk id="2" creationId="{D8624AF6-0BF5-9D5A-AFF1-2A654401B62F}"/>
          </ac:spMkLst>
        </pc:spChg>
      </pc:sldChg>
      <pc:sldChg chg="addSp delSp modSp new mod">
        <pc:chgData name="Hens Liesbeth" userId="5e2298f7-953d-40ac-80e0-7100c720e70f" providerId="ADAL" clId="{0E3AB91A-DC5D-45F1-AAD4-67557B938948}" dt="2023-09-01T06:25:02.712" v="3180"/>
        <pc:sldMkLst>
          <pc:docMk/>
          <pc:sldMk cId="1611743433" sldId="832"/>
        </pc:sldMkLst>
        <pc:spChg chg="mod">
          <ac:chgData name="Hens Liesbeth" userId="5e2298f7-953d-40ac-80e0-7100c720e70f" providerId="ADAL" clId="{0E3AB91A-DC5D-45F1-AAD4-67557B938948}" dt="2023-08-31T13:38:52.002" v="1238" actId="20577"/>
          <ac:spMkLst>
            <pc:docMk/>
            <pc:sldMk cId="1611743433" sldId="832"/>
            <ac:spMk id="2" creationId="{F554D5A3-CBC9-2F07-EBAE-AA8526DDD8EC}"/>
          </ac:spMkLst>
        </pc:spChg>
        <pc:spChg chg="add del">
          <ac:chgData name="Hens Liesbeth" userId="5e2298f7-953d-40ac-80e0-7100c720e70f" providerId="ADAL" clId="{0E3AB91A-DC5D-45F1-AAD4-67557B938948}" dt="2023-08-31T13:39:40.898" v="1245"/>
          <ac:spMkLst>
            <pc:docMk/>
            <pc:sldMk cId="1611743433" sldId="832"/>
            <ac:spMk id="3" creationId="{9B8592B8-6638-220A-0AC7-4B7508A8C722}"/>
          </ac:spMkLst>
        </pc:spChg>
        <pc:spChg chg="add del mod">
          <ac:chgData name="Hens Liesbeth" userId="5e2298f7-953d-40ac-80e0-7100c720e70f" providerId="ADAL" clId="{0E3AB91A-DC5D-45F1-AAD4-67557B938948}" dt="2023-09-01T06:20:57.056" v="2602" actId="478"/>
          <ac:spMkLst>
            <pc:docMk/>
            <pc:sldMk cId="1611743433" sldId="832"/>
            <ac:spMk id="8" creationId="{C8F11CCE-2E96-1CA5-F3DC-F169E108111D}"/>
          </ac:spMkLst>
        </pc:spChg>
        <pc:graphicFrameChg chg="add del modGraphic">
          <ac:chgData name="Hens Liesbeth" userId="5e2298f7-953d-40ac-80e0-7100c720e70f" providerId="ADAL" clId="{0E3AB91A-DC5D-45F1-AAD4-67557B938948}" dt="2023-09-01T06:19:27.361" v="2579" actId="478"/>
          <ac:graphicFrameMkLst>
            <pc:docMk/>
            <pc:sldMk cId="1611743433" sldId="832"/>
            <ac:graphicFrameMk id="4" creationId="{6A6BF66D-37AC-BF1D-0AA7-81F0DFFD4559}"/>
          </ac:graphicFrameMkLst>
        </pc:graphicFrameChg>
        <pc:graphicFrameChg chg="add del mod">
          <ac:chgData name="Hens Liesbeth" userId="5e2298f7-953d-40ac-80e0-7100c720e70f" providerId="ADAL" clId="{0E3AB91A-DC5D-45F1-AAD4-67557B938948}" dt="2023-08-31T13:39:15.118" v="1240"/>
          <ac:graphicFrameMkLst>
            <pc:docMk/>
            <pc:sldMk cId="1611743433" sldId="832"/>
            <ac:graphicFrameMk id="4" creationId="{B164AB95-E5BF-82EB-0F81-E039450580F0}"/>
          </ac:graphicFrameMkLst>
        </pc:graphicFrameChg>
        <pc:graphicFrameChg chg="add del mod modGraphic">
          <ac:chgData name="Hens Liesbeth" userId="5e2298f7-953d-40ac-80e0-7100c720e70f" providerId="ADAL" clId="{0E3AB91A-DC5D-45F1-AAD4-67557B938948}" dt="2023-09-01T06:23:15.496" v="3103" actId="478"/>
          <ac:graphicFrameMkLst>
            <pc:docMk/>
            <pc:sldMk cId="1611743433" sldId="832"/>
            <ac:graphicFrameMk id="5" creationId="{9043751C-D08E-5216-1A1A-8D5434FA5C4C}"/>
          </ac:graphicFrameMkLst>
        </pc:graphicFrameChg>
        <pc:graphicFrameChg chg="add del mod">
          <ac:chgData name="Hens Liesbeth" userId="5e2298f7-953d-40ac-80e0-7100c720e70f" providerId="ADAL" clId="{0E3AB91A-DC5D-45F1-AAD4-67557B938948}" dt="2023-08-31T13:39:36.970" v="1244"/>
          <ac:graphicFrameMkLst>
            <pc:docMk/>
            <pc:sldMk cId="1611743433" sldId="832"/>
            <ac:graphicFrameMk id="5" creationId="{CD4CE316-FDFC-BF7D-2244-D785798A5E71}"/>
          </ac:graphicFrameMkLst>
        </pc:graphicFrameChg>
        <pc:graphicFrameChg chg="add del mod modGraphic">
          <ac:chgData name="Hens Liesbeth" userId="5e2298f7-953d-40ac-80e0-7100c720e70f" providerId="ADAL" clId="{0E3AB91A-DC5D-45F1-AAD4-67557B938948}" dt="2023-09-01T06:20:47.777" v="2600" actId="478"/>
          <ac:graphicFrameMkLst>
            <pc:docMk/>
            <pc:sldMk cId="1611743433" sldId="832"/>
            <ac:graphicFrameMk id="6" creationId="{B2A96BEC-EA64-E7D4-AB3E-D8A4C64FACC5}"/>
          </ac:graphicFrameMkLst>
        </pc:graphicFrameChg>
        <pc:graphicFrameChg chg="add mod modGraphic">
          <ac:chgData name="Hens Liesbeth" userId="5e2298f7-953d-40ac-80e0-7100c720e70f" providerId="ADAL" clId="{0E3AB91A-DC5D-45F1-AAD4-67557B938948}" dt="2023-09-01T06:25:02.712" v="3180"/>
          <ac:graphicFrameMkLst>
            <pc:docMk/>
            <pc:sldMk cId="1611743433" sldId="832"/>
            <ac:graphicFrameMk id="9" creationId="{24C2AD48-6903-DE3B-02A7-EAA26FD87BFA}"/>
          </ac:graphicFrameMkLst>
        </pc:graphicFrameChg>
        <pc:picChg chg="add mod">
          <ac:chgData name="Hens Liesbeth" userId="5e2298f7-953d-40ac-80e0-7100c720e70f" providerId="ADAL" clId="{0E3AB91A-DC5D-45F1-AAD4-67557B938948}" dt="2023-09-01T06:16:59.294" v="2548"/>
          <ac:picMkLst>
            <pc:docMk/>
            <pc:sldMk cId="1611743433" sldId="832"/>
            <ac:picMk id="3" creationId="{BEF335E6-F609-69D1-4AE7-630D9E3C58B2}"/>
          </ac:picMkLst>
        </pc:picChg>
      </pc:sldChg>
      <pc:sldChg chg="addSp delSp modSp new del mod">
        <pc:chgData name="Hens Liesbeth" userId="5e2298f7-953d-40ac-80e0-7100c720e70f" providerId="ADAL" clId="{0E3AB91A-DC5D-45F1-AAD4-67557B938948}" dt="2023-08-31T13:42:21.795" v="1606" actId="47"/>
        <pc:sldMkLst>
          <pc:docMk/>
          <pc:sldMk cId="1799691115" sldId="833"/>
        </pc:sldMkLst>
        <pc:spChg chg="del">
          <ac:chgData name="Hens Liesbeth" userId="5e2298f7-953d-40ac-80e0-7100c720e70f" providerId="ADAL" clId="{0E3AB91A-DC5D-45F1-AAD4-67557B938948}" dt="2023-08-31T13:41:45.752" v="1599" actId="478"/>
          <ac:spMkLst>
            <pc:docMk/>
            <pc:sldMk cId="1799691115" sldId="833"/>
            <ac:spMk id="2" creationId="{F40769DD-927D-B45D-258F-5C7A9B085D33}"/>
          </ac:spMkLst>
        </pc:spChg>
        <pc:spChg chg="add mod">
          <ac:chgData name="Hens Liesbeth" userId="5e2298f7-953d-40ac-80e0-7100c720e70f" providerId="ADAL" clId="{0E3AB91A-DC5D-45F1-AAD4-67557B938948}" dt="2023-08-31T13:41:41.592" v="1598"/>
          <ac:spMkLst>
            <pc:docMk/>
            <pc:sldMk cId="1799691115" sldId="833"/>
            <ac:spMk id="4" creationId="{31146E08-FFBB-3CA8-B449-596CE64BE329}"/>
          </ac:spMkLst>
        </pc:spChg>
      </pc:sldChg>
      <pc:sldChg chg="addSp modSp new mod ord">
        <pc:chgData name="Hens Liesbeth" userId="5e2298f7-953d-40ac-80e0-7100c720e70f" providerId="ADAL" clId="{0E3AB91A-DC5D-45F1-AAD4-67557B938948}" dt="2023-09-01T06:16:56.181" v="2547"/>
        <pc:sldMkLst>
          <pc:docMk/>
          <pc:sldMk cId="3713376708" sldId="834"/>
        </pc:sldMkLst>
        <pc:spChg chg="mod">
          <ac:chgData name="Hens Liesbeth" userId="5e2298f7-953d-40ac-80e0-7100c720e70f" providerId="ADAL" clId="{0E3AB91A-DC5D-45F1-AAD4-67557B938948}" dt="2023-08-31T13:36:52.349" v="812" actId="20577"/>
          <ac:spMkLst>
            <pc:docMk/>
            <pc:sldMk cId="3713376708" sldId="834"/>
            <ac:spMk id="2" creationId="{7C3CE890-3E24-547D-17D5-F96D938FF168}"/>
          </ac:spMkLst>
        </pc:spChg>
        <pc:spChg chg="mod">
          <ac:chgData name="Hens Liesbeth" userId="5e2298f7-953d-40ac-80e0-7100c720e70f" providerId="ADAL" clId="{0E3AB91A-DC5D-45F1-AAD4-67557B938948}" dt="2023-08-31T13:38:21.035" v="1194" actId="20577"/>
          <ac:spMkLst>
            <pc:docMk/>
            <pc:sldMk cId="3713376708" sldId="834"/>
            <ac:spMk id="3" creationId="{EDFA6670-180D-B7B4-2A5D-8A3426179AA2}"/>
          </ac:spMkLst>
        </pc:spChg>
        <pc:picChg chg="add mod">
          <ac:chgData name="Hens Liesbeth" userId="5e2298f7-953d-40ac-80e0-7100c720e70f" providerId="ADAL" clId="{0E3AB91A-DC5D-45F1-AAD4-67557B938948}" dt="2023-09-01T06:16:56.181" v="2547"/>
          <ac:picMkLst>
            <pc:docMk/>
            <pc:sldMk cId="3713376708" sldId="834"/>
            <ac:picMk id="4" creationId="{1054CEFE-A647-AB34-8459-75C5503FD7EE}"/>
          </ac:picMkLst>
        </pc:picChg>
      </pc:sldChg>
      <pc:sldChg chg="addSp delSp modSp add mod ord">
        <pc:chgData name="Hens Liesbeth" userId="5e2298f7-953d-40ac-80e0-7100c720e70f" providerId="ADAL" clId="{0E3AB91A-DC5D-45F1-AAD4-67557B938948}" dt="2023-09-01T06:30:45.558" v="3573" actId="6549"/>
        <pc:sldMkLst>
          <pc:docMk/>
          <pc:sldMk cId="3340304777" sldId="835"/>
        </pc:sldMkLst>
        <pc:spChg chg="del">
          <ac:chgData name="Hens Liesbeth" userId="5e2298f7-953d-40ac-80e0-7100c720e70f" providerId="ADAL" clId="{0E3AB91A-DC5D-45F1-AAD4-67557B938948}" dt="2023-08-31T13:42:15.028" v="1603"/>
          <ac:spMkLst>
            <pc:docMk/>
            <pc:sldMk cId="3340304777" sldId="835"/>
            <ac:spMk id="3" creationId="{998D698A-E3DC-51FF-85EA-C10EDEBE4F03}"/>
          </ac:spMkLst>
        </pc:spChg>
        <pc:spChg chg="mod">
          <ac:chgData name="Hens Liesbeth" userId="5e2298f7-953d-40ac-80e0-7100c720e70f" providerId="ADAL" clId="{0E3AB91A-DC5D-45F1-AAD4-67557B938948}" dt="2023-09-01T06:29:03.476" v="3317" actId="1076"/>
          <ac:spMkLst>
            <pc:docMk/>
            <pc:sldMk cId="3340304777" sldId="835"/>
            <ac:spMk id="4" creationId="{31146E08-FFBB-3CA8-B449-596CE64BE329}"/>
          </ac:spMkLst>
        </pc:spChg>
        <pc:spChg chg="add del mod">
          <ac:chgData name="Hens Liesbeth" userId="5e2298f7-953d-40ac-80e0-7100c720e70f" providerId="ADAL" clId="{0E3AB91A-DC5D-45F1-AAD4-67557B938948}" dt="2023-09-01T06:29:13.588" v="3320" actId="478"/>
          <ac:spMkLst>
            <pc:docMk/>
            <pc:sldMk cId="3340304777" sldId="835"/>
            <ac:spMk id="6" creationId="{FA8B8F15-9F31-4FD7-8C58-D280E5634526}"/>
          </ac:spMkLst>
        </pc:spChg>
        <pc:graphicFrameChg chg="add del mod modGraphic">
          <ac:chgData name="Hens Liesbeth" userId="5e2298f7-953d-40ac-80e0-7100c720e70f" providerId="ADAL" clId="{0E3AB91A-DC5D-45F1-AAD4-67557B938948}" dt="2023-09-01T06:28:34.711" v="3311" actId="21"/>
          <ac:graphicFrameMkLst>
            <pc:docMk/>
            <pc:sldMk cId="3340304777" sldId="835"/>
            <ac:graphicFrameMk id="2" creationId="{2270D990-7602-433F-AD92-89DD2AD2D079}"/>
          </ac:graphicFrameMkLst>
        </pc:graphicFrameChg>
        <pc:graphicFrameChg chg="add mod modGraphic">
          <ac:chgData name="Hens Liesbeth" userId="5e2298f7-953d-40ac-80e0-7100c720e70f" providerId="ADAL" clId="{0E3AB91A-DC5D-45F1-AAD4-67557B938948}" dt="2023-09-01T06:30:45.558" v="3573" actId="6549"/>
          <ac:graphicFrameMkLst>
            <pc:docMk/>
            <pc:sldMk cId="3340304777" sldId="835"/>
            <ac:graphicFrameMk id="7" creationId="{BE23F3DF-9944-6F07-9A84-5F3A841F5FCD}"/>
          </ac:graphicFrameMkLst>
        </pc:graphicFrameChg>
        <pc:picChg chg="add mod">
          <ac:chgData name="Hens Liesbeth" userId="5e2298f7-953d-40ac-80e0-7100c720e70f" providerId="ADAL" clId="{0E3AB91A-DC5D-45F1-AAD4-67557B938948}" dt="2023-09-01T06:17:03.332" v="2550"/>
          <ac:picMkLst>
            <pc:docMk/>
            <pc:sldMk cId="3340304777" sldId="835"/>
            <ac:picMk id="3" creationId="{2307460A-0B8F-D3BB-3381-C69BACFD9628}"/>
          </ac:picMkLst>
        </pc:picChg>
      </pc:sldChg>
      <pc:sldChg chg="addSp delSp modSp add mod">
        <pc:chgData name="Hens Liesbeth" userId="5e2298f7-953d-40ac-80e0-7100c720e70f" providerId="ADAL" clId="{0E3AB91A-DC5D-45F1-AAD4-67557B938948}" dt="2023-09-01T06:28:23.292" v="3308" actId="1076"/>
        <pc:sldMkLst>
          <pc:docMk/>
          <pc:sldMk cId="1321584703" sldId="836"/>
        </pc:sldMkLst>
        <pc:spChg chg="del">
          <ac:chgData name="Hens Liesbeth" userId="5e2298f7-953d-40ac-80e0-7100c720e70f" providerId="ADAL" clId="{0E3AB91A-DC5D-45F1-AAD4-67557B938948}" dt="2023-08-31T13:42:00.347" v="1602"/>
          <ac:spMkLst>
            <pc:docMk/>
            <pc:sldMk cId="1321584703" sldId="836"/>
            <ac:spMk id="3" creationId="{998D698A-E3DC-51FF-85EA-C10EDEBE4F03}"/>
          </ac:spMkLst>
        </pc:spChg>
        <pc:spChg chg="mod">
          <ac:chgData name="Hens Liesbeth" userId="5e2298f7-953d-40ac-80e0-7100c720e70f" providerId="ADAL" clId="{0E3AB91A-DC5D-45F1-AAD4-67557B938948}" dt="2023-09-01T06:28:18.898" v="3307" actId="1076"/>
          <ac:spMkLst>
            <pc:docMk/>
            <pc:sldMk cId="1321584703" sldId="836"/>
            <ac:spMk id="4" creationId="{31146E08-FFBB-3CA8-B449-596CE64BE329}"/>
          </ac:spMkLst>
        </pc:spChg>
        <pc:spChg chg="add del mod">
          <ac:chgData name="Hens Liesbeth" userId="5e2298f7-953d-40ac-80e0-7100c720e70f" providerId="ADAL" clId="{0E3AB91A-DC5D-45F1-AAD4-67557B938948}" dt="2023-09-01T06:25:40.342" v="3189" actId="478"/>
          <ac:spMkLst>
            <pc:docMk/>
            <pc:sldMk cId="1321584703" sldId="836"/>
            <ac:spMk id="7" creationId="{8459C347-CDD7-665E-F50A-D4FC32D837D4}"/>
          </ac:spMkLst>
        </pc:spChg>
        <pc:graphicFrameChg chg="add del mod modGraphic">
          <ac:chgData name="Hens Liesbeth" userId="5e2298f7-953d-40ac-80e0-7100c720e70f" providerId="ADAL" clId="{0E3AB91A-DC5D-45F1-AAD4-67557B938948}" dt="2023-09-01T06:25:31.395" v="3186" actId="21"/>
          <ac:graphicFrameMkLst>
            <pc:docMk/>
            <pc:sldMk cId="1321584703" sldId="836"/>
            <ac:graphicFrameMk id="2" creationId="{76F894CF-CCA0-9136-06F2-F2CE862AA3D7}"/>
          </ac:graphicFrameMkLst>
        </pc:graphicFrameChg>
        <pc:graphicFrameChg chg="add mod modGraphic">
          <ac:chgData name="Hens Liesbeth" userId="5e2298f7-953d-40ac-80e0-7100c720e70f" providerId="ADAL" clId="{0E3AB91A-DC5D-45F1-AAD4-67557B938948}" dt="2023-09-01T06:28:23.292" v="3308" actId="1076"/>
          <ac:graphicFrameMkLst>
            <pc:docMk/>
            <pc:sldMk cId="1321584703" sldId="836"/>
            <ac:graphicFrameMk id="5" creationId="{F1036985-01F8-E63F-D81C-76C167BFBB53}"/>
          </ac:graphicFrameMkLst>
        </pc:graphicFrameChg>
        <pc:picChg chg="add mod">
          <ac:chgData name="Hens Liesbeth" userId="5e2298f7-953d-40ac-80e0-7100c720e70f" providerId="ADAL" clId="{0E3AB91A-DC5D-45F1-AAD4-67557B938948}" dt="2023-09-01T06:17:01.277" v="2549"/>
          <ac:picMkLst>
            <pc:docMk/>
            <pc:sldMk cId="1321584703" sldId="836"/>
            <ac:picMk id="3" creationId="{A23DE677-1170-BE13-C269-DDA965B4F53D}"/>
          </ac:picMkLst>
        </pc:picChg>
      </pc:sldChg>
      <pc:sldChg chg="addSp modSp new mod">
        <pc:chgData name="Hens Liesbeth" userId="5e2298f7-953d-40ac-80e0-7100c720e70f" providerId="ADAL" clId="{0E3AB91A-DC5D-45F1-AAD4-67557B938948}" dt="2023-09-01T06:31:08.679" v="3578" actId="20577"/>
        <pc:sldMkLst>
          <pc:docMk/>
          <pc:sldMk cId="400316911" sldId="837"/>
        </pc:sldMkLst>
        <pc:spChg chg="mod">
          <ac:chgData name="Hens Liesbeth" userId="5e2298f7-953d-40ac-80e0-7100c720e70f" providerId="ADAL" clId="{0E3AB91A-DC5D-45F1-AAD4-67557B938948}" dt="2023-08-31T13:42:58.948" v="1644" actId="20577"/>
          <ac:spMkLst>
            <pc:docMk/>
            <pc:sldMk cId="400316911" sldId="837"/>
            <ac:spMk id="2" creationId="{7A6C5383-FD0E-3349-84E3-ACE3E4D01986}"/>
          </ac:spMkLst>
        </pc:spChg>
        <pc:spChg chg="mod">
          <ac:chgData name="Hens Liesbeth" userId="5e2298f7-953d-40ac-80e0-7100c720e70f" providerId="ADAL" clId="{0E3AB91A-DC5D-45F1-AAD4-67557B938948}" dt="2023-09-01T06:31:08.679" v="3578" actId="20577"/>
          <ac:spMkLst>
            <pc:docMk/>
            <pc:sldMk cId="400316911" sldId="837"/>
            <ac:spMk id="3" creationId="{C6F70A87-19EA-509A-C7F6-4EEF8A97DD18}"/>
          </ac:spMkLst>
        </pc:spChg>
        <pc:picChg chg="add mod">
          <ac:chgData name="Hens Liesbeth" userId="5e2298f7-953d-40ac-80e0-7100c720e70f" providerId="ADAL" clId="{0E3AB91A-DC5D-45F1-AAD4-67557B938948}" dt="2023-09-01T06:17:05.643" v="2551"/>
          <ac:picMkLst>
            <pc:docMk/>
            <pc:sldMk cId="400316911" sldId="837"/>
            <ac:picMk id="4" creationId="{7DF09BB0-4150-73E5-8A8A-9A3004B4A4FB}"/>
          </ac:picMkLst>
        </pc:picChg>
      </pc:sldChg>
      <pc:sldChg chg="addSp modSp new mod">
        <pc:chgData name="Hens Liesbeth" userId="5e2298f7-953d-40ac-80e0-7100c720e70f" providerId="ADAL" clId="{0E3AB91A-DC5D-45F1-AAD4-67557B938948}" dt="2023-09-01T06:17:17.530" v="2570" actId="20577"/>
        <pc:sldMkLst>
          <pc:docMk/>
          <pc:sldMk cId="3113699059" sldId="838"/>
        </pc:sldMkLst>
        <pc:spChg chg="mod">
          <ac:chgData name="Hens Liesbeth" userId="5e2298f7-953d-40ac-80e0-7100c720e70f" providerId="ADAL" clId="{0E3AB91A-DC5D-45F1-AAD4-67557B938948}" dt="2023-08-31T13:45:05.111" v="2059" actId="20577"/>
          <ac:spMkLst>
            <pc:docMk/>
            <pc:sldMk cId="3113699059" sldId="838"/>
            <ac:spMk id="2" creationId="{CA164022-7A90-79E0-133B-55BB4D311F04}"/>
          </ac:spMkLst>
        </pc:spChg>
        <pc:spChg chg="mod">
          <ac:chgData name="Hens Liesbeth" userId="5e2298f7-953d-40ac-80e0-7100c720e70f" providerId="ADAL" clId="{0E3AB91A-DC5D-45F1-AAD4-67557B938948}" dt="2023-08-31T13:46:48.222" v="2362" actId="14100"/>
          <ac:spMkLst>
            <pc:docMk/>
            <pc:sldMk cId="3113699059" sldId="838"/>
            <ac:spMk id="3" creationId="{B1045D39-C681-49B3-122D-D18ACD99F6B3}"/>
          </ac:spMkLst>
        </pc:spChg>
        <pc:spChg chg="add mod">
          <ac:chgData name="Hens Liesbeth" userId="5e2298f7-953d-40ac-80e0-7100c720e70f" providerId="ADAL" clId="{0E3AB91A-DC5D-45F1-AAD4-67557B938948}" dt="2023-08-31T13:46:45.091" v="2361" actId="1076"/>
          <ac:spMkLst>
            <pc:docMk/>
            <pc:sldMk cId="3113699059" sldId="838"/>
            <ac:spMk id="4" creationId="{06423206-7B9F-C0A6-1557-5FA235248229}"/>
          </ac:spMkLst>
        </pc:spChg>
        <pc:spChg chg="add mod">
          <ac:chgData name="Hens Liesbeth" userId="5e2298f7-953d-40ac-80e0-7100c720e70f" providerId="ADAL" clId="{0E3AB91A-DC5D-45F1-AAD4-67557B938948}" dt="2023-09-01T06:17:17.530" v="2570" actId="20577"/>
          <ac:spMkLst>
            <pc:docMk/>
            <pc:sldMk cId="3113699059" sldId="838"/>
            <ac:spMk id="5" creationId="{37A2911C-BA00-20D6-F414-CFFD9EBC156F}"/>
          </ac:spMkLst>
        </pc:spChg>
        <pc:picChg chg="add mod">
          <ac:chgData name="Hens Liesbeth" userId="5e2298f7-953d-40ac-80e0-7100c720e70f" providerId="ADAL" clId="{0E3AB91A-DC5D-45F1-AAD4-67557B938948}" dt="2023-09-01T06:17:07.514" v="2552"/>
          <ac:picMkLst>
            <pc:docMk/>
            <pc:sldMk cId="3113699059" sldId="838"/>
            <ac:picMk id="6" creationId="{91412003-1878-FD8E-A6C0-9DD49E4D485D}"/>
          </ac:picMkLst>
        </pc:picChg>
      </pc:sldChg>
      <pc:sldChg chg="addSp delSp modSp new del mod">
        <pc:chgData name="Hens Liesbeth" userId="5e2298f7-953d-40ac-80e0-7100c720e70f" providerId="ADAL" clId="{0E3AB91A-DC5D-45F1-AAD4-67557B938948}" dt="2023-09-01T06:30:48.022" v="3574" actId="47"/>
        <pc:sldMkLst>
          <pc:docMk/>
          <pc:sldMk cId="1848626361" sldId="839"/>
        </pc:sldMkLst>
        <pc:spChg chg="del">
          <ac:chgData name="Hens Liesbeth" userId="5e2298f7-953d-40ac-80e0-7100c720e70f" providerId="ADAL" clId="{0E3AB91A-DC5D-45F1-AAD4-67557B938948}" dt="2023-09-01T06:29:21.107" v="3322" actId="478"/>
          <ac:spMkLst>
            <pc:docMk/>
            <pc:sldMk cId="1848626361" sldId="839"/>
            <ac:spMk id="2" creationId="{1651DA27-C940-11A7-F01D-B09915061644}"/>
          </ac:spMkLst>
        </pc:spChg>
        <pc:spChg chg="del">
          <ac:chgData name="Hens Liesbeth" userId="5e2298f7-953d-40ac-80e0-7100c720e70f" providerId="ADAL" clId="{0E3AB91A-DC5D-45F1-AAD4-67557B938948}" dt="2023-09-01T06:29:28.321" v="3324" actId="478"/>
          <ac:spMkLst>
            <pc:docMk/>
            <pc:sldMk cId="1848626361" sldId="839"/>
            <ac:spMk id="3" creationId="{93E11913-A5EC-AB0A-3479-E5EBDF665FAB}"/>
          </ac:spMkLst>
        </pc:spChg>
        <pc:graphicFrameChg chg="add mod">
          <ac:chgData name="Hens Liesbeth" userId="5e2298f7-953d-40ac-80e0-7100c720e70f" providerId="ADAL" clId="{0E3AB91A-DC5D-45F1-AAD4-67557B938948}" dt="2023-09-01T06:29:27.081" v="3323" actId="1076"/>
          <ac:graphicFrameMkLst>
            <pc:docMk/>
            <pc:sldMk cId="1848626361" sldId="839"/>
            <ac:graphicFrameMk id="4" creationId="{062C576E-0D01-030B-3915-C7F41184B524}"/>
          </ac:graphicFrameMkLst>
        </pc:graphicFrameChg>
      </pc:sldChg>
      <pc:sldChg chg="modSp new del mod">
        <pc:chgData name="Hens Liesbeth" userId="5e2298f7-953d-40ac-80e0-7100c720e70f" providerId="ADAL" clId="{0E3AB91A-DC5D-45F1-AAD4-67557B938948}" dt="2023-08-31T13:47:22.760" v="2484" actId="47"/>
        <pc:sldMkLst>
          <pc:docMk/>
          <pc:sldMk cId="2317654802" sldId="839"/>
        </pc:sldMkLst>
        <pc:spChg chg="mod">
          <ac:chgData name="Hens Liesbeth" userId="5e2298f7-953d-40ac-80e0-7100c720e70f" providerId="ADAL" clId="{0E3AB91A-DC5D-45F1-AAD4-67557B938948}" dt="2023-08-31T13:45:50.065" v="2229" actId="20577"/>
          <ac:spMkLst>
            <pc:docMk/>
            <pc:sldMk cId="2317654802" sldId="839"/>
            <ac:spMk id="2" creationId="{350BB541-4C8B-09C7-09AB-E4BDFF9A19D7}"/>
          </ac:spMkLst>
        </pc:spChg>
        <pc:spChg chg="mod">
          <ac:chgData name="Hens Liesbeth" userId="5e2298f7-953d-40ac-80e0-7100c720e70f" providerId="ADAL" clId="{0E3AB91A-DC5D-45F1-AAD4-67557B938948}" dt="2023-08-31T13:46:20.437" v="2357" actId="21"/>
          <ac:spMkLst>
            <pc:docMk/>
            <pc:sldMk cId="2317654802" sldId="839"/>
            <ac:spMk id="3" creationId="{557F8393-C4E7-BBF8-0B88-3FB30F6377C8}"/>
          </ac:spMkLst>
        </pc:spChg>
      </pc:sldChg>
      <pc:sldChg chg="addSp modSp new del mod">
        <pc:chgData name="Hens Liesbeth" userId="5e2298f7-953d-40ac-80e0-7100c720e70f" providerId="ADAL" clId="{0E3AB91A-DC5D-45F1-AAD4-67557B938948}" dt="2023-09-01T06:28:26.091" v="3309" actId="47"/>
        <pc:sldMkLst>
          <pc:docMk/>
          <pc:sldMk cId="2444539946" sldId="839"/>
        </pc:sldMkLst>
        <pc:graphicFrameChg chg="add mod modGraphic">
          <ac:chgData name="Hens Liesbeth" userId="5e2298f7-953d-40ac-80e0-7100c720e70f" providerId="ADAL" clId="{0E3AB91A-DC5D-45F1-AAD4-67557B938948}" dt="2023-09-01T06:26:54.300" v="3233" actId="14734"/>
          <ac:graphicFrameMkLst>
            <pc:docMk/>
            <pc:sldMk cId="2444539946" sldId="839"/>
            <ac:graphicFrameMk id="4" creationId="{27C0BCF5-F099-C05C-2B3D-F4848760F9C7}"/>
          </ac:graphicFrameMkLst>
        </pc:graphicFrameChg>
      </pc:sldChg>
      <pc:sldChg chg="add del">
        <pc:chgData name="Hens Liesbeth" userId="5e2298f7-953d-40ac-80e0-7100c720e70f" providerId="ADAL" clId="{0E3AB91A-DC5D-45F1-AAD4-67557B938948}" dt="2023-08-31T13:46:31.715" v="2359" actId="47"/>
        <pc:sldMkLst>
          <pc:docMk/>
          <pc:sldMk cId="361565381" sldId="840"/>
        </pc:sldMkLst>
      </pc:sldChg>
    </pc:docChg>
  </pc:docChgLst>
  <pc:docChgLst>
    <pc:chgData name="Verstraete Natalie" userId="bd1caf2f-fd9b-41fc-ba52-29a24a9d3b9d" providerId="ADAL" clId="{418C4ABF-F107-4C2A-8234-E6BBC3A43580}"/>
    <pc:docChg chg="modSld">
      <pc:chgData name="Verstraete Natalie" userId="bd1caf2f-fd9b-41fc-ba52-29a24a9d3b9d" providerId="ADAL" clId="{418C4ABF-F107-4C2A-8234-E6BBC3A43580}" dt="2023-09-12T11:13:30.811" v="34" actId="20577"/>
      <pc:docMkLst>
        <pc:docMk/>
      </pc:docMkLst>
      <pc:sldChg chg="modSp mod">
        <pc:chgData name="Verstraete Natalie" userId="bd1caf2f-fd9b-41fc-ba52-29a24a9d3b9d" providerId="ADAL" clId="{418C4ABF-F107-4C2A-8234-E6BBC3A43580}" dt="2023-09-12T11:13:30.811" v="34" actId="20577"/>
        <pc:sldMkLst>
          <pc:docMk/>
          <pc:sldMk cId="2721325070" sldId="824"/>
        </pc:sldMkLst>
        <pc:spChg chg="mod">
          <ac:chgData name="Verstraete Natalie" userId="bd1caf2f-fd9b-41fc-ba52-29a24a9d3b9d" providerId="ADAL" clId="{418C4ABF-F107-4C2A-8234-E6BBC3A43580}" dt="2023-09-12T11:13:30.811" v="34" actId="20577"/>
          <ac:spMkLst>
            <pc:docMk/>
            <pc:sldMk cId="2721325070" sldId="824"/>
            <ac:spMk id="4" creationId="{0DBD8E63-502B-2E70-BD48-993754ECE1F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A937DD8-B20A-47A6-AA94-FD478FAA3C28}" type="datetimeFigureOut">
              <a:rPr lang="nl-BE" smtClean="0"/>
              <a:pPr/>
              <a:t>13/09/2023</a:t>
            </a:fld>
            <a:endParaRPr lang="nl-BE"/>
          </a:p>
        </p:txBody>
      </p:sp>
      <p:sp>
        <p:nvSpPr>
          <p:cNvPr id="4" name="Tijdelijke aanduiding voor dia-afbeelding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15A0D9C-0CD0-4097-81EC-9B83965EC080}" type="slidenum">
              <a:rPr lang="nl-BE" smtClean="0"/>
              <a:pPr/>
              <a:t>‹nr.›</a:t>
            </a:fld>
            <a:endParaRPr lang="nl-BE"/>
          </a:p>
        </p:txBody>
      </p:sp>
    </p:spTree>
    <p:extLst>
      <p:ext uri="{BB962C8B-B14F-4D97-AF65-F5344CB8AC3E}">
        <p14:creationId xmlns:p14="http://schemas.microsoft.com/office/powerpoint/2010/main" val="4276783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46150" y="1347788"/>
            <a:ext cx="4846638" cy="3636962"/>
          </a:xfrm>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A15A0D9C-0CD0-4097-81EC-9B83965EC080}" type="slidenum">
              <a:rPr lang="nl-BE" smtClean="0"/>
              <a:pPr/>
              <a:t>1</a:t>
            </a:fld>
            <a:endParaRPr lang="nl-B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946150" y="1347788"/>
            <a:ext cx="4846638" cy="3636962"/>
          </a:xfrm>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BE"/>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15A0D9C-0CD0-4097-81EC-9B83965EC080}" type="slidenum">
              <a:rPr kumimoji="0" lang="nl-BE"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nl-BE"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0.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64000"/>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88001" y="288000"/>
            <a:ext cx="6033505"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9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eren 10"/>
          <p:cNvGrpSpPr/>
          <p:nvPr userDrawn="1"/>
        </p:nvGrpSpPr>
        <p:grpSpPr>
          <a:xfrm>
            <a:off x="288000" y="3402000"/>
            <a:ext cx="8856000" cy="3456000"/>
            <a:chOff x="288000" y="3402000"/>
            <a:chExt cx="8856000" cy="3456000"/>
          </a:xfrm>
        </p:grpSpPr>
        <p:sp>
          <p:nvSpPr>
            <p:cNvPr id="5" name="Rechthoek 4"/>
            <p:cNvSpPr/>
            <p:nvPr userDrawn="1"/>
          </p:nvSpPr>
          <p:spPr>
            <a:xfrm>
              <a:off x="288000" y="4266000"/>
              <a:ext cx="8856000" cy="259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7" name="Rechthoekige driehoek 6"/>
            <p:cNvSpPr/>
            <p:nvPr userDrawn="1"/>
          </p:nvSpPr>
          <p:spPr>
            <a:xfrm flipH="1">
              <a:off x="288000" y="3402000"/>
              <a:ext cx="8856000" cy="864000"/>
            </a:xfrm>
            <a:prstGeom prst="rtTriangl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296000" y="756000"/>
            <a:ext cx="3686547"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a:t> </a:t>
            </a:r>
            <a:r>
              <a:rPr lang="nl-BE" b="1"/>
              <a:t>│</a:t>
            </a:r>
            <a:fld id="{B263F6C6-2226-4286-8995-C42CB1E7C290}" type="slidenum">
              <a:rPr lang="nl-BE" smtClean="0"/>
              <a:pPr/>
              <a:t>‹nr.›</a:t>
            </a:fld>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2" name="Rechthoek 11"/>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33619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3_Titeldia">
    <p:spTree>
      <p:nvGrpSpPr>
        <p:cNvPr id="1" name=""/>
        <p:cNvGrpSpPr/>
        <p:nvPr/>
      </p:nvGrpSpPr>
      <p:grpSpPr>
        <a:xfrm>
          <a:off x="0" y="0"/>
          <a:ext cx="0" cy="0"/>
          <a:chOff x="0" y="0"/>
          <a:chExt cx="0" cy="0"/>
        </a:xfrm>
      </p:grpSpPr>
      <p:sp>
        <p:nvSpPr>
          <p:cNvPr id="6" name="Tijdelijke aanduiding voor afbeelding 5"/>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8"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dirty="0"/>
              <a:t> </a:t>
            </a:r>
            <a:r>
              <a:rPr lang="nl-BE" b="1" dirty="0"/>
              <a:t>│</a:t>
            </a:r>
            <a:fld id="{B263F6C6-2226-4286-8995-C42CB1E7C290}" type="slidenum">
              <a:rPr lang="nl-BE" smtClean="0"/>
              <a:pPr/>
              <a:t>‹nr.›</a:t>
            </a:fld>
            <a:endParaRPr lang="nl-BE" dirty="0"/>
          </a:p>
        </p:txBody>
      </p:sp>
      <p:sp>
        <p:nvSpPr>
          <p:cNvPr id="12" name="Ondertitel 2"/>
          <p:cNvSpPr>
            <a:spLocks noGrp="1"/>
          </p:cNvSpPr>
          <p:nvPr>
            <p:ph type="subTitle" idx="1"/>
          </p:nvPr>
        </p:nvSpPr>
        <p:spPr>
          <a:xfrm>
            <a:off x="5176691" y="4191642"/>
            <a:ext cx="3408509" cy="2112905"/>
          </a:xfrm>
        </p:spPr>
        <p:txBody>
          <a:bodyPr lIns="0" tIns="0" rIns="0" bIns="0">
            <a:noAutofit/>
          </a:bodyPr>
          <a:lstStyle>
            <a:lvl1pPr marL="0" indent="0" algn="l">
              <a:lnSpc>
                <a:spcPts val="2500"/>
              </a:lnSpc>
              <a:spcBef>
                <a:spcPts val="0"/>
              </a:spcBef>
              <a:buNone/>
              <a:defRPr sz="210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16" name="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8" name="Rechthoek 1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63557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a:xfrm>
            <a:off x="1296000" y="756000"/>
            <a:ext cx="7416000" cy="1116000"/>
          </a:xfrm>
        </p:spPr>
        <p:txBody>
          <a:bodyPr anchor="t" anchorCtr="0"/>
          <a:lstStyle>
            <a:lvl1pPr>
              <a:defRPr b="1" i="0">
                <a:latin typeface="Calibri"/>
                <a:cs typeface="Calibri"/>
              </a:defRPr>
            </a:lvl1pPr>
          </a:lstStyle>
          <a:p>
            <a:r>
              <a:rPr lang="nl-NL"/>
              <a:t>Titelstijl van model bewerken</a:t>
            </a:r>
            <a:endParaRPr lang="nl-BE" dirty="0"/>
          </a:p>
        </p:txBody>
      </p:sp>
      <p:sp>
        <p:nvSpPr>
          <p:cNvPr id="3" name="Tijdelijke aanduiding voor inhoud 2"/>
          <p:cNvSpPr>
            <a:spLocks noGrp="1"/>
          </p:cNvSpPr>
          <p:nvPr>
            <p:ph sz="half" idx="1"/>
          </p:nvPr>
        </p:nvSpPr>
        <p:spPr>
          <a:xfrm>
            <a:off x="1296000" y="1908000"/>
            <a:ext cx="3708000" cy="3780000"/>
          </a:xfrm>
        </p:spPr>
        <p:txBody>
          <a:bodyPr bIns="0"/>
          <a:lstStyle>
            <a:lvl1pPr>
              <a:spcBef>
                <a:spcPts val="300"/>
              </a:spcBef>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sp>
        <p:nvSpPr>
          <p:cNvPr id="7"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a:t> </a:t>
            </a:r>
            <a:r>
              <a:rPr lang="nl-BE" b="1"/>
              <a:t>│</a:t>
            </a:r>
            <a:fld id="{B263F6C6-2226-4286-8995-C42CB1E7C290}" type="slidenum">
              <a:rPr lang="nl-BE" smtClean="0"/>
              <a:pPr/>
              <a:t>‹nr.›</a:t>
            </a:fld>
            <a:endParaRPr lang="nl-BE" dirty="0"/>
          </a:p>
        </p:txBody>
      </p:sp>
      <p:sp>
        <p:nvSpPr>
          <p:cNvPr id="10" name="Tijdelijke aanduiding voor inhoud 3"/>
          <p:cNvSpPr>
            <a:spLocks noGrp="1"/>
          </p:cNvSpPr>
          <p:nvPr>
            <p:ph sz="half" idx="13"/>
          </p:nvPr>
        </p:nvSpPr>
        <p:spPr>
          <a:xfrm>
            <a:off x="5040000" y="1908000"/>
            <a:ext cx="3672000" cy="3780000"/>
          </a:xfrm>
        </p:spPr>
        <p:txBody>
          <a:bodyPr bIns="0"/>
          <a:lstStyle>
            <a:lvl1pPr>
              <a:defRPr sz="2000">
                <a:latin typeface="Calibri"/>
                <a:cs typeface="Calibri"/>
              </a:defRPr>
            </a:lvl1pPr>
            <a:lvl2pPr>
              <a:spcBef>
                <a:spcPts val="300"/>
              </a:spcBef>
              <a:defRPr sz="2000">
                <a:solidFill>
                  <a:schemeClr val="bg1">
                    <a:lumMod val="50000"/>
                  </a:schemeClr>
                </a:solidFill>
                <a:latin typeface="Calibri"/>
                <a:cs typeface="Calibri"/>
              </a:defRPr>
            </a:lvl2pPr>
            <a:lvl3pPr>
              <a:spcBef>
                <a:spcPts val="300"/>
              </a:spcBef>
              <a:defRPr sz="1800">
                <a:latin typeface="Calibri"/>
                <a:cs typeface="Calibri"/>
              </a:defRPr>
            </a:lvl3pPr>
            <a:lvl4pPr>
              <a:spcBef>
                <a:spcPts val="300"/>
              </a:spcBef>
              <a:defRPr sz="1800">
                <a:latin typeface="Calibri"/>
                <a:cs typeface="Calibri"/>
              </a:defRPr>
            </a:lvl4pPr>
            <a:lvl5pPr>
              <a:spcBef>
                <a:spcPts val="300"/>
              </a:spcBef>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5" name="Rechthoek 14"/>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272729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5" name="Afbeelding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dirty="0"/>
              <a:t> </a:t>
            </a:r>
            <a:r>
              <a:rPr lang="nl-BE" b="1" dirty="0"/>
              <a:t>│</a:t>
            </a:r>
            <a:fld id="{B263F6C6-2226-4286-8995-C42CB1E7C290}" type="slidenum">
              <a:rPr lang="nl-BE" smtClean="0"/>
              <a:pPr/>
              <a:t>‹nr.›</a:t>
            </a:fld>
            <a:endParaRPr lang="nl-BE" dirty="0"/>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32881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2_Titeldia">
    <p:spTree>
      <p:nvGrpSpPr>
        <p:cNvPr id="1" name=""/>
        <p:cNvGrpSpPr/>
        <p:nvPr/>
      </p:nvGrpSpPr>
      <p:grpSpPr>
        <a:xfrm>
          <a:off x="0" y="0"/>
          <a:ext cx="0" cy="0"/>
          <a:chOff x="0" y="0"/>
          <a:chExt cx="0" cy="0"/>
        </a:xfrm>
      </p:grpSpPr>
      <p:grpSp>
        <p:nvGrpSpPr>
          <p:cNvPr id="12" name="Groeperen 11"/>
          <p:cNvGrpSpPr/>
          <p:nvPr userDrawn="1"/>
        </p:nvGrpSpPr>
        <p:grpSpPr>
          <a:xfrm>
            <a:off x="288000" y="288000"/>
            <a:ext cx="8545365" cy="6265475"/>
            <a:chOff x="288000" y="288000"/>
            <a:chExt cx="8545365" cy="6265475"/>
          </a:xfrm>
          <a:solidFill>
            <a:srgbClr val="543F5E"/>
          </a:solidFill>
        </p:grpSpPr>
        <p:sp>
          <p:nvSpPr>
            <p:cNvPr id="10" name="Rechthoek 9"/>
            <p:cNvSpPr>
              <a:spLocks/>
            </p:cNvSpPr>
            <p:nvPr userDrawn="1"/>
          </p:nvSpPr>
          <p:spPr>
            <a:xfrm>
              <a:off x="288000" y="288000"/>
              <a:ext cx="6767999"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1" name="Rechthoekige driehoek 10"/>
            <p:cNvSpPr/>
            <p:nvPr userDrawn="1"/>
          </p:nvSpPr>
          <p:spPr>
            <a:xfrm>
              <a:off x="7047859" y="288000"/>
              <a:ext cx="1785506"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p:nvPr>
        </p:nvSpPr>
        <p:spPr>
          <a:xfrm>
            <a:off x="2304000" y="2520000"/>
            <a:ext cx="5342082" cy="1579711"/>
          </a:xfrm>
        </p:spPr>
        <p:txBody>
          <a:bodyPr anchor="b" anchorCtr="0">
            <a:noAutofit/>
          </a:bodyPr>
          <a:lstStyle>
            <a:lvl1pPr algn="l">
              <a:lnSpc>
                <a:spcPts val="5400"/>
              </a:lnSpc>
              <a:defRPr sz="5400" b="1" i="0">
                <a:solidFill>
                  <a:schemeClr val="bg1"/>
                </a:solidFill>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2304000" y="4174702"/>
            <a:ext cx="5354606" cy="1053708"/>
          </a:xfrm>
          <a:prstGeom prst="rect">
            <a:avLst/>
          </a:prstGeom>
        </p:spPr>
        <p:txBody>
          <a:bodyPr bIns="0">
            <a:noAutofit/>
          </a:bodyPr>
          <a:lstStyle>
            <a:lvl1pPr marL="0" indent="0" algn="l">
              <a:lnSpc>
                <a:spcPts val="1760"/>
              </a:lnSpc>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13"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solidFill>
                  <a:schemeClr val="bg1"/>
                </a:solidFill>
                <a:latin typeface="Calibri"/>
                <a:cs typeface="Calibri"/>
              </a:defRPr>
            </a:lvl1pPr>
            <a:lvl5pP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5" name="Afbeelding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76527"/>
            <a:ext cx="2159997" cy="719998"/>
          </a:xfrm>
          <a:prstGeom prst="rect">
            <a:avLst/>
          </a:prstGeom>
        </p:spPr>
      </p:pic>
    </p:spTree>
    <p:extLst>
      <p:ext uri="{BB962C8B-B14F-4D97-AF65-F5344CB8AC3E}">
        <p14:creationId xmlns:p14="http://schemas.microsoft.com/office/powerpoint/2010/main" val="401875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eldia">
    <p:spTree>
      <p:nvGrpSpPr>
        <p:cNvPr id="1" name=""/>
        <p:cNvGrpSpPr/>
        <p:nvPr/>
      </p:nvGrpSpPr>
      <p:grpSpPr>
        <a:xfrm>
          <a:off x="0" y="0"/>
          <a:ext cx="0" cy="0"/>
          <a:chOff x="0" y="0"/>
          <a:chExt cx="0" cy="0"/>
        </a:xfrm>
      </p:grpSpPr>
      <p:grpSp>
        <p:nvGrpSpPr>
          <p:cNvPr id="4" name="Groeperen 3"/>
          <p:cNvGrpSpPr/>
          <p:nvPr userDrawn="1"/>
        </p:nvGrpSpPr>
        <p:grpSpPr>
          <a:xfrm>
            <a:off x="1484640" y="288000"/>
            <a:ext cx="7371359" cy="6265475"/>
            <a:chOff x="1484640" y="288000"/>
            <a:chExt cx="7371359" cy="6265475"/>
          </a:xfrm>
          <a:solidFill>
            <a:srgbClr val="543F5E"/>
          </a:solidFill>
        </p:grpSpPr>
        <p:sp>
          <p:nvSpPr>
            <p:cNvPr id="8" name="Rechthoek 7"/>
            <p:cNvSpPr>
              <a:spLocks/>
            </p:cNvSpPr>
            <p:nvPr userDrawn="1"/>
          </p:nvSpPr>
          <p:spPr>
            <a:xfrm>
              <a:off x="3277896" y="288000"/>
              <a:ext cx="5578103" cy="6265475"/>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sp>
          <p:nvSpPr>
            <p:cNvPr id="10" name="Rechthoekige driehoek 9"/>
            <p:cNvSpPr/>
            <p:nvPr userDrawn="1"/>
          </p:nvSpPr>
          <p:spPr>
            <a:xfrm flipH="1">
              <a:off x="1484640" y="288000"/>
              <a:ext cx="1800000" cy="6264000"/>
            </a:xfrm>
            <a:prstGeom prst="rtTriangle">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ln>
                  <a:solidFill>
                    <a:srgbClr val="543F5E"/>
                  </a:solidFill>
                </a:ln>
              </a:endParaRPr>
            </a:p>
          </p:txBody>
        </p:sp>
      </p:grpSp>
      <p:sp>
        <p:nvSpPr>
          <p:cNvPr id="2" name="Titel 1"/>
          <p:cNvSpPr>
            <a:spLocks noGrp="1"/>
          </p:cNvSpPr>
          <p:nvPr>
            <p:ph type="ctrTitle" hasCustomPrompt="1"/>
          </p:nvPr>
        </p:nvSpPr>
        <p:spPr>
          <a:xfrm>
            <a:off x="3996052" y="2104574"/>
            <a:ext cx="3816000" cy="2484000"/>
          </a:xfrm>
        </p:spPr>
        <p:txBody>
          <a:bodyPr anchor="t" anchorCtr="0">
            <a:noAutofit/>
          </a:bodyPr>
          <a:lstStyle>
            <a:lvl1pPr algn="l">
              <a:lnSpc>
                <a:spcPts val="5400"/>
              </a:lnSpc>
              <a:defRPr sz="5400" baseline="0">
                <a:solidFill>
                  <a:schemeClr val="bg1"/>
                </a:solidFill>
                <a:latin typeface="Calibri"/>
                <a:cs typeface="Calibri"/>
              </a:defRPr>
            </a:lvl1pPr>
          </a:lstStyle>
          <a:p>
            <a:r>
              <a:rPr lang="nl-NL" dirty="0"/>
              <a:t>Klik om de stijl te bewerken</a:t>
            </a:r>
            <a:endParaRPr lang="nl-BE" dirty="0"/>
          </a:p>
        </p:txBody>
      </p:sp>
      <p:sp>
        <p:nvSpPr>
          <p:cNvPr id="3" name="Ondertitel 2"/>
          <p:cNvSpPr>
            <a:spLocks noGrp="1"/>
          </p:cNvSpPr>
          <p:nvPr>
            <p:ph type="subTitle" idx="1"/>
          </p:nvPr>
        </p:nvSpPr>
        <p:spPr>
          <a:xfrm>
            <a:off x="4000832" y="4631622"/>
            <a:ext cx="3816000" cy="1224000"/>
          </a:xfrm>
          <a:prstGeom prst="rect">
            <a:avLst/>
          </a:prstGeom>
        </p:spPr>
        <p:txBody>
          <a:bodyPr bIns="0">
            <a:noAutofit/>
          </a:bodyPr>
          <a:lstStyle>
            <a:lvl1pPr marL="0" indent="0" algn="l">
              <a:lnSpc>
                <a:spcPts val="1760"/>
              </a:lnSpc>
              <a:spcBef>
                <a:spcPts val="0"/>
              </a:spcBef>
              <a:buNone/>
              <a:defRPr sz="1580">
                <a:solidFill>
                  <a:schemeClr val="bg1"/>
                </a:solidFill>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6" name="Afbeelding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76000"/>
            <a:ext cx="1908839" cy="720000"/>
          </a:xfrm>
          <a:prstGeom prst="rect">
            <a:avLst/>
          </a:prstGeom>
        </p:spPr>
      </p:pic>
      <p:sp>
        <p:nvSpPr>
          <p:cNvPr id="12" name="Tijdelijke aanduiding voor tekst 2"/>
          <p:cNvSpPr>
            <a:spLocks noGrp="1"/>
          </p:cNvSpPr>
          <p:nvPr>
            <p:ph idx="12" hasCustomPrompt="1"/>
          </p:nvPr>
        </p:nvSpPr>
        <p:spPr>
          <a:xfrm>
            <a:off x="3636022" y="6044105"/>
            <a:ext cx="4773240" cy="352800"/>
          </a:xfrm>
          <a:prstGeom prst="rect">
            <a:avLst/>
          </a:prstGeom>
        </p:spPr>
        <p:txBody>
          <a:bodyPr vert="horz" lIns="0" tIns="0" rIns="0" bIns="0" rtlCol="0" anchor="t" anchorCtr="0">
            <a:noAutofit/>
          </a:bodyPr>
          <a:lstStyle>
            <a:lvl1pPr marL="0" indent="0" algn="r">
              <a:buFontTx/>
              <a:buNone/>
              <a:defRPr sz="1700">
                <a:solidFill>
                  <a:schemeClr val="bg1"/>
                </a:solidFill>
                <a:latin typeface="Calibri"/>
                <a:cs typeface="Calibri"/>
              </a:defRPr>
            </a:lvl1pPr>
            <a:lvl5pPr algn="r">
              <a:defRPr>
                <a:solidFill>
                  <a:schemeClr val="bg1"/>
                </a:solidFill>
                <a:latin typeface="FlandersArtSans-Regular" panose="00000500000000000000" pitchFamily="2" charset="0"/>
              </a:defRPr>
            </a:lvl5pPr>
          </a:lstStyle>
          <a:p>
            <a:pPr lvl="0"/>
            <a:r>
              <a:rPr lang="nl-NL" dirty="0"/>
              <a:t>KLIK OM DE MODELSTIJLEN TE BEWERKEN</a:t>
            </a:r>
          </a:p>
          <a:p>
            <a:pPr lvl="4"/>
            <a:endParaRPr lang="nl-BE" dirty="0"/>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331655" y="670999"/>
            <a:ext cx="2159997" cy="720000"/>
          </a:xfrm>
          <a:prstGeom prst="rect">
            <a:avLst/>
          </a:prstGeom>
        </p:spPr>
      </p:pic>
    </p:spTree>
    <p:extLst>
      <p:ext uri="{BB962C8B-B14F-4D97-AF65-F5344CB8AC3E}">
        <p14:creationId xmlns:p14="http://schemas.microsoft.com/office/powerpoint/2010/main" val="338421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angepaste indeling">
    <p:spTree>
      <p:nvGrpSpPr>
        <p:cNvPr id="1" name=""/>
        <p:cNvGrpSpPr/>
        <p:nvPr/>
      </p:nvGrpSpPr>
      <p:grpSpPr>
        <a:xfrm>
          <a:off x="0" y="0"/>
          <a:ext cx="0" cy="0"/>
          <a:chOff x="0" y="0"/>
          <a:chExt cx="0" cy="0"/>
        </a:xfrm>
      </p:grpSpPr>
      <p:sp>
        <p:nvSpPr>
          <p:cNvPr id="3" name="Tijdelijke aanduiding voor afbeelding 2"/>
          <p:cNvSpPr>
            <a:spLocks noGrp="1"/>
          </p:cNvSpPr>
          <p:nvPr>
            <p:ph type="pic" sz="quarter" idx="14"/>
          </p:nvPr>
        </p:nvSpPr>
        <p:spPr>
          <a:xfrm>
            <a:off x="0" y="-1"/>
            <a:ext cx="9144000" cy="6858001"/>
          </a:xfrm>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dirty="0"/>
          </a:p>
        </p:txBody>
      </p:sp>
      <p:grpSp>
        <p:nvGrpSpPr>
          <p:cNvPr id="11" name="Groep 10"/>
          <p:cNvGrpSpPr/>
          <p:nvPr userDrawn="1"/>
        </p:nvGrpSpPr>
        <p:grpSpPr>
          <a:xfrm>
            <a:off x="-1" y="0"/>
            <a:ext cx="6228000" cy="6858000"/>
            <a:chOff x="288001" y="288000"/>
            <a:chExt cx="6033505" cy="6265475"/>
          </a:xfrm>
        </p:grpSpPr>
        <p:sp>
          <p:nvSpPr>
            <p:cNvPr id="9" name="Rechthoek 8"/>
            <p:cNvSpPr>
              <a:spLocks/>
            </p:cNvSpPr>
            <p:nvPr userDrawn="1"/>
          </p:nvSpPr>
          <p:spPr>
            <a:xfrm flipV="1">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0" name="Rechthoekige driehoek 9"/>
            <p:cNvSpPr/>
            <p:nvPr userDrawn="1"/>
          </p:nvSpPr>
          <p:spPr>
            <a:xfrm flipV="1">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8" name="Titel 1"/>
          <p:cNvSpPr>
            <a:spLocks noGrp="1"/>
          </p:cNvSpPr>
          <p:nvPr>
            <p:ph type="ctrTitle"/>
          </p:nvPr>
        </p:nvSpPr>
        <p:spPr>
          <a:xfrm>
            <a:off x="1332000" y="756846"/>
            <a:ext cx="3456131" cy="1800000"/>
          </a:xfrm>
        </p:spPr>
        <p:txBody>
          <a:bodyPr anchor="b" anchorCtr="0">
            <a:noAutofit/>
          </a:bodyPr>
          <a:lstStyle>
            <a:lvl1pPr algn="l">
              <a:lnSpc>
                <a:spcPts val="3800"/>
              </a:lnSpc>
              <a:defRPr sz="3700" b="0" i="0">
                <a:latin typeface="Calibri"/>
                <a:cs typeface="Calibri"/>
              </a:defRPr>
            </a:lvl1pPr>
          </a:lstStyle>
          <a:p>
            <a:r>
              <a:rPr lang="nl-NL"/>
              <a:t>Titelstijl van model bewerken</a:t>
            </a:r>
            <a:endParaRPr lang="nl-BE" dirty="0"/>
          </a:p>
        </p:txBody>
      </p:sp>
      <p:sp>
        <p:nvSpPr>
          <p:cNvPr id="5" name="Tijdelijke aanduiding voor inhoud 4"/>
          <p:cNvSpPr>
            <a:spLocks noGrp="1"/>
          </p:cNvSpPr>
          <p:nvPr>
            <p:ph sz="quarter" idx="13"/>
          </p:nvPr>
        </p:nvSpPr>
        <p:spPr>
          <a:xfrm>
            <a:off x="1332000" y="2987448"/>
            <a:ext cx="3112678" cy="2770098"/>
          </a:xfrm>
        </p:spPr>
        <p:txBody>
          <a:bodyPr/>
          <a:lstStyle>
            <a:lvl1pPr marL="0" indent="0">
              <a:lnSpc>
                <a:spcPts val="2500"/>
              </a:lnSpc>
              <a:spcBef>
                <a:spcPts val="0"/>
              </a:spcBef>
              <a:buFontTx/>
              <a:buNone/>
              <a:defRPr sz="2100">
                <a:latin typeface="Calibri"/>
                <a:cs typeface="Calibri"/>
              </a:defRPr>
            </a:lvl1pPr>
            <a:lvl2pPr>
              <a:defRPr sz="1800">
                <a:latin typeface="Calibri"/>
                <a:cs typeface="Calibri"/>
              </a:defRPr>
            </a:lvl2pPr>
            <a:lvl3pPr>
              <a:defRPr sz="1800">
                <a:latin typeface="Calibri"/>
                <a:cs typeface="Calibri"/>
              </a:defRPr>
            </a:lvl3pPr>
            <a:lvl4pPr>
              <a:defRPr sz="1800">
                <a:latin typeface="Calibri"/>
                <a:cs typeface="Calibri"/>
              </a:defRPr>
            </a:lvl4pPr>
            <a:lvl5pPr>
              <a:defRPr sz="1800">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878800"/>
            <a:ext cx="1850235" cy="720000"/>
          </a:xfrm>
          <a:prstGeom prst="rect">
            <a:avLst/>
          </a:prstGeom>
        </p:spPr>
      </p:pic>
      <p:pic>
        <p:nvPicPr>
          <p:cNvPr id="13" name="Afbeelding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31380" y="5959574"/>
            <a:ext cx="2159997" cy="719999"/>
          </a:xfrm>
          <a:prstGeom prst="rect">
            <a:avLst/>
          </a:prstGeom>
        </p:spPr>
      </p:pic>
    </p:spTree>
    <p:extLst>
      <p:ext uri="{BB962C8B-B14F-4D97-AF65-F5344CB8AC3E}">
        <p14:creationId xmlns:p14="http://schemas.microsoft.com/office/powerpoint/2010/main" val="321018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Titeldia">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2" hasCustomPrompt="1"/>
          </p:nvPr>
        </p:nvSpPr>
        <p:spPr>
          <a:xfrm>
            <a:off x="287999" y="0"/>
            <a:ext cx="8856000" cy="6858000"/>
          </a:xfrm>
        </p:spPr>
        <p:txBody>
          <a:bodyPr/>
          <a:lstStyle>
            <a:lvl1pPr algn="ctr">
              <a:buNone/>
              <a:defRPr>
                <a:solidFill>
                  <a:srgbClr val="FF0000"/>
                </a:solidFill>
              </a:defRPr>
            </a:lvl1pPr>
          </a:lstStyle>
          <a:p>
            <a:r>
              <a:rPr lang="fr-FR" dirty="0" err="1"/>
              <a:t>Sleep</a:t>
            </a:r>
            <a:r>
              <a:rPr lang="fr-FR" dirty="0"/>
              <a:t> de </a:t>
            </a:r>
            <a:r>
              <a:rPr lang="fr-FR" dirty="0" err="1"/>
              <a:t>afbeelding</a:t>
            </a:r>
            <a:r>
              <a:rPr lang="fr-FR" dirty="0"/>
              <a:t> </a:t>
            </a:r>
            <a:r>
              <a:rPr lang="fr-FR" dirty="0" err="1"/>
              <a:t>naar</a:t>
            </a:r>
            <a:r>
              <a:rPr lang="fr-FR" dirty="0"/>
              <a:t> de </a:t>
            </a:r>
            <a:r>
              <a:rPr lang="fr-FR" dirty="0" err="1"/>
              <a:t>tijdelijke</a:t>
            </a:r>
            <a:r>
              <a:rPr lang="fr-FR" dirty="0"/>
              <a:t> </a:t>
            </a:r>
            <a:r>
              <a:rPr lang="fr-FR" dirty="0" err="1"/>
              <a:t>aanduiding</a:t>
            </a:r>
            <a:r>
              <a:rPr lang="fr-FR" dirty="0"/>
              <a:t> of </a:t>
            </a:r>
            <a:r>
              <a:rPr lang="fr-FR" dirty="0" err="1"/>
              <a:t>klik</a:t>
            </a:r>
            <a:r>
              <a:rPr lang="fr-FR" dirty="0"/>
              <a:t> op </a:t>
            </a:r>
            <a:r>
              <a:rPr lang="fr-FR" dirty="0" err="1"/>
              <a:t>het</a:t>
            </a:r>
            <a:r>
              <a:rPr lang="fr-FR" dirty="0"/>
              <a:t> </a:t>
            </a:r>
            <a:r>
              <a:rPr lang="fr-FR" dirty="0" err="1"/>
              <a:t>pictogram</a:t>
            </a:r>
            <a:r>
              <a:rPr lang="fr-FR" dirty="0"/>
              <a:t> </a:t>
            </a:r>
            <a:br>
              <a:rPr lang="fr-FR" dirty="0"/>
            </a:br>
            <a:r>
              <a:rPr lang="fr-FR" dirty="0" err="1"/>
              <a:t>als</a:t>
            </a:r>
            <a:r>
              <a:rPr lang="fr-FR" dirty="0"/>
              <a:t> u </a:t>
            </a:r>
            <a:r>
              <a:rPr lang="fr-FR" dirty="0" err="1"/>
              <a:t>een</a:t>
            </a:r>
            <a:r>
              <a:rPr lang="fr-FR" dirty="0"/>
              <a:t> </a:t>
            </a:r>
            <a:r>
              <a:rPr lang="fr-FR" dirty="0" err="1"/>
              <a:t>afbeelding</a:t>
            </a:r>
            <a:r>
              <a:rPr lang="fr-FR" dirty="0"/>
              <a:t> </a:t>
            </a:r>
            <a:r>
              <a:rPr lang="fr-FR" dirty="0" err="1"/>
              <a:t>wilt</a:t>
            </a:r>
            <a:r>
              <a:rPr lang="fr-FR" dirty="0"/>
              <a:t> </a:t>
            </a:r>
            <a:r>
              <a:rPr lang="fr-FR" dirty="0" err="1"/>
              <a:t>toevoegen</a:t>
            </a:r>
            <a:endParaRPr lang="nl-BE" dirty="0"/>
          </a:p>
        </p:txBody>
      </p:sp>
      <p:sp>
        <p:nvSpPr>
          <p:cNvPr id="2" name="Titel 1"/>
          <p:cNvSpPr>
            <a:spLocks noGrp="1"/>
          </p:cNvSpPr>
          <p:nvPr>
            <p:ph type="ctrTitle"/>
          </p:nvPr>
        </p:nvSpPr>
        <p:spPr>
          <a:xfrm>
            <a:off x="1296000" y="2023200"/>
            <a:ext cx="3108049" cy="2073600"/>
          </a:xfrm>
        </p:spPr>
        <p:txBody>
          <a:bodyPr anchor="b" anchorCtr="0">
            <a:noAutofit/>
          </a:bodyPr>
          <a:lstStyle>
            <a:lvl1pPr indent="0" algn="l">
              <a:lnSpc>
                <a:spcPts val="5400"/>
              </a:lnSpc>
              <a:defRPr sz="5400">
                <a:solidFill>
                  <a:schemeClr val="bg1"/>
                </a:solidFill>
              </a:defRPr>
            </a:lvl1pPr>
          </a:lstStyle>
          <a:p>
            <a:r>
              <a:rPr lang="nl-NL"/>
              <a:t>Titelstijl van model bewerken</a:t>
            </a:r>
            <a:endParaRPr lang="nl-BE" dirty="0"/>
          </a:p>
        </p:txBody>
      </p:sp>
      <p:sp>
        <p:nvSpPr>
          <p:cNvPr id="3" name="Ondertitel 2"/>
          <p:cNvSpPr>
            <a:spLocks noGrp="1"/>
          </p:cNvSpPr>
          <p:nvPr>
            <p:ph type="subTitle" idx="1"/>
          </p:nvPr>
        </p:nvSpPr>
        <p:spPr>
          <a:xfrm>
            <a:off x="1296000" y="4154400"/>
            <a:ext cx="7416000" cy="1656000"/>
          </a:xfrm>
        </p:spPr>
        <p:txBody>
          <a:bodyPr bIns="0">
            <a:noAutofit/>
          </a:bodyPr>
          <a:lstStyle>
            <a:lvl1pPr marL="0" indent="0" algn="l">
              <a:lnSpc>
                <a:spcPts val="1760"/>
              </a:lnSpc>
              <a:buNone/>
              <a:defRPr sz="1600">
                <a:solidFill>
                  <a:schemeClr val="bg1"/>
                </a:solidFill>
                <a:latin typeface="FlandersArtSans-Regular"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9" name="Tijdelijke aanduiding voor afbeelding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000" y="540000"/>
            <a:ext cx="1908838" cy="720000"/>
          </a:xfrm>
          <a:prstGeom prst="rect">
            <a:avLst/>
          </a:prstGeom>
          <a:noFill/>
          <a:ln>
            <a:noFill/>
          </a:ln>
        </p:spPr>
      </p:pic>
      <p:sp>
        <p:nvSpPr>
          <p:cNvPr id="10" name="Tijdelijke aanduiding voor dianummer 6"/>
          <p:cNvSpPr>
            <a:spLocks noGrp="1"/>
          </p:cNvSpPr>
          <p:nvPr>
            <p:ph type="sldNum" sz="quarter" idx="13"/>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dirty="0"/>
              <a:t> </a:t>
            </a:r>
            <a:r>
              <a:rPr lang="nl-BE" b="1" dirty="0"/>
              <a:t>│</a:t>
            </a:r>
            <a:fld id="{B263F6C6-2226-4286-8995-C42CB1E7C290}" type="slidenum">
              <a:rPr lang="nl-BE" smtClean="0"/>
              <a:pPr/>
              <a:t>‹nr.›</a:t>
            </a:fld>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2881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Titeldia">
    <p:spTree>
      <p:nvGrpSpPr>
        <p:cNvPr id="1" name=""/>
        <p:cNvGrpSpPr/>
        <p:nvPr/>
      </p:nvGrpSpPr>
      <p:grpSpPr>
        <a:xfrm>
          <a:off x="0" y="0"/>
          <a:ext cx="0" cy="0"/>
          <a:chOff x="0" y="0"/>
          <a:chExt cx="0" cy="0"/>
        </a:xfrm>
      </p:grpSpPr>
      <p:sp>
        <p:nvSpPr>
          <p:cNvPr id="5" name="Tijdelijke aanduiding voor afbeelding 4"/>
          <p:cNvSpPr>
            <a:spLocks noGrp="1"/>
          </p:cNvSpPr>
          <p:nvPr>
            <p:ph type="pic" sz="quarter" idx="10"/>
          </p:nvPr>
        </p:nvSpPr>
        <p:spPr>
          <a:xfrm>
            <a:off x="288000" y="288000"/>
            <a:ext cx="8568000" cy="6257579"/>
          </a:xfrm>
          <a:ln>
            <a:noFill/>
          </a:ln>
        </p:spPr>
        <p:txBody>
          <a:bodyPr anchor="ctr"/>
          <a:lstStyle>
            <a:lvl1pPr marL="0" indent="0" algn="r">
              <a:buNone/>
              <a:defRPr>
                <a:solidFill>
                  <a:srgbClr val="FF0000"/>
                </a:solidFill>
              </a:defRPr>
            </a:lvl1pPr>
          </a:lstStyle>
          <a:p>
            <a:r>
              <a:rPr lang="nl-NL"/>
              <a:t>Sleep de afbeelding naar de tijdelijke aanduiding of klik op het pictogram als u een afbeelding wilt toevoegen</a:t>
            </a:r>
            <a:endParaRPr lang="nl-BE"/>
          </a:p>
        </p:txBody>
      </p:sp>
      <p:grpSp>
        <p:nvGrpSpPr>
          <p:cNvPr id="16" name="Groeperen 15"/>
          <p:cNvGrpSpPr/>
          <p:nvPr userDrawn="1"/>
        </p:nvGrpSpPr>
        <p:grpSpPr>
          <a:xfrm>
            <a:off x="293065" y="288000"/>
            <a:ext cx="6028442" cy="6265475"/>
            <a:chOff x="288001" y="288000"/>
            <a:chExt cx="6033505" cy="6265475"/>
          </a:xfrm>
        </p:grpSpPr>
        <p:sp>
          <p:nvSpPr>
            <p:cNvPr id="12" name="Rechthoek 11"/>
            <p:cNvSpPr>
              <a:spLocks/>
            </p:cNvSpPr>
            <p:nvPr userDrawn="1"/>
          </p:nvSpPr>
          <p:spPr>
            <a:xfrm>
              <a:off x="288001" y="288000"/>
              <a:ext cx="4248000" cy="6265475"/>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13" name="Rechthoekige driehoek 12"/>
            <p:cNvSpPr/>
            <p:nvPr userDrawn="1"/>
          </p:nvSpPr>
          <p:spPr>
            <a:xfrm>
              <a:off x="4536000" y="288000"/>
              <a:ext cx="1785506" cy="6264000"/>
            </a:xfrm>
            <a:prstGeom prst="rtTriangle">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grpSp>
      <p:sp>
        <p:nvSpPr>
          <p:cNvPr id="2" name="Titel 1"/>
          <p:cNvSpPr>
            <a:spLocks noGrp="1"/>
          </p:cNvSpPr>
          <p:nvPr>
            <p:ph type="ctrTitle"/>
          </p:nvPr>
        </p:nvSpPr>
        <p:spPr>
          <a:xfrm>
            <a:off x="1332000" y="2556000"/>
            <a:ext cx="3816000" cy="1943998"/>
          </a:xfrm>
        </p:spPr>
        <p:txBody>
          <a:bodyPr wrap="square" anchor="t" anchorCtr="0">
            <a:noAutofit/>
          </a:bodyPr>
          <a:lstStyle>
            <a:lvl1pPr algn="l">
              <a:lnSpc>
                <a:spcPts val="5200"/>
              </a:lnSpc>
              <a:defRPr sz="5200" b="1" i="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333577" y="4650972"/>
            <a:ext cx="3816000" cy="1224000"/>
          </a:xfrm>
          <a:prstGeom prst="rect">
            <a:avLst/>
          </a:prstGeo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6000" y="576000"/>
            <a:ext cx="1829753" cy="720000"/>
          </a:xfrm>
          <a:prstGeom prst="rect">
            <a:avLst/>
          </a:prstGeom>
        </p:spPr>
      </p:pic>
      <p:sp>
        <p:nvSpPr>
          <p:cNvPr id="14" name="Tijdelijke aanduiding voor tekst 2"/>
          <p:cNvSpPr>
            <a:spLocks noGrp="1"/>
          </p:cNvSpPr>
          <p:nvPr>
            <p:ph idx="12" hasCustomPrompt="1"/>
          </p:nvPr>
        </p:nvSpPr>
        <p:spPr>
          <a:xfrm>
            <a:off x="504001" y="6044105"/>
            <a:ext cx="4773240" cy="352800"/>
          </a:xfrm>
          <a:prstGeom prst="rect">
            <a:avLst/>
          </a:prstGeom>
        </p:spPr>
        <p:txBody>
          <a:bodyPr vert="horz" lIns="0" tIns="0" rIns="0" bIns="0" rtlCol="0" anchor="t" anchorCtr="0">
            <a:noAutofit/>
          </a:bodyPr>
          <a:lstStyle>
            <a:lvl1pPr marL="0" indent="0">
              <a:buFontTx/>
              <a:buNone/>
              <a:defRPr sz="1700">
                <a:latin typeface="Calibri"/>
                <a:cs typeface="Calibri"/>
              </a:defRPr>
            </a:lvl1pPr>
            <a:lvl5pPr>
              <a:defRPr>
                <a:latin typeface="FlandersArtSans-Regular" panose="00000500000000000000" pitchFamily="2" charset="0"/>
              </a:defRPr>
            </a:lvl5pPr>
          </a:lstStyle>
          <a:p>
            <a:pPr lvl="0"/>
            <a:r>
              <a:rPr lang="nl-NL" dirty="0"/>
              <a:t>KLIK OM DE MODELSTIJLEN TE BEWERKEN</a:t>
            </a:r>
          </a:p>
          <a:p>
            <a:pPr lvl="4"/>
            <a:endParaRPr lang="nl-BE" dirty="0"/>
          </a:p>
        </p:txBody>
      </p:sp>
      <p:pic>
        <p:nvPicPr>
          <p:cNvPr id="11" name="Afbeelding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493108" y="664652"/>
            <a:ext cx="2159997" cy="719999"/>
          </a:xfrm>
          <a:prstGeom prst="rect">
            <a:avLst/>
          </a:prstGeom>
        </p:spPr>
      </p:pic>
    </p:spTree>
    <p:extLst>
      <p:ext uri="{BB962C8B-B14F-4D97-AF65-F5344CB8AC3E}">
        <p14:creationId xmlns:p14="http://schemas.microsoft.com/office/powerpoint/2010/main" val="1273513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eldia">
    <p:spTree>
      <p:nvGrpSpPr>
        <p:cNvPr id="1" name=""/>
        <p:cNvGrpSpPr/>
        <p:nvPr/>
      </p:nvGrpSpPr>
      <p:grpSpPr>
        <a:xfrm>
          <a:off x="0" y="0"/>
          <a:ext cx="0" cy="0"/>
          <a:chOff x="0" y="0"/>
          <a:chExt cx="0" cy="0"/>
        </a:xfrm>
      </p:grpSpPr>
      <p:pic>
        <p:nvPicPr>
          <p:cNvPr id="12" name="Afbeelding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28491" y="540000"/>
            <a:ext cx="1850235" cy="720000"/>
          </a:xfrm>
          <a:prstGeom prst="rect">
            <a:avLst/>
          </a:prstGeom>
        </p:spPr>
      </p:pic>
      <p:sp>
        <p:nvSpPr>
          <p:cNvPr id="2" name="Titel 1"/>
          <p:cNvSpPr>
            <a:spLocks noGrp="1"/>
          </p:cNvSpPr>
          <p:nvPr>
            <p:ph type="ctrTitle"/>
          </p:nvPr>
        </p:nvSpPr>
        <p:spPr>
          <a:xfrm>
            <a:off x="1296000" y="2016000"/>
            <a:ext cx="7416000" cy="2088000"/>
          </a:xfrm>
        </p:spPr>
        <p:txBody>
          <a:bodyPr anchor="b" anchorCtr="0">
            <a:noAutofit/>
          </a:bodyPr>
          <a:lstStyle>
            <a:lvl1pPr indent="0" algn="l">
              <a:lnSpc>
                <a:spcPts val="5400"/>
              </a:lnSpc>
              <a:defRPr sz="5400" b="1" i="0" baseline="0">
                <a:latin typeface="Calibri"/>
                <a:cs typeface="Calibri"/>
              </a:defRPr>
            </a:lvl1pPr>
          </a:lstStyle>
          <a:p>
            <a:r>
              <a:rPr lang="nl-NL"/>
              <a:t>Titelstijl van model bewerken</a:t>
            </a:r>
            <a:endParaRPr lang="nl-BE" dirty="0"/>
          </a:p>
        </p:txBody>
      </p:sp>
      <p:sp>
        <p:nvSpPr>
          <p:cNvPr id="3" name="Ondertitel 2"/>
          <p:cNvSpPr>
            <a:spLocks noGrp="1"/>
          </p:cNvSpPr>
          <p:nvPr>
            <p:ph type="subTitle" idx="1"/>
          </p:nvPr>
        </p:nvSpPr>
        <p:spPr>
          <a:xfrm>
            <a:off x="1296000" y="4140000"/>
            <a:ext cx="7416000" cy="1655762"/>
          </a:xfrm>
        </p:spPr>
        <p:txBody>
          <a:bodyPr bIns="0">
            <a:noAutofit/>
          </a:bodyPr>
          <a:lstStyle>
            <a:lvl1pPr marL="0" indent="0" algn="l">
              <a:lnSpc>
                <a:spcPts val="1760"/>
              </a:lnSpc>
              <a:buNone/>
              <a:defRPr sz="1580">
                <a:latin typeface="Calibri"/>
                <a:cs typeface="Calibri"/>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BE" dirty="0"/>
          </a:p>
        </p:txBody>
      </p:sp>
      <p:sp>
        <p:nvSpPr>
          <p:cNvPr id="9" name="Tijdelijke aanduiding voor tekst 10"/>
          <p:cNvSpPr>
            <a:spLocks noGrp="1"/>
          </p:cNvSpPr>
          <p:nvPr>
            <p:ph type="body" sz="quarter" idx="15" hasCustomPrompt="1"/>
          </p:nvPr>
        </p:nvSpPr>
        <p:spPr>
          <a:xfrm>
            <a:off x="4426123" y="6361602"/>
            <a:ext cx="4435200" cy="352800"/>
          </a:xfrm>
        </p:spPr>
        <p:txBody>
          <a:bodyPr/>
          <a:lstStyle>
            <a:lvl1pPr marL="0" indent="0" algn="r">
              <a:buNone/>
              <a:defRPr sz="1700">
                <a:solidFill>
                  <a:schemeClr val="tx1"/>
                </a:solidFill>
                <a:latin typeface="FlandersArtSans-Regular" panose="00000500000000000000" pitchFamily="2" charset="0"/>
              </a:defRPr>
            </a:lvl1pPr>
          </a:lstStyle>
          <a:p>
            <a:pPr lvl="0"/>
            <a:r>
              <a:rPr lang="nl-NL" dirty="0"/>
              <a:t>KLIK OM DE MODELSTIJLEN TE BEWERKEN</a:t>
            </a:r>
          </a:p>
        </p:txBody>
      </p:sp>
      <p:sp>
        <p:nvSpPr>
          <p:cNvPr id="8" name="Rechthoek 7"/>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0" name="Afbeelding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607251" y="640527"/>
            <a:ext cx="2159997" cy="719999"/>
          </a:xfrm>
          <a:prstGeom prst="rect">
            <a:avLst/>
          </a:prstGeom>
        </p:spPr>
      </p:pic>
    </p:spTree>
    <p:extLst>
      <p:ext uri="{BB962C8B-B14F-4D97-AF65-F5344CB8AC3E}">
        <p14:creationId xmlns:p14="http://schemas.microsoft.com/office/powerpoint/2010/main" val="1129012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8_Titel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3"/>
          </p:nvPr>
        </p:nvSpPr>
        <p:spPr>
          <a:xfrm>
            <a:off x="288000" y="0"/>
            <a:ext cx="8856000" cy="6858000"/>
          </a:xfrm>
        </p:spPr>
        <p:txBody>
          <a:bodyPr anchor="ctr"/>
          <a:lstStyle>
            <a:lvl1pPr algn="ctr">
              <a:buNone/>
              <a:defRPr>
                <a:solidFill>
                  <a:srgbClr val="FF0000"/>
                </a:solidFill>
              </a:defRPr>
            </a:lvl1pPr>
          </a:lstStyle>
          <a:p>
            <a:r>
              <a:rPr lang="nl-NL"/>
              <a:t>Sleep de afbeelding naar de tijdelijke aanduiding of klik op het pictogram als u een afbeelding wilt toevoegen</a:t>
            </a:r>
            <a:endParaRPr lang="nl-BE" dirty="0"/>
          </a:p>
        </p:txBody>
      </p:sp>
      <p:sp>
        <p:nvSpPr>
          <p:cNvPr id="2" name="Titel 1"/>
          <p:cNvSpPr>
            <a:spLocks noGrp="1"/>
          </p:cNvSpPr>
          <p:nvPr>
            <p:ph type="ctrTitle"/>
          </p:nvPr>
        </p:nvSpPr>
        <p:spPr>
          <a:xfrm>
            <a:off x="1296000" y="756000"/>
            <a:ext cx="4400361" cy="2196000"/>
          </a:xfrm>
        </p:spPr>
        <p:txBody>
          <a:bodyPr anchor="t">
            <a:noAutofit/>
          </a:bodyPr>
          <a:lstStyle>
            <a:lvl1pPr indent="0" algn="l">
              <a:lnSpc>
                <a:spcPts val="3800"/>
              </a:lnSpc>
              <a:defRPr sz="3700" b="0" i="0">
                <a:solidFill>
                  <a:schemeClr val="bg1"/>
                </a:solidFill>
                <a:latin typeface="FlandersArtSans-Bold" panose="00000800000000000000" pitchFamily="2" charset="0"/>
                <a:cs typeface="FlandersArtSans-Bold" panose="00000800000000000000" pitchFamily="2" charset="0"/>
              </a:defRPr>
            </a:lvl1pPr>
          </a:lstStyle>
          <a:p>
            <a:r>
              <a:rPr lang="nl-NL"/>
              <a:t>Titelstijl van model bewerken</a:t>
            </a:r>
            <a:endParaRPr lang="nl-BE" dirty="0"/>
          </a:p>
        </p:txBody>
      </p:sp>
      <p:sp>
        <p:nvSpPr>
          <p:cNvPr id="15"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a:t> </a:t>
            </a:r>
            <a:r>
              <a:rPr lang="nl-BE" b="1"/>
              <a:t>│</a:t>
            </a:r>
            <a:fld id="{B263F6C6-2226-4286-8995-C42CB1E7C290}" type="slidenum">
              <a:rPr lang="nl-BE" smtClean="0"/>
              <a:pPr/>
              <a:t>‹nr.›</a:t>
            </a:fld>
            <a:endParaRPr lang="nl-BE" dirty="0"/>
          </a:p>
        </p:txBody>
      </p:sp>
      <p:pic>
        <p:nvPicPr>
          <p:cNvPr id="8" name="Afbeelding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pic>
        <p:nvPicPr>
          <p:cNvPr id="9" name="Afbeelding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506108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Leeg">
    <p:spTree>
      <p:nvGrpSpPr>
        <p:cNvPr id="1" name=""/>
        <p:cNvGrpSpPr/>
        <p:nvPr/>
      </p:nvGrpSpPr>
      <p:grpSpPr>
        <a:xfrm>
          <a:off x="0" y="0"/>
          <a:ext cx="0" cy="0"/>
          <a:chOff x="0" y="0"/>
          <a:chExt cx="0" cy="0"/>
        </a:xfrm>
      </p:grpSpPr>
      <p:sp>
        <p:nvSpPr>
          <p:cNvPr id="6" name="Tijdelijke aanduiding voor dianummer 6"/>
          <p:cNvSpPr>
            <a:spLocks noGrp="1"/>
          </p:cNvSpPr>
          <p:nvPr>
            <p:ph type="sldNum" sz="quarter" idx="12"/>
          </p:nvPr>
        </p:nvSpPr>
        <p:spPr>
          <a:xfrm>
            <a:off x="6876014" y="6336000"/>
            <a:ext cx="2141621" cy="365125"/>
          </a:xfrm>
        </p:spPr>
        <p:txBody>
          <a:bodyPr/>
          <a:lstStyle>
            <a:lvl1pPr>
              <a:defRPr sz="900">
                <a:latin typeface="FlandersArtSans-Regular" panose="00000500000000000000" pitchFamily="2" charset="0"/>
              </a:defRPr>
            </a:lvl1pPr>
          </a:lstStyle>
          <a:p>
            <a:fld id="{7749CDD0-7D77-4D23-9A27-F361E39BA472}" type="datetime1">
              <a:rPr lang="nl-BE" smtClean="0"/>
              <a:pPr/>
              <a:t>13/09/2023</a:t>
            </a:fld>
            <a:r>
              <a:rPr lang="nl-BE"/>
              <a:t> </a:t>
            </a:r>
            <a:r>
              <a:rPr lang="nl-BE" b="1"/>
              <a:t>│</a:t>
            </a:r>
            <a:fld id="{B263F6C6-2226-4286-8995-C42CB1E7C290}" type="slidenum">
              <a:rPr lang="nl-BE" smtClean="0"/>
              <a:pPr/>
              <a:t>‹nr.›</a:t>
            </a:fld>
            <a:endParaRPr lang="nl-BE" dirty="0"/>
          </a:p>
        </p:txBody>
      </p:sp>
      <p:sp>
        <p:nvSpPr>
          <p:cNvPr id="8" name="Titel 1"/>
          <p:cNvSpPr>
            <a:spLocks noGrp="1"/>
          </p:cNvSpPr>
          <p:nvPr>
            <p:ph type="title"/>
          </p:nvPr>
        </p:nvSpPr>
        <p:spPr>
          <a:xfrm>
            <a:off x="1296000" y="756000"/>
            <a:ext cx="7416000" cy="1116000"/>
          </a:xfrm>
        </p:spPr>
        <p:txBody>
          <a:bodyPr anchor="t" anchorCtr="0"/>
          <a:lstStyle>
            <a:lvl1pPr>
              <a:defRPr>
                <a:latin typeface="Calibri"/>
                <a:cs typeface="Calibri"/>
              </a:defRPr>
            </a:lvl1pPr>
          </a:lstStyle>
          <a:p>
            <a:r>
              <a:rPr lang="nl-NL"/>
              <a:t>Titelstijl van model bewerken</a:t>
            </a:r>
            <a:endParaRPr lang="nl-BE" dirty="0"/>
          </a:p>
        </p:txBody>
      </p:sp>
      <p:sp>
        <p:nvSpPr>
          <p:cNvPr id="9" name="Tijdelijke aanduiding voor inhoud 2"/>
          <p:cNvSpPr>
            <a:spLocks noGrp="1"/>
          </p:cNvSpPr>
          <p:nvPr>
            <p:ph sz="half" idx="1"/>
          </p:nvPr>
        </p:nvSpPr>
        <p:spPr>
          <a:xfrm>
            <a:off x="1296000" y="1915200"/>
            <a:ext cx="7416000" cy="3672000"/>
          </a:xfrm>
        </p:spPr>
        <p:txBody>
          <a:bodyPr bIns="0"/>
          <a:lstStyle>
            <a:lvl1pPr marL="0" indent="0">
              <a:lnSpc>
                <a:spcPct val="90000"/>
              </a:lnSpc>
              <a:buFontTx/>
              <a:buBlip>
                <a:blip r:embed="rId2"/>
              </a:buBlip>
              <a:defRPr sz="2200">
                <a:latin typeface="Calibri"/>
                <a:cs typeface="Calibri"/>
              </a:defRPr>
            </a:lvl1pPr>
            <a:lvl2pPr>
              <a:lnSpc>
                <a:spcPct val="90000"/>
              </a:lnSpc>
              <a:buSzPct val="75000"/>
              <a:buFontTx/>
              <a:buBlip>
                <a:blip r:embed="rId3"/>
              </a:buBlip>
              <a:defRPr sz="2200">
                <a:solidFill>
                  <a:schemeClr val="bg1">
                    <a:lumMod val="50000"/>
                  </a:schemeClr>
                </a:solidFill>
                <a:latin typeface="Calibri"/>
                <a:cs typeface="Calibri"/>
              </a:defRPr>
            </a:lvl2pPr>
            <a:lvl3pPr>
              <a:lnSpc>
                <a:spcPct val="90000"/>
              </a:lnSpc>
              <a:buSzPct val="85000"/>
              <a:defRPr>
                <a:latin typeface="Calibri"/>
                <a:cs typeface="Calibri"/>
              </a:defRPr>
            </a:lvl3pPr>
            <a:lvl4pPr>
              <a:lnSpc>
                <a:spcPct val="90000"/>
              </a:lnSpc>
              <a:defRPr>
                <a:latin typeface="Calibri"/>
                <a:cs typeface="Calibri"/>
              </a:defRPr>
            </a:lvl4pPr>
            <a:lvl5pPr>
              <a:lnSpc>
                <a:spcPct val="90000"/>
              </a:lnSpc>
              <a:defRPr>
                <a:latin typeface="Calibri"/>
                <a:cs typeface="Calibri"/>
              </a:defRPr>
            </a:lvl5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13" name="Afbeelding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66000" y="5958000"/>
            <a:ext cx="1908837" cy="720000"/>
          </a:xfrm>
          <a:prstGeom prst="rect">
            <a:avLst/>
          </a:prstGeom>
        </p:spPr>
      </p:pic>
      <p:sp>
        <p:nvSpPr>
          <p:cNvPr id="10" name="Rechthoek 9"/>
          <p:cNvSpPr/>
          <p:nvPr userDrawn="1"/>
        </p:nvSpPr>
        <p:spPr>
          <a:xfrm>
            <a:off x="0" y="0"/>
            <a:ext cx="282207" cy="6858000"/>
          </a:xfrm>
          <a:prstGeom prst="rect">
            <a:avLst/>
          </a:prstGeom>
          <a:solidFill>
            <a:srgbClr val="543F5E"/>
          </a:solidFill>
          <a:ln>
            <a:solidFill>
              <a:srgbClr val="543F5E"/>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548939" y="6058527"/>
            <a:ext cx="2159997" cy="719999"/>
          </a:xfrm>
          <a:prstGeom prst="rect">
            <a:avLst/>
          </a:prstGeom>
        </p:spPr>
      </p:pic>
    </p:spTree>
    <p:extLst>
      <p:ext uri="{BB962C8B-B14F-4D97-AF65-F5344CB8AC3E}">
        <p14:creationId xmlns:p14="http://schemas.microsoft.com/office/powerpoint/2010/main" val="1785133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1296000" y="756000"/>
            <a:ext cx="7416000" cy="1116000"/>
          </a:xfrm>
          <a:prstGeom prst="rect">
            <a:avLst/>
          </a:prstGeom>
        </p:spPr>
        <p:txBody>
          <a:bodyPr vert="horz" lIns="0" tIns="0" rIns="0" bIns="0" rtlCol="0" anchor="t" anchorCtr="0">
            <a:noAutofit/>
          </a:bodyPr>
          <a:lstStyle/>
          <a:p>
            <a:r>
              <a:rPr lang="nl-NL" dirty="0"/>
              <a:t>Klik om de stijl te bewerken</a:t>
            </a:r>
            <a:endParaRPr lang="nl-BE" dirty="0"/>
          </a:p>
        </p:txBody>
      </p:sp>
      <p:sp>
        <p:nvSpPr>
          <p:cNvPr id="7" name="Tijdelijke aanduiding voor datum 3"/>
          <p:cNvSpPr>
            <a:spLocks noGrp="1"/>
          </p:cNvSpPr>
          <p:nvPr>
            <p:ph type="dt" sz="half" idx="2"/>
          </p:nvPr>
        </p:nvSpPr>
        <p:spPr>
          <a:xfrm>
            <a:off x="3050875" y="6339600"/>
            <a:ext cx="900000" cy="360000"/>
          </a:xfrm>
          <a:prstGeom prst="rect">
            <a:avLst/>
          </a:prstGeom>
        </p:spPr>
        <p:txBody>
          <a:bodyPr vert="horz" lIns="91440" tIns="45720" rIns="91440" bIns="45720" rtlCol="0" anchor="ctr"/>
          <a:lstStyle>
            <a:lvl1pPr algn="l">
              <a:defRPr sz="1200">
                <a:solidFill>
                  <a:schemeClr val="tx1">
                    <a:tint val="75000"/>
                  </a:schemeClr>
                </a:solidFill>
                <a:latin typeface="FlandersArtSans-Regular" panose="00000500000000000000" pitchFamily="2" charset="0"/>
              </a:defRPr>
            </a:lvl1pPr>
          </a:lstStyle>
          <a:p>
            <a:fld id="{FD6BEBD5-99F3-4C1B-B5AF-C9279F4847C2}" type="datetimeFigureOut">
              <a:rPr lang="nl-BE" smtClean="0"/>
              <a:pPr/>
              <a:t>13/09/2023</a:t>
            </a:fld>
            <a:endParaRPr lang="nl-BE" dirty="0"/>
          </a:p>
        </p:txBody>
      </p:sp>
      <p:sp>
        <p:nvSpPr>
          <p:cNvPr id="8" name="Tijdelijke aanduiding voor voettekst 4"/>
          <p:cNvSpPr>
            <a:spLocks noGrp="1"/>
          </p:cNvSpPr>
          <p:nvPr>
            <p:ph type="ftr" sz="quarter" idx="3"/>
          </p:nvPr>
        </p:nvSpPr>
        <p:spPr>
          <a:xfrm>
            <a:off x="3993393" y="6339600"/>
            <a:ext cx="1890000" cy="360000"/>
          </a:xfrm>
          <a:prstGeom prst="rect">
            <a:avLst/>
          </a:prstGeom>
        </p:spPr>
        <p:txBody>
          <a:bodyPr vert="horz" lIns="91440" tIns="45720" rIns="91440" bIns="45720" rtlCol="0" anchor="ctr"/>
          <a:lstStyle>
            <a:lvl1pPr algn="ctr">
              <a:defRPr sz="1200">
                <a:solidFill>
                  <a:schemeClr val="tx1">
                    <a:tint val="75000"/>
                  </a:schemeClr>
                </a:solidFill>
                <a:latin typeface="FlandersArtSans-Regular" panose="00000500000000000000" pitchFamily="2" charset="0"/>
              </a:defRPr>
            </a:lvl1pPr>
          </a:lstStyle>
          <a:p>
            <a:endParaRPr lang="nl-BE" dirty="0"/>
          </a:p>
        </p:txBody>
      </p:sp>
      <p:sp>
        <p:nvSpPr>
          <p:cNvPr id="9" name="Tijdelijke aanduiding voor dianummer 5"/>
          <p:cNvSpPr>
            <a:spLocks noGrp="1"/>
          </p:cNvSpPr>
          <p:nvPr>
            <p:ph type="sldNum" sz="quarter" idx="4"/>
          </p:nvPr>
        </p:nvSpPr>
        <p:spPr>
          <a:xfrm>
            <a:off x="5944611" y="6339600"/>
            <a:ext cx="540000" cy="360000"/>
          </a:xfrm>
          <a:prstGeom prst="rect">
            <a:avLst/>
          </a:prstGeom>
        </p:spPr>
        <p:txBody>
          <a:bodyPr vert="horz" lIns="91440" tIns="45720" rIns="91440" bIns="45720" rtlCol="0" anchor="ctr"/>
          <a:lstStyle>
            <a:lvl1pPr algn="r">
              <a:defRPr sz="1100">
                <a:solidFill>
                  <a:schemeClr val="tx1">
                    <a:tint val="75000"/>
                  </a:schemeClr>
                </a:solidFill>
                <a:latin typeface="FlandersArtSans-Regular" panose="00000500000000000000" pitchFamily="2" charset="0"/>
              </a:defRPr>
            </a:lvl1pPr>
          </a:lstStyle>
          <a:p>
            <a:fld id="{492AD3B4-D906-4191-84FB-4FE613E48036}" type="slidenum">
              <a:rPr lang="nl-BE" smtClean="0"/>
              <a:pPr/>
              <a:t>‹nr.›</a:t>
            </a:fld>
            <a:endParaRPr lang="nl-BE" dirty="0"/>
          </a:p>
        </p:txBody>
      </p:sp>
      <p:sp>
        <p:nvSpPr>
          <p:cNvPr id="10" name="Tijdelijke aanduiding voor tekst 2"/>
          <p:cNvSpPr>
            <a:spLocks noGrp="1"/>
          </p:cNvSpPr>
          <p:nvPr>
            <p:ph type="body" idx="1"/>
          </p:nvPr>
        </p:nvSpPr>
        <p:spPr>
          <a:xfrm>
            <a:off x="1296000" y="1915200"/>
            <a:ext cx="7444800" cy="4352400"/>
          </a:xfrm>
          <a:prstGeom prst="rect">
            <a:avLst/>
          </a:prstGeom>
        </p:spPr>
        <p:txBody>
          <a:bodyPr vert="horz" lIns="0" tIns="0" rIns="0" bIns="4572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 </a:t>
            </a:r>
            <a:endParaRPr lang="nl-BE" dirty="0"/>
          </a:p>
          <a:p>
            <a:pPr lvl="4"/>
            <a:endParaRPr lang="nl-BE" dirty="0"/>
          </a:p>
        </p:txBody>
      </p:sp>
    </p:spTree>
    <p:extLst>
      <p:ext uri="{BB962C8B-B14F-4D97-AF65-F5344CB8AC3E}">
        <p14:creationId xmlns:p14="http://schemas.microsoft.com/office/powerpoint/2010/main" val="541548204"/>
      </p:ext>
    </p:extLst>
  </p:cSld>
  <p:clrMap bg1="lt1" tx1="dk1" bg2="lt2" tx2="dk2" accent1="accent1" accent2="accent2" accent3="accent3" accent4="accent4" accent5="accent5" accent6="accent6" hlink="hlink" folHlink="folHlink"/>
  <p:sldLayoutIdLst>
    <p:sldLayoutId id="2147483661" r:id="rId1"/>
    <p:sldLayoutId id="2147483756" r:id="rId2"/>
    <p:sldLayoutId id="2147483677" r:id="rId3"/>
    <p:sldLayoutId id="2147483676" r:id="rId4"/>
    <p:sldLayoutId id="2147483683" r:id="rId5"/>
    <p:sldLayoutId id="2147483684" r:id="rId6"/>
    <p:sldLayoutId id="2147483687" r:id="rId7"/>
    <p:sldLayoutId id="2147483688" r:id="rId8"/>
    <p:sldLayoutId id="2147483689" r:id="rId9"/>
    <p:sldLayoutId id="2147483691" r:id="rId10"/>
    <p:sldLayoutId id="2147483674" r:id="rId11"/>
    <p:sldLayoutId id="2147483652" r:id="rId12"/>
    <p:sldLayoutId id="2147483682" r:id="rId13"/>
    <p:sldLayoutId id="2147483743" r:id="rId14"/>
  </p:sldLayoutIdLst>
  <p:txStyles>
    <p:titleStyle>
      <a:lvl1pPr algn="l" defTabSz="914400" rtl="0" eaLnBrk="1" latinLnBrk="0" hangingPunct="1">
        <a:lnSpc>
          <a:spcPts val="3800"/>
        </a:lnSpc>
        <a:spcBef>
          <a:spcPct val="0"/>
        </a:spcBef>
        <a:buNone/>
        <a:defRPr sz="3700" b="1" kern="1200">
          <a:solidFill>
            <a:schemeClr val="tx1"/>
          </a:solidFill>
          <a:latin typeface="Calibri" panose="020F0502020204030204" pitchFamily="34" charset="0"/>
          <a:ea typeface="+mj-ea"/>
          <a:cs typeface="Calibri" panose="020F0502020204030204" pitchFamily="34" charset="0"/>
        </a:defRPr>
      </a:lvl1pPr>
    </p:titleStyle>
    <p:bodyStyle>
      <a:lvl1pPr marL="288000" marR="0" indent="-288000" algn="l" defTabSz="914400" rtl="0" eaLnBrk="1" fontAlgn="auto" latinLnBrk="0" hangingPunct="1">
        <a:lnSpc>
          <a:spcPct val="90000"/>
        </a:lnSpc>
        <a:spcBef>
          <a:spcPts val="300"/>
        </a:spcBef>
        <a:spcAft>
          <a:spcPts val="0"/>
        </a:spcAft>
        <a:buClrTx/>
        <a:buSzPct val="90000"/>
        <a:buFontTx/>
        <a:buBlip>
          <a:blip r:embed="rId16"/>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17"/>
        </a:buBlip>
        <a:tabLst/>
        <a:defRPr sz="2200" kern="1200" spc="0" baseline="0">
          <a:solidFill>
            <a:srgbClr val="9B9B9B"/>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18"/>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19"/>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16"/>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9.xml"/><Relationship Id="rId6" Type="http://schemas.openxmlformats.org/officeDocument/2006/relationships/image" Target="../media/image12.png"/><Relationship Id="rId5" Type="http://schemas.openxmlformats.org/officeDocument/2006/relationships/image" Target="../media/image4.png"/><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hyperlink" Target="mailto:levenslangleren.onderwijs@vlaanderen.be" TargetMode="External"/><Relationship Id="rId2" Type="http://schemas.openxmlformats.org/officeDocument/2006/relationships/hyperlink" Target="https://www.onderwijs.vlaanderen.be/nl/oproep-projecttoelagen-voorsprongfonds-voor-hogescholen-en-universiteiten" TargetMode="External"/><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mailto:levenslangleren.onderwijs@vlaanderen.be"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06931" y="2435781"/>
            <a:ext cx="6130137" cy="1579711"/>
          </a:xfrm>
        </p:spPr>
        <p:txBody>
          <a:bodyPr/>
          <a:lstStyle/>
          <a:p>
            <a:br>
              <a:rPr lang="nl-BE" noProof="0" dirty="0">
                <a:latin typeface="Calibri" panose="020F0502020204030204" pitchFamily="34" charset="0"/>
                <a:cs typeface="Calibri" panose="020F0502020204030204" pitchFamily="34" charset="0"/>
              </a:rPr>
            </a:br>
            <a:r>
              <a:rPr lang="nl-BE" b="1" noProof="0" dirty="0">
                <a:latin typeface="Calibri" panose="020F0502020204030204" pitchFamily="34" charset="0"/>
                <a:cs typeface="Calibri" panose="020F0502020204030204" pitchFamily="34" charset="0"/>
              </a:rPr>
              <a:t>“Voorsprongfonds Hoger Onderwijs”</a:t>
            </a:r>
            <a:endParaRPr lang="nl-BE" noProof="0" dirty="0">
              <a:latin typeface="Calibri" panose="020F0502020204030204" pitchFamily="34" charset="0"/>
              <a:cs typeface="Calibri" panose="020F0502020204030204" pitchFamily="34" charset="0"/>
            </a:endParaRPr>
          </a:p>
        </p:txBody>
      </p:sp>
      <p:sp>
        <p:nvSpPr>
          <p:cNvPr id="3" name="Ondertitel 2"/>
          <p:cNvSpPr>
            <a:spLocks noGrp="1"/>
          </p:cNvSpPr>
          <p:nvPr>
            <p:ph type="subTitle" idx="1"/>
          </p:nvPr>
        </p:nvSpPr>
        <p:spPr>
          <a:xfrm>
            <a:off x="1506931" y="4502944"/>
            <a:ext cx="5354606" cy="1053708"/>
          </a:xfrm>
        </p:spPr>
        <p:txBody>
          <a:bodyPr/>
          <a:lstStyle/>
          <a:p>
            <a:pPr algn="ctr"/>
            <a:r>
              <a:rPr lang="nl-BE" sz="2400" noProof="0" dirty="0">
                <a:latin typeface="Calibri" panose="020F0502020204030204" pitchFamily="34" charset="0"/>
                <a:cs typeface="Calibri" panose="020F0502020204030204" pitchFamily="34" charset="0"/>
              </a:rPr>
              <a:t>Toelichting inhoudelijke evaluatie projecten </a:t>
            </a:r>
          </a:p>
          <a:p>
            <a:pPr algn="ctr"/>
            <a:endParaRPr lang="nl-BE" sz="2400" dirty="0">
              <a:latin typeface="Calibri" panose="020F0502020204030204" pitchFamily="34" charset="0"/>
              <a:cs typeface="Calibri" panose="020F0502020204030204" pitchFamily="34" charset="0"/>
            </a:endParaRPr>
          </a:p>
          <a:p>
            <a:pPr algn="ctr"/>
            <a:endParaRPr lang="nl-BE" sz="2400" noProof="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9193A0C-C3B7-454A-B61F-7A916E662778}"/>
              </a:ext>
            </a:extLst>
          </p:cNvPr>
          <p:cNvPicPr>
            <a:picLocks noChangeAspect="1"/>
          </p:cNvPicPr>
          <p:nvPr/>
        </p:nvPicPr>
        <p:blipFill>
          <a:blip r:embed="rId3"/>
          <a:stretch>
            <a:fillRect/>
          </a:stretch>
        </p:blipFill>
        <p:spPr>
          <a:xfrm>
            <a:off x="593896" y="461095"/>
            <a:ext cx="3420208" cy="87748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54D5A3-CBC9-2F07-EBAE-AA8526DDD8EC}"/>
              </a:ext>
            </a:extLst>
          </p:cNvPr>
          <p:cNvSpPr>
            <a:spLocks noGrp="1"/>
          </p:cNvSpPr>
          <p:nvPr>
            <p:ph type="title"/>
          </p:nvPr>
        </p:nvSpPr>
        <p:spPr/>
        <p:txBody>
          <a:bodyPr/>
          <a:lstStyle/>
          <a:p>
            <a:r>
              <a:rPr lang="nl-BE" dirty="0"/>
              <a:t>Voorbeelden interpretatie KPI’s</a:t>
            </a:r>
          </a:p>
        </p:txBody>
      </p:sp>
      <p:pic>
        <p:nvPicPr>
          <p:cNvPr id="3" name="Afbeelding 2">
            <a:extLst>
              <a:ext uri="{FF2B5EF4-FFF2-40B4-BE49-F238E27FC236}">
                <a16:creationId xmlns:a16="http://schemas.microsoft.com/office/drawing/2014/main" id="{BEF335E6-F609-69D1-4AE7-630D9E3C58B2}"/>
              </a:ext>
            </a:extLst>
          </p:cNvPr>
          <p:cNvPicPr>
            <a:picLocks noChangeAspect="1"/>
          </p:cNvPicPr>
          <p:nvPr/>
        </p:nvPicPr>
        <p:blipFill>
          <a:blip r:embed="rId2"/>
          <a:stretch>
            <a:fillRect/>
          </a:stretch>
        </p:blipFill>
        <p:spPr>
          <a:xfrm>
            <a:off x="5565971" y="5810772"/>
            <a:ext cx="3578029" cy="1047228"/>
          </a:xfrm>
          <a:prstGeom prst="rect">
            <a:avLst/>
          </a:prstGeom>
        </p:spPr>
      </p:pic>
      <p:graphicFrame>
        <p:nvGraphicFramePr>
          <p:cNvPr id="9" name="Tabel 9">
            <a:extLst>
              <a:ext uri="{FF2B5EF4-FFF2-40B4-BE49-F238E27FC236}">
                <a16:creationId xmlns:a16="http://schemas.microsoft.com/office/drawing/2014/main" id="{24C2AD48-6903-DE3B-02A7-EAA26FD87BFA}"/>
              </a:ext>
            </a:extLst>
          </p:cNvPr>
          <p:cNvGraphicFramePr>
            <a:graphicFrameLocks noGrp="1"/>
          </p:cNvGraphicFramePr>
          <p:nvPr>
            <p:extLst>
              <p:ext uri="{D42A27DB-BD31-4B8C-83A1-F6EECF244321}">
                <p14:modId xmlns:p14="http://schemas.microsoft.com/office/powerpoint/2010/main" val="1233384253"/>
              </p:ext>
            </p:extLst>
          </p:nvPr>
        </p:nvGraphicFramePr>
        <p:xfrm>
          <a:off x="1296000" y="1396998"/>
          <a:ext cx="6713792" cy="3931140"/>
        </p:xfrm>
        <a:graphic>
          <a:graphicData uri="http://schemas.openxmlformats.org/drawingml/2006/table">
            <a:tbl>
              <a:tblPr firstRow="1" bandRow="1">
                <a:tableStyleId>{5C22544A-7EE6-4342-B048-85BDC9FD1C3A}</a:tableStyleId>
              </a:tblPr>
              <a:tblGrid>
                <a:gridCol w="3356896">
                  <a:extLst>
                    <a:ext uri="{9D8B030D-6E8A-4147-A177-3AD203B41FA5}">
                      <a16:colId xmlns:a16="http://schemas.microsoft.com/office/drawing/2014/main" val="3616759209"/>
                    </a:ext>
                  </a:extLst>
                </a:gridCol>
                <a:gridCol w="3356896">
                  <a:extLst>
                    <a:ext uri="{9D8B030D-6E8A-4147-A177-3AD203B41FA5}">
                      <a16:colId xmlns:a16="http://schemas.microsoft.com/office/drawing/2014/main" val="4050099688"/>
                    </a:ext>
                  </a:extLst>
                </a:gridCol>
              </a:tblGrid>
              <a:tr h="662756">
                <a:tc>
                  <a:txBody>
                    <a:bodyPr/>
                    <a:lstStyle/>
                    <a:p>
                      <a:r>
                        <a:rPr lang="nl-BE" dirty="0"/>
                        <a:t>Voorbeeld KPI</a:t>
                      </a:r>
                    </a:p>
                  </a:txBody>
                  <a:tcPr>
                    <a:solidFill>
                      <a:srgbClr val="4E0369"/>
                    </a:solidFill>
                  </a:tcPr>
                </a:tc>
                <a:tc>
                  <a:txBody>
                    <a:bodyPr/>
                    <a:lstStyle/>
                    <a:p>
                      <a:r>
                        <a:rPr lang="nl-BE" dirty="0"/>
                        <a:t>Elementen bewijslast</a:t>
                      </a:r>
                    </a:p>
                  </a:txBody>
                  <a:tcPr>
                    <a:solidFill>
                      <a:srgbClr val="4E0369"/>
                    </a:solidFill>
                  </a:tcPr>
                </a:tc>
                <a:extLst>
                  <a:ext uri="{0D108BD9-81ED-4DB2-BD59-A6C34878D82A}">
                    <a16:rowId xmlns:a16="http://schemas.microsoft.com/office/drawing/2014/main" val="2660071520"/>
                  </a:ext>
                </a:extLst>
              </a:tr>
              <a:tr h="1634192">
                <a:tc>
                  <a:txBody>
                    <a:bodyPr/>
                    <a:lstStyle/>
                    <a:p>
                      <a:r>
                        <a:rPr lang="nl-BE" dirty="0"/>
                        <a:t>Er wordt een rapport opgemaakt, waarin drie scenario’s beschreven worden</a:t>
                      </a:r>
                    </a:p>
                  </a:txBody>
                  <a:tcPr>
                    <a:solidFill>
                      <a:srgbClr val="DEBFFD">
                        <a:alpha val="25000"/>
                      </a:srgbClr>
                    </a:solidFill>
                  </a:tcPr>
                </a:tc>
                <a:tc>
                  <a:txBody>
                    <a:bodyPr/>
                    <a:lstStyle/>
                    <a:p>
                      <a:r>
                        <a:rPr lang="nl-BE" dirty="0"/>
                        <a:t>Het rapport, waarin min. drie scenario’s beschreven worden</a:t>
                      </a:r>
                    </a:p>
                  </a:txBody>
                  <a:tcPr>
                    <a:solidFill>
                      <a:srgbClr val="DEBFFD">
                        <a:alpha val="25000"/>
                      </a:srgbClr>
                    </a:solidFill>
                  </a:tcPr>
                </a:tc>
                <a:extLst>
                  <a:ext uri="{0D108BD9-81ED-4DB2-BD59-A6C34878D82A}">
                    <a16:rowId xmlns:a16="http://schemas.microsoft.com/office/drawing/2014/main" val="2903265117"/>
                  </a:ext>
                </a:extLst>
              </a:tr>
              <a:tr h="1634192">
                <a:tc>
                  <a:txBody>
                    <a:bodyPr/>
                    <a:lstStyle/>
                    <a:p>
                      <a:r>
                        <a:rPr lang="nl-BE" dirty="0"/>
                        <a:t>Er wordt een personeelslid aangesteld om het project te coördineren</a:t>
                      </a:r>
                    </a:p>
                  </a:txBody>
                  <a:tcPr>
                    <a:solidFill>
                      <a:srgbClr val="DEBFFD">
                        <a:alpha val="25000"/>
                      </a:srgbClr>
                    </a:solidFill>
                  </a:tcPr>
                </a:tc>
                <a:tc>
                  <a:txBody>
                    <a:bodyPr/>
                    <a:lstStyle/>
                    <a:p>
                      <a:r>
                        <a:rPr lang="nl-BE" dirty="0"/>
                        <a:t>Een aanstellingsbewijs en taakfiche voor het personeelslid</a:t>
                      </a:r>
                    </a:p>
                  </a:txBody>
                  <a:tcPr>
                    <a:solidFill>
                      <a:srgbClr val="DEBFFD">
                        <a:alpha val="25000"/>
                      </a:srgbClr>
                    </a:solidFill>
                  </a:tcPr>
                </a:tc>
                <a:extLst>
                  <a:ext uri="{0D108BD9-81ED-4DB2-BD59-A6C34878D82A}">
                    <a16:rowId xmlns:a16="http://schemas.microsoft.com/office/drawing/2014/main" val="4222072807"/>
                  </a:ext>
                </a:extLst>
              </a:tr>
            </a:tbl>
          </a:graphicData>
        </a:graphic>
      </p:graphicFrame>
    </p:spTree>
    <p:extLst>
      <p:ext uri="{BB962C8B-B14F-4D97-AF65-F5344CB8AC3E}">
        <p14:creationId xmlns:p14="http://schemas.microsoft.com/office/powerpoint/2010/main" val="1611743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31146E08-FFBB-3CA8-B449-596CE64BE329}"/>
              </a:ext>
            </a:extLst>
          </p:cNvPr>
          <p:cNvSpPr txBox="1">
            <a:spLocks/>
          </p:cNvSpPr>
          <p:nvPr/>
        </p:nvSpPr>
        <p:spPr>
          <a:xfrm>
            <a:off x="1448400" y="404608"/>
            <a:ext cx="7416000" cy="1116000"/>
          </a:xfrm>
          <a:prstGeom prst="rect">
            <a:avLst/>
          </a:prstGeom>
        </p:spPr>
        <p:txBody>
          <a:bodyPr vert="horz" lIns="0" tIns="0" rIns="0" bIns="0" rtlCol="0" anchor="t" anchorCtr="0">
            <a:noAutofit/>
          </a:bodyPr>
          <a:lstStyle>
            <a:lvl1pPr algn="l" defTabSz="914400" rtl="0" eaLnBrk="1" latinLnBrk="0" hangingPunct="1">
              <a:lnSpc>
                <a:spcPts val="3800"/>
              </a:lnSpc>
              <a:spcBef>
                <a:spcPct val="0"/>
              </a:spcBef>
              <a:buNone/>
              <a:defRPr sz="3700" b="1" kern="1200">
                <a:solidFill>
                  <a:schemeClr val="tx1"/>
                </a:solidFill>
                <a:latin typeface="Calibri"/>
                <a:ea typeface="+mj-ea"/>
                <a:cs typeface="Calibri"/>
              </a:defRPr>
            </a:lvl1pPr>
          </a:lstStyle>
          <a:p>
            <a:r>
              <a:rPr lang="nl-BE" dirty="0"/>
              <a:t>Voorbeelden interpretatie KPI’s</a:t>
            </a:r>
          </a:p>
        </p:txBody>
      </p:sp>
      <p:pic>
        <p:nvPicPr>
          <p:cNvPr id="3" name="Afbeelding 2">
            <a:extLst>
              <a:ext uri="{FF2B5EF4-FFF2-40B4-BE49-F238E27FC236}">
                <a16:creationId xmlns:a16="http://schemas.microsoft.com/office/drawing/2014/main" id="{A23DE677-1170-BE13-C269-DDA965B4F53D}"/>
              </a:ext>
            </a:extLst>
          </p:cNvPr>
          <p:cNvPicPr>
            <a:picLocks noChangeAspect="1"/>
          </p:cNvPicPr>
          <p:nvPr/>
        </p:nvPicPr>
        <p:blipFill>
          <a:blip r:embed="rId2"/>
          <a:stretch>
            <a:fillRect/>
          </a:stretch>
        </p:blipFill>
        <p:spPr>
          <a:xfrm>
            <a:off x="5565971" y="5810772"/>
            <a:ext cx="3578029" cy="1047228"/>
          </a:xfrm>
          <a:prstGeom prst="rect">
            <a:avLst/>
          </a:prstGeom>
        </p:spPr>
      </p:pic>
      <p:graphicFrame>
        <p:nvGraphicFramePr>
          <p:cNvPr id="5" name="Tabel 9">
            <a:extLst>
              <a:ext uri="{FF2B5EF4-FFF2-40B4-BE49-F238E27FC236}">
                <a16:creationId xmlns:a16="http://schemas.microsoft.com/office/drawing/2014/main" id="{F1036985-01F8-E63F-D81C-76C167BFBB53}"/>
              </a:ext>
            </a:extLst>
          </p:cNvPr>
          <p:cNvGraphicFramePr>
            <a:graphicFrameLocks noGrp="1"/>
          </p:cNvGraphicFramePr>
          <p:nvPr>
            <p:extLst>
              <p:ext uri="{D42A27DB-BD31-4B8C-83A1-F6EECF244321}">
                <p14:modId xmlns:p14="http://schemas.microsoft.com/office/powerpoint/2010/main" val="1904761120"/>
              </p:ext>
            </p:extLst>
          </p:nvPr>
        </p:nvGraphicFramePr>
        <p:xfrm>
          <a:off x="1090246" y="1014901"/>
          <a:ext cx="7614140" cy="4986992"/>
        </p:xfrm>
        <a:graphic>
          <a:graphicData uri="http://schemas.openxmlformats.org/drawingml/2006/table">
            <a:tbl>
              <a:tblPr firstRow="1" bandRow="1">
                <a:tableStyleId>{5C22544A-7EE6-4342-B048-85BDC9FD1C3A}</a:tableStyleId>
              </a:tblPr>
              <a:tblGrid>
                <a:gridCol w="1903535">
                  <a:extLst>
                    <a:ext uri="{9D8B030D-6E8A-4147-A177-3AD203B41FA5}">
                      <a16:colId xmlns:a16="http://schemas.microsoft.com/office/drawing/2014/main" val="3616759209"/>
                    </a:ext>
                  </a:extLst>
                </a:gridCol>
                <a:gridCol w="1903535">
                  <a:extLst>
                    <a:ext uri="{9D8B030D-6E8A-4147-A177-3AD203B41FA5}">
                      <a16:colId xmlns:a16="http://schemas.microsoft.com/office/drawing/2014/main" val="590736025"/>
                    </a:ext>
                  </a:extLst>
                </a:gridCol>
                <a:gridCol w="3807070">
                  <a:extLst>
                    <a:ext uri="{9D8B030D-6E8A-4147-A177-3AD203B41FA5}">
                      <a16:colId xmlns:a16="http://schemas.microsoft.com/office/drawing/2014/main" val="4050099688"/>
                    </a:ext>
                  </a:extLst>
                </a:gridCol>
              </a:tblGrid>
              <a:tr h="0">
                <a:tc>
                  <a:txBody>
                    <a:bodyPr/>
                    <a:lstStyle/>
                    <a:p>
                      <a:r>
                        <a:rPr lang="nl-BE" sz="1600" dirty="0"/>
                        <a:t>Topic</a:t>
                      </a:r>
                    </a:p>
                  </a:txBody>
                  <a:tcPr>
                    <a:solidFill>
                      <a:srgbClr val="4E0369"/>
                    </a:solidFill>
                  </a:tcPr>
                </a:tc>
                <a:tc>
                  <a:txBody>
                    <a:bodyPr/>
                    <a:lstStyle/>
                    <a:p>
                      <a:r>
                        <a:rPr lang="nl-BE" sz="1600" dirty="0"/>
                        <a:t>Voorbeeld KPI</a:t>
                      </a:r>
                    </a:p>
                  </a:txBody>
                  <a:tcPr>
                    <a:solidFill>
                      <a:srgbClr val="4E0369"/>
                    </a:solidFill>
                  </a:tcPr>
                </a:tc>
                <a:tc>
                  <a:txBody>
                    <a:bodyPr/>
                    <a:lstStyle/>
                    <a:p>
                      <a:r>
                        <a:rPr lang="nl-BE" sz="1600" dirty="0"/>
                        <a:t>Elementen bewijslast</a:t>
                      </a:r>
                    </a:p>
                  </a:txBody>
                  <a:tcPr>
                    <a:solidFill>
                      <a:srgbClr val="4E0369"/>
                    </a:solidFill>
                  </a:tcPr>
                </a:tc>
                <a:extLst>
                  <a:ext uri="{0D108BD9-81ED-4DB2-BD59-A6C34878D82A}">
                    <a16:rowId xmlns:a16="http://schemas.microsoft.com/office/drawing/2014/main" val="2660071520"/>
                  </a:ext>
                </a:extLst>
              </a:tr>
              <a:tr h="1634192">
                <a:tc>
                  <a:txBody>
                    <a:bodyPr/>
                    <a:lstStyle/>
                    <a:p>
                      <a:r>
                        <a:rPr lang="nl-BE" sz="1600" dirty="0"/>
                        <a:t>Onduidelijke KPI</a:t>
                      </a:r>
                    </a:p>
                  </a:txBody>
                  <a:tcPr>
                    <a:solidFill>
                      <a:srgbClr val="DEBFFD">
                        <a:alpha val="25000"/>
                      </a:srgbClr>
                    </a:solidFill>
                  </a:tcPr>
                </a:tc>
                <a:tc>
                  <a:txBody>
                    <a:bodyPr/>
                    <a:lstStyle/>
                    <a:p>
                      <a:r>
                        <a:rPr lang="nl-NL" sz="1600" dirty="0"/>
                        <a:t>Het project leidt tot een versterkte samenwerking tussen twee opleidingen</a:t>
                      </a:r>
                    </a:p>
                    <a:p>
                      <a:endParaRPr lang="nl-BE" sz="1600" dirty="0"/>
                    </a:p>
                  </a:txBody>
                  <a:tcPr>
                    <a:solidFill>
                      <a:srgbClr val="DEBFFD">
                        <a:alpha val="25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a:effectLst/>
                          <a:latin typeface="Calibri" panose="020F0502020204030204" pitchFamily="34" charset="0"/>
                          <a:ea typeface="Times" panose="02020603050405020304" pitchFamily="18" charset="0"/>
                          <a:cs typeface="Times New Roman" panose="02020603050405020304" pitchFamily="18" charset="0"/>
                        </a:rPr>
                        <a:t>Deze KPI dient verder verduidelijkt te worden, wat werd verstaan onder versterkt? Wat was de beginsituatie? Hoe zou het project hieraan kunnen bijdragen? Hoe is dit bereikt?</a:t>
                      </a:r>
                      <a:endParaRPr lang="nl-BE" sz="1600" dirty="0">
                        <a:effectLst/>
                        <a:latin typeface="FlandersArtSans-Regular"/>
                        <a:ea typeface="Times" panose="02020603050405020304" pitchFamily="18" charset="0"/>
                        <a:cs typeface="Times New Roman" panose="02020603050405020304" pitchFamily="18" charset="0"/>
                      </a:endParaRPr>
                    </a:p>
                    <a:p>
                      <a:endParaRPr lang="nl-BE" sz="1600" dirty="0"/>
                    </a:p>
                  </a:txBody>
                  <a:tcPr>
                    <a:solidFill>
                      <a:srgbClr val="DEBFFD">
                        <a:alpha val="25000"/>
                      </a:srgbClr>
                    </a:solidFill>
                  </a:tcPr>
                </a:tc>
                <a:extLst>
                  <a:ext uri="{0D108BD9-81ED-4DB2-BD59-A6C34878D82A}">
                    <a16:rowId xmlns:a16="http://schemas.microsoft.com/office/drawing/2014/main" val="2903265117"/>
                  </a:ext>
                </a:extLst>
              </a:tr>
              <a:tr h="1634192">
                <a:tc>
                  <a:txBody>
                    <a:bodyPr/>
                    <a:lstStyle/>
                    <a:p>
                      <a:r>
                        <a:rPr lang="nl-BE" sz="1600" dirty="0">
                          <a:latin typeface="Calibri" panose="020F0502020204030204" pitchFamily="34" charset="0"/>
                          <a:cs typeface="Calibri" panose="020F0502020204030204" pitchFamily="34" charset="0"/>
                        </a:rPr>
                        <a:t>Ruim interpreteerbare KPI</a:t>
                      </a:r>
                    </a:p>
                  </a:txBody>
                  <a:tcPr>
                    <a:solidFill>
                      <a:srgbClr val="DEBFFD">
                        <a:alpha val="25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BE" sz="1600" dirty="0">
                          <a:effectLst/>
                          <a:latin typeface="Calibri" panose="020F0502020204030204" pitchFamily="34" charset="0"/>
                          <a:ea typeface="Times" panose="02020603050405020304" pitchFamily="18" charset="0"/>
                          <a:cs typeface="Calibri" panose="020F0502020204030204" pitchFamily="34" charset="0"/>
                        </a:rPr>
                        <a:t>Er wordt een nieuwe module ingericht</a:t>
                      </a:r>
                    </a:p>
                    <a:p>
                      <a:endParaRPr lang="nl-BE" sz="1600" dirty="0">
                        <a:latin typeface="Calibri" panose="020F0502020204030204" pitchFamily="34" charset="0"/>
                        <a:cs typeface="Calibri" panose="020F0502020204030204" pitchFamily="34" charset="0"/>
                      </a:endParaRPr>
                    </a:p>
                  </a:txBody>
                  <a:tcPr>
                    <a:solidFill>
                      <a:srgbClr val="DEBFFD">
                        <a:alpha val="25000"/>
                      </a:srgbClr>
                    </a:solidFill>
                  </a:tcPr>
                </a:tc>
                <a:tc>
                  <a:txBody>
                    <a:bodyPr/>
                    <a:lstStyle/>
                    <a:p>
                      <a:pPr>
                        <a:lnSpc>
                          <a:spcPct val="100000"/>
                        </a:lnSpc>
                      </a:pPr>
                      <a:r>
                        <a:rPr lang="nl-BE" sz="1600" dirty="0">
                          <a:effectLst/>
                          <a:latin typeface="Calibri" panose="020F0502020204030204" pitchFamily="34" charset="0"/>
                          <a:ea typeface="Times" panose="02020603050405020304" pitchFamily="18" charset="0"/>
                          <a:cs typeface="Calibri" panose="020F0502020204030204" pitchFamily="34" charset="0"/>
                        </a:rPr>
                        <a:t>Afhankelijk van de bepaling kan deze KPI verschillend bewezen worden, vb. </a:t>
                      </a:r>
                    </a:p>
                    <a:p>
                      <a:pPr>
                        <a:lnSpc>
                          <a:spcPct val="100000"/>
                        </a:lnSpc>
                      </a:pPr>
                      <a:endParaRPr lang="nl-BE" sz="1600" dirty="0">
                        <a:effectLst/>
                        <a:latin typeface="Calibri" panose="020F0502020204030204" pitchFamily="34" charset="0"/>
                        <a:ea typeface="Times" panose="02020603050405020304" pitchFamily="18" charset="0"/>
                        <a:cs typeface="Calibri" panose="020F0502020204030204" pitchFamily="34" charset="0"/>
                      </a:endParaRPr>
                    </a:p>
                    <a:p>
                      <a:pPr marL="342900" lvl="0" indent="-342900">
                        <a:lnSpc>
                          <a:spcPct val="100000"/>
                        </a:lnSpc>
                        <a:buFont typeface="Calibri" panose="020F0502020204030204" pitchFamily="34" charset="0"/>
                        <a:buChar char="-"/>
                      </a:pPr>
                      <a:r>
                        <a:rPr lang="nl-BE" sz="1600" dirty="0">
                          <a:effectLst/>
                          <a:latin typeface="Calibri" panose="020F0502020204030204" pitchFamily="34" charset="0"/>
                          <a:ea typeface="Times" panose="02020603050405020304" pitchFamily="18" charset="0"/>
                          <a:cs typeface="Calibri" panose="020F0502020204030204" pitchFamily="34" charset="0"/>
                        </a:rPr>
                        <a:t>Inschrijvingscijfers van de module</a:t>
                      </a:r>
                    </a:p>
                    <a:p>
                      <a:pPr marL="342900" lvl="0" indent="-342900">
                        <a:lnSpc>
                          <a:spcPct val="100000"/>
                        </a:lnSpc>
                        <a:buFont typeface="Calibri" panose="020F0502020204030204" pitchFamily="34" charset="0"/>
                        <a:buChar char="-"/>
                      </a:pPr>
                      <a:r>
                        <a:rPr lang="nl-BE" sz="1600" dirty="0">
                          <a:effectLst/>
                          <a:latin typeface="Calibri" panose="020F0502020204030204" pitchFamily="34" charset="0"/>
                          <a:ea typeface="Times" panose="02020603050405020304" pitchFamily="18" charset="0"/>
                          <a:cs typeface="Calibri" panose="020F0502020204030204" pitchFamily="34" charset="0"/>
                        </a:rPr>
                        <a:t>Slaagcijfers van de module</a:t>
                      </a:r>
                    </a:p>
                    <a:p>
                      <a:pPr marL="342900" lvl="0" indent="-342900">
                        <a:lnSpc>
                          <a:spcPct val="100000"/>
                        </a:lnSpc>
                        <a:buFont typeface="Calibri" panose="020F0502020204030204" pitchFamily="34" charset="0"/>
                        <a:buChar char="-"/>
                      </a:pPr>
                      <a:r>
                        <a:rPr lang="nl-BE" sz="1600" dirty="0">
                          <a:effectLst/>
                          <a:latin typeface="Calibri" panose="020F0502020204030204" pitchFamily="34" charset="0"/>
                          <a:ea typeface="Times" panose="02020603050405020304" pitchFamily="18" charset="0"/>
                          <a:cs typeface="Calibri" panose="020F0502020204030204" pitchFamily="34" charset="0"/>
                        </a:rPr>
                        <a:t>Vacature/aanstellingen van personeel voor de module</a:t>
                      </a:r>
                    </a:p>
                    <a:p>
                      <a:pPr marL="342900" lvl="0" indent="-342900">
                        <a:lnSpc>
                          <a:spcPct val="100000"/>
                        </a:lnSpc>
                        <a:buFont typeface="Calibri" panose="020F0502020204030204" pitchFamily="34" charset="0"/>
                        <a:buChar char="-"/>
                      </a:pPr>
                      <a:r>
                        <a:rPr lang="nl-BE" sz="1600" dirty="0">
                          <a:effectLst/>
                          <a:latin typeface="Calibri" panose="020F0502020204030204" pitchFamily="34" charset="0"/>
                          <a:ea typeface="Times" panose="02020603050405020304" pitchFamily="18" charset="0"/>
                          <a:cs typeface="Calibri" panose="020F0502020204030204" pitchFamily="34" charset="0"/>
                        </a:rPr>
                        <a:t>Vermelding van de module op de website, brochures, </a:t>
                      </a:r>
                    </a:p>
                    <a:p>
                      <a:pPr marL="342900" lvl="0" indent="-342900">
                        <a:lnSpc>
                          <a:spcPct val="100000"/>
                        </a:lnSpc>
                        <a:buFont typeface="Calibri" panose="020F0502020204030204" pitchFamily="34" charset="0"/>
                        <a:buChar char="-"/>
                      </a:pPr>
                      <a:r>
                        <a:rPr lang="nl-BE" sz="1600" dirty="0">
                          <a:effectLst/>
                          <a:latin typeface="Calibri" panose="020F0502020204030204" pitchFamily="34" charset="0"/>
                          <a:ea typeface="Times" panose="02020603050405020304" pitchFamily="18" charset="0"/>
                          <a:cs typeface="Calibri" panose="020F0502020204030204" pitchFamily="34" charset="0"/>
                        </a:rPr>
                        <a:t>Beslissing van een bestuursorgaan om de module in te richten</a:t>
                      </a:r>
                    </a:p>
                    <a:p>
                      <a:endParaRPr lang="nl-BE" sz="1600" dirty="0">
                        <a:latin typeface="Calibri" panose="020F0502020204030204" pitchFamily="34" charset="0"/>
                        <a:cs typeface="Calibri" panose="020F0502020204030204" pitchFamily="34" charset="0"/>
                      </a:endParaRPr>
                    </a:p>
                  </a:txBody>
                  <a:tcPr>
                    <a:solidFill>
                      <a:srgbClr val="DEBFFD">
                        <a:alpha val="25000"/>
                      </a:srgbClr>
                    </a:solidFill>
                  </a:tcPr>
                </a:tc>
                <a:extLst>
                  <a:ext uri="{0D108BD9-81ED-4DB2-BD59-A6C34878D82A}">
                    <a16:rowId xmlns:a16="http://schemas.microsoft.com/office/drawing/2014/main" val="4222072807"/>
                  </a:ext>
                </a:extLst>
              </a:tr>
            </a:tbl>
          </a:graphicData>
        </a:graphic>
      </p:graphicFrame>
    </p:spTree>
    <p:extLst>
      <p:ext uri="{BB962C8B-B14F-4D97-AF65-F5344CB8AC3E}">
        <p14:creationId xmlns:p14="http://schemas.microsoft.com/office/powerpoint/2010/main" val="1321584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31146E08-FFBB-3CA8-B449-596CE64BE329}"/>
              </a:ext>
            </a:extLst>
          </p:cNvPr>
          <p:cNvSpPr txBox="1">
            <a:spLocks/>
          </p:cNvSpPr>
          <p:nvPr/>
        </p:nvSpPr>
        <p:spPr>
          <a:xfrm>
            <a:off x="1360477" y="362214"/>
            <a:ext cx="7416000" cy="1116000"/>
          </a:xfrm>
          <a:prstGeom prst="rect">
            <a:avLst/>
          </a:prstGeom>
        </p:spPr>
        <p:txBody>
          <a:bodyPr vert="horz" lIns="0" tIns="0" rIns="0" bIns="0" rtlCol="0" anchor="t" anchorCtr="0">
            <a:noAutofit/>
          </a:bodyPr>
          <a:lstStyle>
            <a:lvl1pPr algn="l" defTabSz="914400" rtl="0" eaLnBrk="1" latinLnBrk="0" hangingPunct="1">
              <a:lnSpc>
                <a:spcPts val="3800"/>
              </a:lnSpc>
              <a:spcBef>
                <a:spcPct val="0"/>
              </a:spcBef>
              <a:buNone/>
              <a:defRPr sz="3700" b="1" kern="1200">
                <a:solidFill>
                  <a:schemeClr val="tx1"/>
                </a:solidFill>
                <a:latin typeface="Calibri"/>
                <a:ea typeface="+mj-ea"/>
                <a:cs typeface="Calibri"/>
              </a:defRPr>
            </a:lvl1pPr>
          </a:lstStyle>
          <a:p>
            <a:r>
              <a:rPr lang="nl-BE" dirty="0"/>
              <a:t>Voorbeelden interpretatie KPI’s</a:t>
            </a:r>
          </a:p>
        </p:txBody>
      </p:sp>
      <p:pic>
        <p:nvPicPr>
          <p:cNvPr id="3" name="Afbeelding 2">
            <a:extLst>
              <a:ext uri="{FF2B5EF4-FFF2-40B4-BE49-F238E27FC236}">
                <a16:creationId xmlns:a16="http://schemas.microsoft.com/office/drawing/2014/main" id="{2307460A-0B8F-D3BB-3381-C69BACFD9628}"/>
              </a:ext>
            </a:extLst>
          </p:cNvPr>
          <p:cNvPicPr>
            <a:picLocks noChangeAspect="1"/>
          </p:cNvPicPr>
          <p:nvPr/>
        </p:nvPicPr>
        <p:blipFill>
          <a:blip r:embed="rId2"/>
          <a:stretch>
            <a:fillRect/>
          </a:stretch>
        </p:blipFill>
        <p:spPr>
          <a:xfrm>
            <a:off x="5565971" y="5810772"/>
            <a:ext cx="3578029" cy="1047228"/>
          </a:xfrm>
          <a:prstGeom prst="rect">
            <a:avLst/>
          </a:prstGeom>
        </p:spPr>
      </p:pic>
      <p:graphicFrame>
        <p:nvGraphicFramePr>
          <p:cNvPr id="7" name="Tabel 9">
            <a:extLst>
              <a:ext uri="{FF2B5EF4-FFF2-40B4-BE49-F238E27FC236}">
                <a16:creationId xmlns:a16="http://schemas.microsoft.com/office/drawing/2014/main" id="{BE23F3DF-9944-6F07-9A84-5F3A841F5FCD}"/>
              </a:ext>
            </a:extLst>
          </p:cNvPr>
          <p:cNvGraphicFramePr>
            <a:graphicFrameLocks noGrp="1"/>
          </p:cNvGraphicFramePr>
          <p:nvPr>
            <p:extLst>
              <p:ext uri="{D42A27DB-BD31-4B8C-83A1-F6EECF244321}">
                <p14:modId xmlns:p14="http://schemas.microsoft.com/office/powerpoint/2010/main" val="209295173"/>
              </p:ext>
            </p:extLst>
          </p:nvPr>
        </p:nvGraphicFramePr>
        <p:xfrm>
          <a:off x="965976" y="920214"/>
          <a:ext cx="7614140" cy="4663440"/>
        </p:xfrm>
        <a:graphic>
          <a:graphicData uri="http://schemas.openxmlformats.org/drawingml/2006/table">
            <a:tbl>
              <a:tblPr firstRow="1" bandRow="1">
                <a:tableStyleId>{5C22544A-7EE6-4342-B048-85BDC9FD1C3A}</a:tableStyleId>
              </a:tblPr>
              <a:tblGrid>
                <a:gridCol w="1903535">
                  <a:extLst>
                    <a:ext uri="{9D8B030D-6E8A-4147-A177-3AD203B41FA5}">
                      <a16:colId xmlns:a16="http://schemas.microsoft.com/office/drawing/2014/main" val="3616759209"/>
                    </a:ext>
                  </a:extLst>
                </a:gridCol>
                <a:gridCol w="1903535">
                  <a:extLst>
                    <a:ext uri="{9D8B030D-6E8A-4147-A177-3AD203B41FA5}">
                      <a16:colId xmlns:a16="http://schemas.microsoft.com/office/drawing/2014/main" val="590736025"/>
                    </a:ext>
                  </a:extLst>
                </a:gridCol>
                <a:gridCol w="3807070">
                  <a:extLst>
                    <a:ext uri="{9D8B030D-6E8A-4147-A177-3AD203B41FA5}">
                      <a16:colId xmlns:a16="http://schemas.microsoft.com/office/drawing/2014/main" val="4050099688"/>
                    </a:ext>
                  </a:extLst>
                </a:gridCol>
              </a:tblGrid>
              <a:tr h="0">
                <a:tc>
                  <a:txBody>
                    <a:bodyPr/>
                    <a:lstStyle/>
                    <a:p>
                      <a:r>
                        <a:rPr lang="nl-BE" sz="1600" dirty="0"/>
                        <a:t>Topic</a:t>
                      </a:r>
                    </a:p>
                  </a:txBody>
                  <a:tcPr>
                    <a:solidFill>
                      <a:srgbClr val="4E0369"/>
                    </a:solidFill>
                  </a:tcPr>
                </a:tc>
                <a:tc>
                  <a:txBody>
                    <a:bodyPr/>
                    <a:lstStyle/>
                    <a:p>
                      <a:r>
                        <a:rPr lang="nl-BE" sz="1600" dirty="0"/>
                        <a:t>Voorbeeld KPI</a:t>
                      </a:r>
                    </a:p>
                  </a:txBody>
                  <a:tcPr>
                    <a:solidFill>
                      <a:srgbClr val="4E0369"/>
                    </a:solidFill>
                  </a:tcPr>
                </a:tc>
                <a:tc>
                  <a:txBody>
                    <a:bodyPr/>
                    <a:lstStyle/>
                    <a:p>
                      <a:r>
                        <a:rPr lang="nl-BE" sz="1600" dirty="0"/>
                        <a:t>Elementen bewijslast</a:t>
                      </a:r>
                    </a:p>
                  </a:txBody>
                  <a:tcPr>
                    <a:solidFill>
                      <a:srgbClr val="4E0369"/>
                    </a:solidFill>
                  </a:tcPr>
                </a:tc>
                <a:extLst>
                  <a:ext uri="{0D108BD9-81ED-4DB2-BD59-A6C34878D82A}">
                    <a16:rowId xmlns:a16="http://schemas.microsoft.com/office/drawing/2014/main" val="2660071520"/>
                  </a:ext>
                </a:extLst>
              </a:tr>
              <a:tr h="1634192">
                <a:tc>
                  <a:txBody>
                    <a:bodyPr/>
                    <a:lstStyle/>
                    <a:p>
                      <a:r>
                        <a:rPr lang="nl-BE" sz="1600" dirty="0"/>
                        <a:t>Cumulatieve  KPI</a:t>
                      </a:r>
                    </a:p>
                  </a:txBody>
                  <a:tcPr>
                    <a:solidFill>
                      <a:srgbClr val="DEBFFD">
                        <a:alpha val="25000"/>
                      </a:srgbClr>
                    </a:solidFill>
                  </a:tcPr>
                </a:tc>
                <a:tc>
                  <a:txBody>
                    <a:bodyPr/>
                    <a:lstStyle/>
                    <a:p>
                      <a:r>
                        <a:rPr lang="nl-NL" sz="1600" dirty="0"/>
                        <a:t>Er worden vijf sessies georganiseerd, waaraan studenten, docenten en het werkveld zullen deelnemen</a:t>
                      </a:r>
                    </a:p>
                    <a:p>
                      <a:endParaRPr lang="nl-BE" sz="1600" dirty="0"/>
                    </a:p>
                  </a:txBody>
                  <a:tcPr>
                    <a:solidFill>
                      <a:srgbClr val="DEBFFD">
                        <a:alpha val="25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a:effectLst/>
                          <a:latin typeface="Calibri" panose="020F0502020204030204" pitchFamily="34" charset="0"/>
                          <a:ea typeface="Times" panose="02020603050405020304" pitchFamily="18" charset="0"/>
                          <a:cs typeface="Times New Roman" panose="02020603050405020304" pitchFamily="18" charset="0"/>
                        </a:rPr>
                        <a:t>Naast de bewijslast voor de organisatie van de vijf sessies, is het belangrijk op te merken dat het om een cumulatieve KPI gaat. Het moet gaan over vijf sessies, die georganiseerd werden, waar telkens de drie doelgroepen aan hebben deelgenomen (aanwezigheidslijsten per profiel, ..). Pas wanneer dit allemaal is bewezen, wordt deze KPI als behaald  beschouwd.</a:t>
                      </a:r>
                    </a:p>
                    <a:p>
                      <a:endParaRPr lang="nl-BE" sz="1600" dirty="0"/>
                    </a:p>
                  </a:txBody>
                  <a:tcPr>
                    <a:solidFill>
                      <a:srgbClr val="DEBFFD">
                        <a:alpha val="25000"/>
                      </a:srgbClr>
                    </a:solidFill>
                  </a:tcPr>
                </a:tc>
                <a:extLst>
                  <a:ext uri="{0D108BD9-81ED-4DB2-BD59-A6C34878D82A}">
                    <a16:rowId xmlns:a16="http://schemas.microsoft.com/office/drawing/2014/main" val="2903265117"/>
                  </a:ext>
                </a:extLst>
              </a:tr>
              <a:tr h="1634192">
                <a:tc>
                  <a:txBody>
                    <a:bodyPr/>
                    <a:lstStyle/>
                    <a:p>
                      <a:r>
                        <a:rPr lang="nl-BE" sz="1600" dirty="0">
                          <a:latin typeface="Calibri" panose="020F0502020204030204" pitchFamily="34" charset="0"/>
                          <a:cs typeface="Calibri" panose="020F0502020204030204" pitchFamily="34" charset="0"/>
                        </a:rPr>
                        <a:t>Niet gekwantificeerde KPI</a:t>
                      </a:r>
                    </a:p>
                  </a:txBody>
                  <a:tcPr>
                    <a:solidFill>
                      <a:srgbClr val="DEBFFD">
                        <a:alpha val="25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600" dirty="0">
                          <a:effectLst/>
                          <a:latin typeface="Calibri" panose="020F0502020204030204" pitchFamily="34" charset="0"/>
                          <a:ea typeface="Times" panose="02020603050405020304" pitchFamily="18" charset="0"/>
                          <a:cs typeface="Calibri" panose="020F0502020204030204" pitchFamily="34" charset="0"/>
                        </a:rPr>
                        <a:t>We verwachten een stijging van studentenaantallen</a:t>
                      </a:r>
                    </a:p>
                    <a:p>
                      <a:endParaRPr lang="nl-BE" sz="1600" dirty="0">
                        <a:latin typeface="Calibri" panose="020F0502020204030204" pitchFamily="34" charset="0"/>
                        <a:cs typeface="Calibri" panose="020F0502020204030204" pitchFamily="34" charset="0"/>
                      </a:endParaRPr>
                    </a:p>
                  </a:txBody>
                  <a:tcPr>
                    <a:solidFill>
                      <a:srgbClr val="DEBFFD">
                        <a:alpha val="25000"/>
                      </a:srgbClr>
                    </a:solidFill>
                  </a:tcPr>
                </a:tc>
                <a:tc>
                  <a:txBody>
                    <a:bodyPr/>
                    <a:lstStyle/>
                    <a:p>
                      <a:pPr>
                        <a:lnSpc>
                          <a:spcPct val="100000"/>
                        </a:lnSpc>
                      </a:pPr>
                      <a:r>
                        <a:rPr lang="nl-NL" sz="1600" dirty="0">
                          <a:effectLst/>
                          <a:latin typeface="Calibri" panose="020F0502020204030204" pitchFamily="34" charset="0"/>
                          <a:ea typeface="Times" panose="02020603050405020304" pitchFamily="18" charset="0"/>
                          <a:cs typeface="Calibri" panose="020F0502020204030204" pitchFamily="34" charset="0"/>
                        </a:rPr>
                        <a:t>Voor deze KPI moet een uitgevoerde nulmeting worden toegevoegd, een kwantificering van het verwachte studentenaantal (hoe groot was de stijging die met het project beoogd werd) en in hoeverre deze bereikt werd.</a:t>
                      </a:r>
                    </a:p>
                    <a:p>
                      <a:endParaRPr lang="nl-BE" sz="1600" dirty="0">
                        <a:latin typeface="Calibri" panose="020F0502020204030204" pitchFamily="34" charset="0"/>
                        <a:cs typeface="Calibri" panose="020F0502020204030204" pitchFamily="34" charset="0"/>
                      </a:endParaRPr>
                    </a:p>
                  </a:txBody>
                  <a:tcPr>
                    <a:solidFill>
                      <a:srgbClr val="DEBFFD">
                        <a:alpha val="25000"/>
                      </a:srgbClr>
                    </a:solidFill>
                  </a:tcPr>
                </a:tc>
                <a:extLst>
                  <a:ext uri="{0D108BD9-81ED-4DB2-BD59-A6C34878D82A}">
                    <a16:rowId xmlns:a16="http://schemas.microsoft.com/office/drawing/2014/main" val="4222072807"/>
                  </a:ext>
                </a:extLst>
              </a:tr>
            </a:tbl>
          </a:graphicData>
        </a:graphic>
      </p:graphicFrame>
    </p:spTree>
    <p:extLst>
      <p:ext uri="{BB962C8B-B14F-4D97-AF65-F5344CB8AC3E}">
        <p14:creationId xmlns:p14="http://schemas.microsoft.com/office/powerpoint/2010/main" val="3340304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6C5383-FD0E-3349-84E3-ACE3E4D01986}"/>
              </a:ext>
            </a:extLst>
          </p:cNvPr>
          <p:cNvSpPr>
            <a:spLocks noGrp="1"/>
          </p:cNvSpPr>
          <p:nvPr>
            <p:ph type="title"/>
          </p:nvPr>
        </p:nvSpPr>
        <p:spPr/>
        <p:txBody>
          <a:bodyPr/>
          <a:lstStyle/>
          <a:p>
            <a:r>
              <a:rPr lang="nl-BE" dirty="0"/>
              <a:t>Gezamenlijke projecten</a:t>
            </a:r>
          </a:p>
        </p:txBody>
      </p:sp>
      <p:sp>
        <p:nvSpPr>
          <p:cNvPr id="3" name="Tijdelijke aanduiding voor inhoud 2">
            <a:extLst>
              <a:ext uri="{FF2B5EF4-FFF2-40B4-BE49-F238E27FC236}">
                <a16:creationId xmlns:a16="http://schemas.microsoft.com/office/drawing/2014/main" id="{C6F70A87-19EA-509A-C7F6-4EEF8A97DD18}"/>
              </a:ext>
            </a:extLst>
          </p:cNvPr>
          <p:cNvSpPr>
            <a:spLocks noGrp="1"/>
          </p:cNvSpPr>
          <p:nvPr>
            <p:ph sz="half" idx="1"/>
          </p:nvPr>
        </p:nvSpPr>
        <p:spPr/>
        <p:txBody>
          <a:bodyPr/>
          <a:lstStyle/>
          <a:p>
            <a:r>
              <a:rPr lang="nl-BE" dirty="0"/>
              <a:t>Keuze voor een gezamenlijke beoordeling</a:t>
            </a:r>
          </a:p>
          <a:p>
            <a:pPr lvl="1"/>
            <a:r>
              <a:rPr lang="nl-BE" dirty="0"/>
              <a:t>KPI en bewijslast geldt voor alle instellingen</a:t>
            </a:r>
          </a:p>
          <a:p>
            <a:pPr lvl="1"/>
            <a:r>
              <a:rPr lang="nl-BE" dirty="0"/>
              <a:t>Vb. KPI alle instellingen implementeren remediëringsmaatregelen</a:t>
            </a:r>
          </a:p>
          <a:p>
            <a:r>
              <a:rPr lang="nl-BE" dirty="0"/>
              <a:t>Keuze voor een individuele beoordeling</a:t>
            </a:r>
          </a:p>
          <a:p>
            <a:pPr lvl="1"/>
            <a:r>
              <a:rPr lang="nl-BE" dirty="0"/>
              <a:t>KPI en bewijslast wordt afzonderlijk beoordeeld</a:t>
            </a:r>
          </a:p>
          <a:p>
            <a:pPr lvl="1"/>
            <a:r>
              <a:rPr lang="nl-BE" dirty="0"/>
              <a:t>Vb. </a:t>
            </a:r>
            <a:r>
              <a:rPr lang="nl-NL" dirty="0"/>
              <a:t>instelling A richt vijf modules in en instelling B vier modules. </a:t>
            </a:r>
            <a:endParaRPr lang="nl-BE" dirty="0"/>
          </a:p>
        </p:txBody>
      </p:sp>
      <p:pic>
        <p:nvPicPr>
          <p:cNvPr id="4" name="Afbeelding 3">
            <a:extLst>
              <a:ext uri="{FF2B5EF4-FFF2-40B4-BE49-F238E27FC236}">
                <a16:creationId xmlns:a16="http://schemas.microsoft.com/office/drawing/2014/main" id="{7DF09BB0-4150-73E5-8A8A-9A3004B4A4FB}"/>
              </a:ext>
            </a:extLst>
          </p:cNvPr>
          <p:cNvPicPr>
            <a:picLocks noChangeAspect="1"/>
          </p:cNvPicPr>
          <p:nvPr/>
        </p:nvPicPr>
        <p:blipFill>
          <a:blip r:embed="rId2"/>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400316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164022-7A90-79E0-133B-55BB4D311F04}"/>
              </a:ext>
            </a:extLst>
          </p:cNvPr>
          <p:cNvSpPr>
            <a:spLocks noGrp="1"/>
          </p:cNvSpPr>
          <p:nvPr>
            <p:ph type="title"/>
          </p:nvPr>
        </p:nvSpPr>
        <p:spPr/>
        <p:txBody>
          <a:bodyPr/>
          <a:lstStyle/>
          <a:p>
            <a:r>
              <a:rPr lang="nl-BE" dirty="0"/>
              <a:t>BIS projecten</a:t>
            </a:r>
          </a:p>
        </p:txBody>
      </p:sp>
      <p:sp>
        <p:nvSpPr>
          <p:cNvPr id="3" name="Tijdelijke aanduiding voor inhoud 2">
            <a:extLst>
              <a:ext uri="{FF2B5EF4-FFF2-40B4-BE49-F238E27FC236}">
                <a16:creationId xmlns:a16="http://schemas.microsoft.com/office/drawing/2014/main" id="{B1045D39-C681-49B3-122D-D18ACD99F6B3}"/>
              </a:ext>
            </a:extLst>
          </p:cNvPr>
          <p:cNvSpPr>
            <a:spLocks noGrp="1"/>
          </p:cNvSpPr>
          <p:nvPr>
            <p:ph sz="half" idx="1"/>
          </p:nvPr>
        </p:nvSpPr>
        <p:spPr>
          <a:xfrm>
            <a:off x="1296000" y="1915200"/>
            <a:ext cx="7416000" cy="854377"/>
          </a:xfrm>
        </p:spPr>
        <p:txBody>
          <a:bodyPr/>
          <a:lstStyle/>
          <a:p>
            <a:r>
              <a:rPr lang="nl-BE" dirty="0"/>
              <a:t>Verslag is gezamenlijk met het originele project</a:t>
            </a:r>
          </a:p>
        </p:txBody>
      </p:sp>
      <p:sp>
        <p:nvSpPr>
          <p:cNvPr id="4" name="Titel 1">
            <a:extLst>
              <a:ext uri="{FF2B5EF4-FFF2-40B4-BE49-F238E27FC236}">
                <a16:creationId xmlns:a16="http://schemas.microsoft.com/office/drawing/2014/main" id="{06423206-7B9F-C0A6-1557-5FA235248229}"/>
              </a:ext>
            </a:extLst>
          </p:cNvPr>
          <p:cNvSpPr txBox="1">
            <a:spLocks/>
          </p:cNvSpPr>
          <p:nvPr/>
        </p:nvSpPr>
        <p:spPr>
          <a:xfrm>
            <a:off x="1296000" y="3000970"/>
            <a:ext cx="7416000" cy="1116000"/>
          </a:xfrm>
          <a:prstGeom prst="rect">
            <a:avLst/>
          </a:prstGeom>
        </p:spPr>
        <p:txBody>
          <a:bodyPr vert="horz" lIns="0" tIns="0" rIns="0" bIns="0" rtlCol="0" anchor="t" anchorCtr="0">
            <a:noAutofit/>
          </a:bodyPr>
          <a:lstStyle>
            <a:lvl1pPr algn="l" defTabSz="914400" rtl="0" eaLnBrk="1" latinLnBrk="0" hangingPunct="1">
              <a:lnSpc>
                <a:spcPts val="3800"/>
              </a:lnSpc>
              <a:spcBef>
                <a:spcPct val="0"/>
              </a:spcBef>
              <a:buNone/>
              <a:defRPr sz="3700" b="1" kern="1200">
                <a:solidFill>
                  <a:schemeClr val="tx1"/>
                </a:solidFill>
                <a:latin typeface="Calibri"/>
                <a:ea typeface="+mj-ea"/>
                <a:cs typeface="Calibri"/>
              </a:defRPr>
            </a:lvl1pPr>
          </a:lstStyle>
          <a:p>
            <a:r>
              <a:rPr lang="nl-BE"/>
              <a:t>Gebruik logo</a:t>
            </a:r>
            <a:endParaRPr lang="nl-BE" dirty="0"/>
          </a:p>
        </p:txBody>
      </p:sp>
      <p:sp>
        <p:nvSpPr>
          <p:cNvPr id="5" name="Tijdelijke aanduiding voor inhoud 2">
            <a:extLst>
              <a:ext uri="{FF2B5EF4-FFF2-40B4-BE49-F238E27FC236}">
                <a16:creationId xmlns:a16="http://schemas.microsoft.com/office/drawing/2014/main" id="{37A2911C-BA00-20D6-F414-CFFD9EBC156F}"/>
              </a:ext>
            </a:extLst>
          </p:cNvPr>
          <p:cNvSpPr txBox="1">
            <a:spLocks/>
          </p:cNvSpPr>
          <p:nvPr/>
        </p:nvSpPr>
        <p:spPr>
          <a:xfrm>
            <a:off x="1296000" y="3921174"/>
            <a:ext cx="7416000" cy="854377"/>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BE" dirty="0"/>
              <a:t>Het is verplicht het logo te gebruiken in alle communicatie over het Voorsprongfonds Hoger Onderwijs</a:t>
            </a:r>
          </a:p>
        </p:txBody>
      </p:sp>
      <p:pic>
        <p:nvPicPr>
          <p:cNvPr id="6" name="Afbeelding 5">
            <a:extLst>
              <a:ext uri="{FF2B5EF4-FFF2-40B4-BE49-F238E27FC236}">
                <a16:creationId xmlns:a16="http://schemas.microsoft.com/office/drawing/2014/main" id="{91412003-1878-FD8E-A6C0-9DD49E4D485D}"/>
              </a:ext>
            </a:extLst>
          </p:cNvPr>
          <p:cNvPicPr>
            <a:picLocks noChangeAspect="1"/>
          </p:cNvPicPr>
          <p:nvPr/>
        </p:nvPicPr>
        <p:blipFill>
          <a:blip r:embed="rId6"/>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31136990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BEA45B-188E-733D-5FFD-C7FA7E7F6EC3}"/>
              </a:ext>
            </a:extLst>
          </p:cNvPr>
          <p:cNvSpPr>
            <a:spLocks noGrp="1"/>
          </p:cNvSpPr>
          <p:nvPr>
            <p:ph type="title"/>
          </p:nvPr>
        </p:nvSpPr>
        <p:spPr/>
        <p:txBody>
          <a:bodyPr/>
          <a:lstStyle/>
          <a:p>
            <a:r>
              <a:rPr lang="nl-BE" dirty="0">
                <a:latin typeface="Calibri" panose="020F0502020204030204" pitchFamily="34" charset="0"/>
                <a:cs typeface="Calibri" panose="020F0502020204030204" pitchFamily="34" charset="0"/>
              </a:rPr>
              <a:t>Evaluatiemechanisme</a:t>
            </a:r>
          </a:p>
        </p:txBody>
      </p:sp>
      <p:sp>
        <p:nvSpPr>
          <p:cNvPr id="3" name="Tijdelijke aanduiding voor inhoud 2">
            <a:extLst>
              <a:ext uri="{FF2B5EF4-FFF2-40B4-BE49-F238E27FC236}">
                <a16:creationId xmlns:a16="http://schemas.microsoft.com/office/drawing/2014/main" id="{C501FC67-CA44-0090-02FA-4974817120D9}"/>
              </a:ext>
            </a:extLst>
          </p:cNvPr>
          <p:cNvSpPr>
            <a:spLocks noGrp="1"/>
          </p:cNvSpPr>
          <p:nvPr>
            <p:ph sz="half" idx="1"/>
          </p:nvPr>
        </p:nvSpPr>
        <p:spPr>
          <a:xfrm>
            <a:off x="1296000" y="2391369"/>
            <a:ext cx="7416000" cy="1628100"/>
          </a:xfrm>
        </p:spPr>
        <p:txBody>
          <a:bodyPr/>
          <a:lstStyle/>
          <a:p>
            <a:endParaRPr lang="nl-NL" sz="2000" dirty="0">
              <a:latin typeface="Calibri" panose="020F0502020204030204" pitchFamily="34" charset="0"/>
              <a:cs typeface="Calibri" panose="020F0502020204030204" pitchFamily="34" charset="0"/>
            </a:endParaRPr>
          </a:p>
          <a:p>
            <a:r>
              <a:rPr lang="nl-NL" sz="2000" dirty="0">
                <a:latin typeface="Calibri" panose="020F0502020204030204" pitchFamily="34" charset="0"/>
                <a:cs typeface="Calibri" panose="020F0502020204030204" pitchFamily="34" charset="0"/>
              </a:rPr>
              <a:t>Samenwerking					15%</a:t>
            </a:r>
          </a:p>
          <a:p>
            <a:r>
              <a:rPr lang="nl-NL" sz="2000" dirty="0">
                <a:latin typeface="Calibri" panose="020F0502020204030204" pitchFamily="34" charset="0"/>
                <a:cs typeface="Calibri" panose="020F0502020204030204" pitchFamily="34" charset="0"/>
              </a:rPr>
              <a:t>Uitvoering van de voorgestelde aanpak 		15%</a:t>
            </a:r>
          </a:p>
          <a:p>
            <a:r>
              <a:rPr lang="nl-NL" sz="2000" dirty="0">
                <a:latin typeface="Calibri" panose="020F0502020204030204" pitchFamily="34" charset="0"/>
                <a:cs typeface="Calibri" panose="020F0502020204030204" pitchFamily="34" charset="0"/>
              </a:rPr>
              <a:t>Realisatie van vooropgestelde KPI’s 		70%</a:t>
            </a:r>
          </a:p>
          <a:p>
            <a:pPr>
              <a:buNone/>
            </a:pPr>
            <a:endParaRPr lang="nl-NL" sz="2000" dirty="0">
              <a:latin typeface="Calibri" panose="020F0502020204030204" pitchFamily="34" charset="0"/>
              <a:cs typeface="Calibri" panose="020F0502020204030204" pitchFamily="34" charset="0"/>
            </a:endParaRPr>
          </a:p>
          <a:p>
            <a:pPr>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D3EC05F-7915-621E-E522-8732AE6DCDD5}"/>
              </a:ext>
            </a:extLst>
          </p:cNvPr>
          <p:cNvPicPr>
            <a:picLocks noChangeAspect="1"/>
          </p:cNvPicPr>
          <p:nvPr/>
        </p:nvPicPr>
        <p:blipFill>
          <a:blip r:embed="rId2"/>
          <a:stretch>
            <a:fillRect/>
          </a:stretch>
        </p:blipFill>
        <p:spPr>
          <a:xfrm>
            <a:off x="5565971" y="5810772"/>
            <a:ext cx="3578029" cy="1047228"/>
          </a:xfrm>
          <a:prstGeom prst="rect">
            <a:avLst/>
          </a:prstGeom>
        </p:spPr>
      </p:pic>
      <p:sp>
        <p:nvSpPr>
          <p:cNvPr id="5" name="Rechthoek 4">
            <a:extLst>
              <a:ext uri="{FF2B5EF4-FFF2-40B4-BE49-F238E27FC236}">
                <a16:creationId xmlns:a16="http://schemas.microsoft.com/office/drawing/2014/main" id="{C7F9AB7A-6AD7-FD52-F8DB-AE6785901DCF}"/>
              </a:ext>
            </a:extLst>
          </p:cNvPr>
          <p:cNvSpPr/>
          <p:nvPr/>
        </p:nvSpPr>
        <p:spPr>
          <a:xfrm>
            <a:off x="1296000" y="1841822"/>
            <a:ext cx="6796454" cy="276066"/>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De beoordelingscriteria per project:</a:t>
            </a:r>
          </a:p>
        </p:txBody>
      </p:sp>
      <p:sp>
        <p:nvSpPr>
          <p:cNvPr id="7" name="Rechthoek 6">
            <a:extLst>
              <a:ext uri="{FF2B5EF4-FFF2-40B4-BE49-F238E27FC236}">
                <a16:creationId xmlns:a16="http://schemas.microsoft.com/office/drawing/2014/main" id="{31638EE7-0B60-56B5-F677-03EB03358525}"/>
              </a:ext>
            </a:extLst>
          </p:cNvPr>
          <p:cNvSpPr/>
          <p:nvPr/>
        </p:nvSpPr>
        <p:spPr>
          <a:xfrm>
            <a:off x="1173773" y="4262536"/>
            <a:ext cx="6796454" cy="1116000"/>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De inhoudelijke evaluatie van ieder project wordt uitgedrukt als een percentage. Dit percentage leidt tot een voorstel van betaling of terugvordering van de subsidie</a:t>
            </a:r>
          </a:p>
        </p:txBody>
      </p:sp>
    </p:spTree>
    <p:extLst>
      <p:ext uri="{BB962C8B-B14F-4D97-AF65-F5344CB8AC3E}">
        <p14:creationId xmlns:p14="http://schemas.microsoft.com/office/powerpoint/2010/main" val="400806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B1BC2-F473-F5F9-37BB-F12B0EE90458}"/>
              </a:ext>
            </a:extLst>
          </p:cNvPr>
          <p:cNvSpPr>
            <a:spLocks noGrp="1"/>
          </p:cNvSpPr>
          <p:nvPr>
            <p:ph type="title"/>
          </p:nvPr>
        </p:nvSpPr>
        <p:spPr>
          <a:xfrm>
            <a:off x="1172908" y="439957"/>
            <a:ext cx="7416000" cy="1116000"/>
          </a:xfrm>
        </p:spPr>
        <p:txBody>
          <a:bodyPr/>
          <a:lstStyle/>
          <a:p>
            <a:r>
              <a:rPr lang="nl-BE" sz="4000" b="1" dirty="0">
                <a:solidFill>
                  <a:srgbClr val="444444"/>
                </a:solidFill>
                <a:latin typeface="Calibri" panose="020F0502020204030204" pitchFamily="34" charset="0"/>
                <a:cs typeface="Calibri" panose="020F0502020204030204" pitchFamily="34" charset="0"/>
              </a:rPr>
              <a:t>Evaluatiemechanisme – toelichting</a:t>
            </a:r>
            <a:endParaRPr lang="nl-BE" dirty="0">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D647AD53-DD4A-D1AF-C97F-0248EAED522F}"/>
              </a:ext>
            </a:extLst>
          </p:cNvPr>
          <p:cNvSpPr>
            <a:spLocks noGrp="1"/>
          </p:cNvSpPr>
          <p:nvPr>
            <p:ph sz="half" idx="1"/>
          </p:nvPr>
        </p:nvSpPr>
        <p:spPr>
          <a:xfrm>
            <a:off x="706914" y="2108205"/>
            <a:ext cx="3001085" cy="3641539"/>
          </a:xfrm>
        </p:spPr>
        <p:txBody>
          <a:bodyPr/>
          <a:lstStyle/>
          <a:p>
            <a:pPr marL="266629">
              <a:buNone/>
            </a:pPr>
            <a:r>
              <a:rPr lang="nl-NL" sz="1600" dirty="0">
                <a:latin typeface="Calibri" panose="020F0502020204030204" pitchFamily="34" charset="0"/>
                <a:cs typeface="Calibri" panose="020F0502020204030204" pitchFamily="34" charset="0"/>
              </a:rPr>
              <a:t>De begunstigde omschrijft hoe de geplande samenwerking is verlopen: rolverdeling, de verhouding van taken en de meerwaarde die de samenwerking heeft teweeggebracht.</a:t>
            </a:r>
            <a:endParaRPr lang="nl-BE" sz="1600" dirty="0">
              <a:latin typeface="Calibri" panose="020F0502020204030204" pitchFamily="34" charset="0"/>
              <a:cs typeface="Calibri" panose="020F0502020204030204" pitchFamily="34" charset="0"/>
            </a:endParaRPr>
          </a:p>
        </p:txBody>
      </p:sp>
      <p:sp>
        <p:nvSpPr>
          <p:cNvPr id="4" name="Tijdelijke aanduiding voor inhoud 2">
            <a:extLst>
              <a:ext uri="{FF2B5EF4-FFF2-40B4-BE49-F238E27FC236}">
                <a16:creationId xmlns:a16="http://schemas.microsoft.com/office/drawing/2014/main" id="{EEF13EC1-6B73-9178-3B8C-C856D72C58C7}"/>
              </a:ext>
            </a:extLst>
          </p:cNvPr>
          <p:cNvSpPr txBox="1">
            <a:spLocks/>
          </p:cNvSpPr>
          <p:nvPr/>
        </p:nvSpPr>
        <p:spPr>
          <a:xfrm>
            <a:off x="4094862" y="2108205"/>
            <a:ext cx="4802953" cy="3641539"/>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nl-NL" sz="1600" dirty="0">
                <a:latin typeface="Calibri" panose="020F0502020204030204" pitchFamily="34" charset="0"/>
                <a:cs typeface="Calibri" panose="020F0502020204030204" pitchFamily="34" charset="0"/>
              </a:rPr>
              <a:t>Als de begunstigde een aantal (min. 2) voorbeelden van samenwerking met iedere partner (zoals voorzien in de projectaanvraag) geeft en toont deze samenwerking aan met bewijsstukken (bijv. verslagen, communicatie, afsprakenkader (wie doet wat?), … ), dan is de score ‘1’. </a:t>
            </a:r>
          </a:p>
          <a:p>
            <a:endParaRPr lang="nl-NL" sz="1600" dirty="0">
              <a:latin typeface="Calibri" panose="020F0502020204030204" pitchFamily="34" charset="0"/>
              <a:cs typeface="Calibri" panose="020F0502020204030204" pitchFamily="34" charset="0"/>
            </a:endParaRPr>
          </a:p>
          <a:p>
            <a:r>
              <a:rPr lang="nl-NL" sz="1600" dirty="0">
                <a:latin typeface="Calibri" panose="020F0502020204030204" pitchFamily="34" charset="0"/>
                <a:cs typeface="Calibri" panose="020F0502020204030204" pitchFamily="34" charset="0"/>
              </a:rPr>
              <a:t>Indien er geen bewijs van samenwerking met iedere partner, vermeld in de projectaanvraag, wordt aangeleverd, dan is de score ‘0’. </a:t>
            </a:r>
          </a:p>
          <a:p>
            <a:endParaRPr lang="nl-NL" sz="1600" b="1" dirty="0">
              <a:latin typeface="Calibri" panose="020F0502020204030204" pitchFamily="34" charset="0"/>
              <a:cs typeface="Calibri" panose="020F0502020204030204" pitchFamily="34" charset="0"/>
            </a:endParaRPr>
          </a:p>
          <a:p>
            <a:r>
              <a:rPr lang="nl-NL" sz="1600" dirty="0">
                <a:latin typeface="Calibri" panose="020F0502020204030204" pitchFamily="34" charset="0"/>
                <a:cs typeface="Calibri" panose="020F0502020204030204" pitchFamily="34" charset="0"/>
              </a:rPr>
              <a:t>Dus als er werd samengewerkt met 3 van de 4 voorziene partners, dan is de score 0. </a:t>
            </a:r>
          </a:p>
          <a:p>
            <a:endParaRPr lang="nl-NL" sz="1600" dirty="0">
              <a:latin typeface="Calibri" panose="020F0502020204030204" pitchFamily="34" charset="0"/>
              <a:cs typeface="Calibri" panose="020F0502020204030204" pitchFamily="34" charset="0"/>
            </a:endParaRPr>
          </a:p>
          <a:p>
            <a:r>
              <a:rPr lang="nl-NL" sz="1600" i="1" dirty="0">
                <a:latin typeface="Calibri" panose="020F0502020204030204" pitchFamily="34" charset="0"/>
                <a:cs typeface="Calibri" panose="020F0502020204030204" pitchFamily="34" charset="0"/>
              </a:rPr>
              <a:t>samenwerking was een basisvoorwaarde. Als je hieraan niet kan voldoen, kan het project niet goedgekeurd worden.</a:t>
            </a:r>
            <a:endParaRPr lang="nl-NL" sz="1600" b="1" dirty="0">
              <a:latin typeface="Calibri" panose="020F0502020204030204" pitchFamily="34" charset="0"/>
              <a:cs typeface="Calibri" panose="020F0502020204030204" pitchFamily="34" charset="0"/>
            </a:endParaRPr>
          </a:p>
        </p:txBody>
      </p:sp>
      <p:pic>
        <p:nvPicPr>
          <p:cNvPr id="5" name="Afbeelding 4">
            <a:extLst>
              <a:ext uri="{FF2B5EF4-FFF2-40B4-BE49-F238E27FC236}">
                <a16:creationId xmlns:a16="http://schemas.microsoft.com/office/drawing/2014/main" id="{D3632827-3B46-2A07-B57E-39751FB874A4}"/>
              </a:ext>
            </a:extLst>
          </p:cNvPr>
          <p:cNvPicPr>
            <a:picLocks noChangeAspect="1"/>
          </p:cNvPicPr>
          <p:nvPr/>
        </p:nvPicPr>
        <p:blipFill>
          <a:blip r:embed="rId6"/>
          <a:stretch>
            <a:fillRect/>
          </a:stretch>
        </p:blipFill>
        <p:spPr>
          <a:xfrm>
            <a:off x="6199017" y="5987070"/>
            <a:ext cx="2944983" cy="861946"/>
          </a:xfrm>
          <a:prstGeom prst="rect">
            <a:avLst/>
          </a:prstGeom>
        </p:spPr>
      </p:pic>
      <p:sp>
        <p:nvSpPr>
          <p:cNvPr id="7" name="Rechthoek 6">
            <a:extLst>
              <a:ext uri="{FF2B5EF4-FFF2-40B4-BE49-F238E27FC236}">
                <a16:creationId xmlns:a16="http://schemas.microsoft.com/office/drawing/2014/main" id="{D5FB80E5-C123-97E4-7083-7498C04C871F}"/>
              </a:ext>
            </a:extLst>
          </p:cNvPr>
          <p:cNvSpPr/>
          <p:nvPr/>
        </p:nvSpPr>
        <p:spPr>
          <a:xfrm>
            <a:off x="909138" y="1320714"/>
            <a:ext cx="2798862" cy="670088"/>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Beoordelingscriterium: samenwerking (15%)</a:t>
            </a:r>
          </a:p>
        </p:txBody>
      </p:sp>
      <p:sp>
        <p:nvSpPr>
          <p:cNvPr id="8" name="Rechthoek 7">
            <a:extLst>
              <a:ext uri="{FF2B5EF4-FFF2-40B4-BE49-F238E27FC236}">
                <a16:creationId xmlns:a16="http://schemas.microsoft.com/office/drawing/2014/main" id="{5EFBD225-9C37-AF9A-B22D-43D2AE779CD4}"/>
              </a:ext>
            </a:extLst>
          </p:cNvPr>
          <p:cNvSpPr/>
          <p:nvPr/>
        </p:nvSpPr>
        <p:spPr>
          <a:xfrm>
            <a:off x="4094862" y="1320714"/>
            <a:ext cx="4617138" cy="670088"/>
          </a:xfrm>
          <a:prstGeom prst="rect">
            <a:avLst/>
          </a:prstGeom>
          <a:solidFill>
            <a:srgbClr val="926DA5"/>
          </a:solidFill>
          <a:ln>
            <a:solidFill>
              <a:srgbClr val="926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latin typeface="Calibri" panose="020F0502020204030204" pitchFamily="34" charset="0"/>
                <a:cs typeface="Calibri" panose="020F0502020204030204" pitchFamily="34" charset="0"/>
              </a:rPr>
              <a:t>Beoordeling: </a:t>
            </a:r>
            <a:r>
              <a:rPr lang="nl-NL" dirty="0">
                <a:solidFill>
                  <a:schemeClr val="bg1"/>
                </a:solidFill>
                <a:latin typeface="Calibri" panose="020F0502020204030204" pitchFamily="34" charset="0"/>
                <a:cs typeface="Calibri" panose="020F0502020204030204" pitchFamily="34" charset="0"/>
              </a:rPr>
              <a:t>voorgestelde</a:t>
            </a:r>
            <a:r>
              <a:rPr lang="nl-NL" sz="2000" dirty="0">
                <a:latin typeface="Calibri" panose="020F0502020204030204" pitchFamily="34" charset="0"/>
                <a:cs typeface="Calibri" panose="020F0502020204030204" pitchFamily="34" charset="0"/>
              </a:rPr>
              <a:t> samenwerking </a:t>
            </a:r>
          </a:p>
        </p:txBody>
      </p:sp>
    </p:spTree>
    <p:extLst>
      <p:ext uri="{BB962C8B-B14F-4D97-AF65-F5344CB8AC3E}">
        <p14:creationId xmlns:p14="http://schemas.microsoft.com/office/powerpoint/2010/main" val="3948487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B1BC2-F473-F5F9-37BB-F12B0EE90458}"/>
              </a:ext>
            </a:extLst>
          </p:cNvPr>
          <p:cNvSpPr>
            <a:spLocks noGrp="1"/>
          </p:cNvSpPr>
          <p:nvPr>
            <p:ph type="title"/>
          </p:nvPr>
        </p:nvSpPr>
        <p:spPr>
          <a:xfrm>
            <a:off x="1172908" y="439957"/>
            <a:ext cx="7416000" cy="1116000"/>
          </a:xfrm>
        </p:spPr>
        <p:txBody>
          <a:bodyPr/>
          <a:lstStyle/>
          <a:p>
            <a:r>
              <a:rPr lang="nl-BE" sz="4000" b="1" dirty="0">
                <a:solidFill>
                  <a:srgbClr val="444444"/>
                </a:solidFill>
                <a:latin typeface="Calibri" panose="020F0502020204030204" pitchFamily="34" charset="0"/>
                <a:cs typeface="Calibri" panose="020F0502020204030204" pitchFamily="34" charset="0"/>
              </a:rPr>
              <a:t>Evaluatiemechanisme – toelichting</a:t>
            </a:r>
            <a:endParaRPr lang="nl-BE" dirty="0">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D647AD53-DD4A-D1AF-C97F-0248EAED522F}"/>
              </a:ext>
            </a:extLst>
          </p:cNvPr>
          <p:cNvSpPr>
            <a:spLocks noGrp="1"/>
          </p:cNvSpPr>
          <p:nvPr>
            <p:ph sz="half" idx="1"/>
          </p:nvPr>
        </p:nvSpPr>
        <p:spPr>
          <a:xfrm>
            <a:off x="706915" y="2354515"/>
            <a:ext cx="3001085" cy="3641539"/>
          </a:xfrm>
        </p:spPr>
        <p:txBody>
          <a:bodyPr/>
          <a:lstStyle/>
          <a:p>
            <a:pPr marL="266629">
              <a:buNone/>
            </a:pPr>
            <a:r>
              <a:rPr lang="nl-NL" sz="1600" dirty="0">
                <a:latin typeface="Calibri" panose="020F0502020204030204" pitchFamily="34" charset="0"/>
                <a:cs typeface="Calibri" panose="020F0502020204030204" pitchFamily="34" charset="0"/>
              </a:rPr>
              <a:t>De begunstigde toont overtuigend aan dat de voorgestelde aanpak is uitgevoerd aan de hand van een toelichting over het verloop van het project, waarbij ingegaan wordt op: de verschillende fasen en activiteiten, betrokkenen en hun prestaties, en de evaluatie van de projectstappen..</a:t>
            </a:r>
          </a:p>
          <a:p>
            <a:endParaRPr lang="nl-BE" sz="1600" dirty="0">
              <a:latin typeface="Calibri" panose="020F0502020204030204" pitchFamily="34" charset="0"/>
              <a:cs typeface="Calibri" panose="020F0502020204030204" pitchFamily="34" charset="0"/>
            </a:endParaRPr>
          </a:p>
        </p:txBody>
      </p:sp>
      <p:sp>
        <p:nvSpPr>
          <p:cNvPr id="4" name="Tijdelijke aanduiding voor inhoud 2">
            <a:extLst>
              <a:ext uri="{FF2B5EF4-FFF2-40B4-BE49-F238E27FC236}">
                <a16:creationId xmlns:a16="http://schemas.microsoft.com/office/drawing/2014/main" id="{EEF13EC1-6B73-9178-3B8C-C856D72C58C7}"/>
              </a:ext>
            </a:extLst>
          </p:cNvPr>
          <p:cNvSpPr txBox="1">
            <a:spLocks/>
          </p:cNvSpPr>
          <p:nvPr/>
        </p:nvSpPr>
        <p:spPr>
          <a:xfrm>
            <a:off x="4094862" y="2108205"/>
            <a:ext cx="4802953" cy="3641539"/>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nl-NL" sz="1600" dirty="0">
                <a:latin typeface="Calibri" panose="020F0502020204030204" pitchFamily="34" charset="0"/>
                <a:cs typeface="Calibri" panose="020F0502020204030204" pitchFamily="34" charset="0"/>
              </a:rPr>
              <a:t>Indien de begunstigde beschrijft hoe de geplande activiteiten werden uitgevoerd, </a:t>
            </a:r>
          </a:p>
          <a:p>
            <a:pPr marL="557064" lvl="1"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zij/hij maakt een link met het projectvoorstel die beschreven is in de aanvraag;</a:t>
            </a:r>
          </a:p>
          <a:p>
            <a:pPr marL="557064" lvl="1"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zij/hij geeft aan welke prestaties werden geleverd, liefst door welke betrokkenen (maar indien dit enkel in </a:t>
            </a:r>
            <a:r>
              <a:rPr lang="nl-NL" sz="1400" dirty="0" err="1">
                <a:latin typeface="Calibri" panose="020F0502020204030204" pitchFamily="34" charset="0"/>
                <a:cs typeface="Calibri" panose="020F0502020204030204" pitchFamily="34" charset="0"/>
              </a:rPr>
              <a:t>globo</a:t>
            </a:r>
            <a:r>
              <a:rPr lang="nl-NL" sz="1400" dirty="0">
                <a:latin typeface="Calibri" panose="020F0502020204030204" pitchFamily="34" charset="0"/>
                <a:cs typeface="Calibri" panose="020F0502020204030204" pitchFamily="34" charset="0"/>
              </a:rPr>
              <a:t> gebeurt, beschouwen we dit niet als onvoldoende);</a:t>
            </a:r>
          </a:p>
          <a:p>
            <a:pPr marL="557064" lvl="1"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zij/hij evalueert het goede verloop van de verschillende processtappen.</a:t>
            </a:r>
          </a:p>
          <a:p>
            <a:pPr>
              <a:buNone/>
            </a:pPr>
            <a:r>
              <a:rPr lang="nl-NL" sz="1600" dirty="0">
                <a:latin typeface="Calibri" panose="020F0502020204030204" pitchFamily="34" charset="0"/>
                <a:cs typeface="Calibri" panose="020F0502020204030204" pitchFamily="34" charset="0"/>
              </a:rPr>
              <a:t>=&gt; dan is de score ‘1’.</a:t>
            </a:r>
          </a:p>
          <a:p>
            <a:endParaRPr lang="nl-NL" sz="1600" dirty="0">
              <a:latin typeface="Calibri" panose="020F0502020204030204" pitchFamily="34" charset="0"/>
              <a:cs typeface="Calibri" panose="020F0502020204030204" pitchFamily="34" charset="0"/>
            </a:endParaRPr>
          </a:p>
          <a:p>
            <a:r>
              <a:rPr lang="nl-NL" sz="1600" dirty="0">
                <a:latin typeface="Calibri" panose="020F0502020204030204" pitchFamily="34" charset="0"/>
                <a:cs typeface="Calibri" panose="020F0502020204030204" pitchFamily="34" charset="0"/>
              </a:rPr>
              <a:t>Indien de omschrijving er niet is, of niet de bovenstaande elementen omvat, dan is de score ‘0’. </a:t>
            </a:r>
          </a:p>
          <a:p>
            <a:pPr>
              <a:buNone/>
            </a:pPr>
            <a:endParaRPr lang="nl-NL" sz="1400" dirty="0">
              <a:latin typeface="Calibri" panose="020F0502020204030204" pitchFamily="34" charset="0"/>
              <a:cs typeface="Calibri" panose="020F0502020204030204" pitchFamily="34" charset="0"/>
            </a:endParaRPr>
          </a:p>
          <a:p>
            <a:r>
              <a:rPr lang="nl-NL" sz="1600" i="1" dirty="0">
                <a:latin typeface="Calibri" panose="020F0502020204030204" pitchFamily="34" charset="0"/>
                <a:cs typeface="Calibri" panose="020F0502020204030204" pitchFamily="34" charset="0"/>
              </a:rPr>
              <a:t>Dit is een basisvoorwaarde: het gaat immers over uitvoeren van een plan dat de begunstigde zelf maakte voor het behalen van een gesubsidieerd resultaat</a:t>
            </a:r>
            <a:endParaRPr lang="nl-BE" sz="2800" dirty="0">
              <a:latin typeface="Calibri" panose="020F0502020204030204" pitchFamily="34" charset="0"/>
              <a:cs typeface="Calibri" panose="020F0502020204030204" pitchFamily="34" charset="0"/>
            </a:endParaRPr>
          </a:p>
        </p:txBody>
      </p:sp>
      <p:pic>
        <p:nvPicPr>
          <p:cNvPr id="5" name="Afbeelding 4">
            <a:extLst>
              <a:ext uri="{FF2B5EF4-FFF2-40B4-BE49-F238E27FC236}">
                <a16:creationId xmlns:a16="http://schemas.microsoft.com/office/drawing/2014/main" id="{D3632827-3B46-2A07-B57E-39751FB874A4}"/>
              </a:ext>
            </a:extLst>
          </p:cNvPr>
          <p:cNvPicPr>
            <a:picLocks noChangeAspect="1"/>
          </p:cNvPicPr>
          <p:nvPr/>
        </p:nvPicPr>
        <p:blipFill>
          <a:blip r:embed="rId6"/>
          <a:stretch>
            <a:fillRect/>
          </a:stretch>
        </p:blipFill>
        <p:spPr>
          <a:xfrm>
            <a:off x="6403431" y="6033326"/>
            <a:ext cx="2628900" cy="769434"/>
          </a:xfrm>
          <a:prstGeom prst="rect">
            <a:avLst/>
          </a:prstGeom>
        </p:spPr>
      </p:pic>
      <p:sp>
        <p:nvSpPr>
          <p:cNvPr id="7" name="Rechthoek 6">
            <a:extLst>
              <a:ext uri="{FF2B5EF4-FFF2-40B4-BE49-F238E27FC236}">
                <a16:creationId xmlns:a16="http://schemas.microsoft.com/office/drawing/2014/main" id="{D5FB80E5-C123-97E4-7083-7498C04C871F}"/>
              </a:ext>
            </a:extLst>
          </p:cNvPr>
          <p:cNvSpPr/>
          <p:nvPr/>
        </p:nvSpPr>
        <p:spPr>
          <a:xfrm>
            <a:off x="909138" y="1320713"/>
            <a:ext cx="2798862" cy="868571"/>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Beoordelingscriterium: uitvoering voorgestelde aanpak (15%)</a:t>
            </a:r>
          </a:p>
        </p:txBody>
      </p:sp>
      <p:sp>
        <p:nvSpPr>
          <p:cNvPr id="8" name="Rechthoek 7">
            <a:extLst>
              <a:ext uri="{FF2B5EF4-FFF2-40B4-BE49-F238E27FC236}">
                <a16:creationId xmlns:a16="http://schemas.microsoft.com/office/drawing/2014/main" id="{5EFBD225-9C37-AF9A-B22D-43D2AE779CD4}"/>
              </a:ext>
            </a:extLst>
          </p:cNvPr>
          <p:cNvSpPr/>
          <p:nvPr/>
        </p:nvSpPr>
        <p:spPr>
          <a:xfrm>
            <a:off x="4094862" y="1320714"/>
            <a:ext cx="4617138" cy="639971"/>
          </a:xfrm>
          <a:prstGeom prst="rect">
            <a:avLst/>
          </a:prstGeom>
          <a:solidFill>
            <a:srgbClr val="926DA5"/>
          </a:solidFill>
          <a:ln>
            <a:solidFill>
              <a:srgbClr val="926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latin typeface="Calibri" panose="020F0502020204030204" pitchFamily="34" charset="0"/>
                <a:cs typeface="Calibri" panose="020F0502020204030204" pitchFamily="34" charset="0"/>
              </a:rPr>
              <a:t>Beoordeling: uitvoering voorgestelde aanpak: </a:t>
            </a:r>
          </a:p>
        </p:txBody>
      </p:sp>
    </p:spTree>
    <p:extLst>
      <p:ext uri="{BB962C8B-B14F-4D97-AF65-F5344CB8AC3E}">
        <p14:creationId xmlns:p14="http://schemas.microsoft.com/office/powerpoint/2010/main" val="6472593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B1BC2-F473-F5F9-37BB-F12B0EE90458}"/>
              </a:ext>
            </a:extLst>
          </p:cNvPr>
          <p:cNvSpPr>
            <a:spLocks noGrp="1"/>
          </p:cNvSpPr>
          <p:nvPr>
            <p:ph type="title"/>
          </p:nvPr>
        </p:nvSpPr>
        <p:spPr>
          <a:xfrm>
            <a:off x="1172908" y="439957"/>
            <a:ext cx="7416000" cy="1116000"/>
          </a:xfrm>
        </p:spPr>
        <p:txBody>
          <a:bodyPr/>
          <a:lstStyle/>
          <a:p>
            <a:r>
              <a:rPr lang="nl-BE" sz="4000" b="1" dirty="0">
                <a:solidFill>
                  <a:srgbClr val="444444"/>
                </a:solidFill>
                <a:latin typeface="Calibri" panose="020F0502020204030204" pitchFamily="34" charset="0"/>
                <a:cs typeface="Calibri" panose="020F0502020204030204" pitchFamily="34" charset="0"/>
              </a:rPr>
              <a:t>Evaluatiemechanisme – toelichting</a:t>
            </a:r>
            <a:endParaRPr lang="nl-BE" dirty="0">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D647AD53-DD4A-D1AF-C97F-0248EAED522F}"/>
              </a:ext>
            </a:extLst>
          </p:cNvPr>
          <p:cNvSpPr>
            <a:spLocks noGrp="1"/>
          </p:cNvSpPr>
          <p:nvPr>
            <p:ph sz="half" idx="1"/>
          </p:nvPr>
        </p:nvSpPr>
        <p:spPr>
          <a:xfrm>
            <a:off x="483577" y="2171979"/>
            <a:ext cx="3224423" cy="3641539"/>
          </a:xfrm>
        </p:spPr>
        <p:txBody>
          <a:bodyPr/>
          <a:lstStyle/>
          <a:p>
            <a:pPr marL="285750" indent="-285750">
              <a:buFont typeface="Arial" panose="020B0604020202020204" pitchFamily="34" charset="0"/>
              <a:buChar char="•"/>
            </a:pPr>
            <a:r>
              <a:rPr lang="nl-NL" sz="1400" dirty="0">
                <a:solidFill>
                  <a:schemeClr val="tx1"/>
                </a:solidFill>
                <a:latin typeface="Calibri" panose="020F0502020204030204" pitchFamily="34" charset="0"/>
                <a:cs typeface="Calibri" panose="020F0502020204030204" pitchFamily="34" charset="0"/>
              </a:rPr>
              <a:t>De begunstigde toont de realisatie van iedere KPI, aan. Hij gebruikt daartoe een verifieerbare meting;</a:t>
            </a:r>
          </a:p>
          <a:p>
            <a:pPr marL="285750" indent="-285750">
              <a:buFont typeface="Arial" panose="020B0604020202020204" pitchFamily="34" charset="0"/>
              <a:buChar char="•"/>
            </a:pPr>
            <a:r>
              <a:rPr lang="nl-NL" sz="1400" dirty="0">
                <a:solidFill>
                  <a:schemeClr val="tx1"/>
                </a:solidFill>
                <a:latin typeface="Calibri" panose="020F0502020204030204" pitchFamily="34" charset="0"/>
                <a:cs typeface="Calibri" panose="020F0502020204030204" pitchFamily="34" charset="0"/>
              </a:rPr>
              <a:t>Het aangetoonde resultaat is gemeten in de subsidieperiode (i.e. voor 15 oktober 2023);</a:t>
            </a:r>
          </a:p>
          <a:p>
            <a:pPr marL="285750" indent="-285750">
              <a:buFont typeface="Arial" panose="020B0604020202020204" pitchFamily="34" charset="0"/>
              <a:buChar char="•"/>
            </a:pPr>
            <a:r>
              <a:rPr lang="nl-NL" sz="1400" dirty="0">
                <a:solidFill>
                  <a:schemeClr val="tx1"/>
                </a:solidFill>
                <a:latin typeface="Calibri" panose="020F0502020204030204" pitchFamily="34" charset="0"/>
                <a:cs typeface="Calibri" panose="020F0502020204030204" pitchFamily="34" charset="0"/>
              </a:rPr>
              <a:t>Kwantitatieve en kwalitatieve KPI’s worden op dezelfde wijze behandeld</a:t>
            </a:r>
          </a:p>
          <a:p>
            <a:endParaRPr lang="nl-BE" sz="1600" dirty="0">
              <a:latin typeface="Calibri" panose="020F0502020204030204" pitchFamily="34" charset="0"/>
              <a:cs typeface="Calibri" panose="020F0502020204030204" pitchFamily="34" charset="0"/>
            </a:endParaRPr>
          </a:p>
        </p:txBody>
      </p:sp>
      <p:sp>
        <p:nvSpPr>
          <p:cNvPr id="4" name="Tijdelijke aanduiding voor inhoud 2">
            <a:extLst>
              <a:ext uri="{FF2B5EF4-FFF2-40B4-BE49-F238E27FC236}">
                <a16:creationId xmlns:a16="http://schemas.microsoft.com/office/drawing/2014/main" id="{EEF13EC1-6B73-9178-3B8C-C856D72C58C7}"/>
              </a:ext>
            </a:extLst>
          </p:cNvPr>
          <p:cNvSpPr txBox="1">
            <a:spLocks/>
          </p:cNvSpPr>
          <p:nvPr/>
        </p:nvSpPr>
        <p:spPr>
          <a:xfrm>
            <a:off x="4094862" y="2108205"/>
            <a:ext cx="4802953" cy="3641539"/>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De dossierbehandelaar stelt per KPI vast dat de beoordeling van de realisatie van de KPI’s door de begunstigde, </a:t>
            </a:r>
          </a:p>
          <a:p>
            <a:pPr marL="628559" lvl="1"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Vastgesteld of gemeten wordt en dat de vaststelling of meting </a:t>
            </a:r>
            <a:r>
              <a:rPr lang="nl-NL" sz="1400" dirty="0" err="1">
                <a:latin typeface="Calibri" panose="020F0502020204030204" pitchFamily="34" charset="0"/>
                <a:cs typeface="Calibri" panose="020F0502020204030204" pitchFamily="34" charset="0"/>
              </a:rPr>
              <a:t>begrijpbaar</a:t>
            </a:r>
            <a:r>
              <a:rPr lang="nl-NL" sz="1400" dirty="0">
                <a:latin typeface="Calibri" panose="020F0502020204030204" pitchFamily="34" charset="0"/>
                <a:cs typeface="Calibri" panose="020F0502020204030204" pitchFamily="34" charset="0"/>
              </a:rPr>
              <a:t> wordt omschreven;</a:t>
            </a:r>
          </a:p>
          <a:p>
            <a:pPr marL="628559" lvl="1"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Er is relevant bewijsmateriaal voor de realisatie van iedere KPI aangeleverd. Relevant betekent dat de vaststelling of meting het resultaat onderbouwt;</a:t>
            </a:r>
          </a:p>
          <a:p>
            <a:pPr marL="628559" lvl="1"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Het bewijsmateriaal is </a:t>
            </a:r>
            <a:r>
              <a:rPr lang="nl-NL" sz="1400" dirty="0" err="1">
                <a:latin typeface="Calibri" panose="020F0502020204030204" pitchFamily="34" charset="0"/>
                <a:cs typeface="Calibri" panose="020F0502020204030204" pitchFamily="34" charset="0"/>
              </a:rPr>
              <a:t>begrijpbaar</a:t>
            </a:r>
            <a:r>
              <a:rPr lang="nl-NL" sz="1400" dirty="0">
                <a:latin typeface="Calibri" panose="020F0502020204030204" pitchFamily="34" charset="0"/>
                <a:cs typeface="Calibri" panose="020F0502020204030204" pitchFamily="34" charset="0"/>
              </a:rPr>
              <a:t> voor de beoordelaar.</a:t>
            </a:r>
          </a:p>
          <a:p>
            <a:pPr marL="628559" lvl="1"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In dat geval is de score voor de individuele KPI 1.</a:t>
            </a:r>
          </a:p>
          <a:p>
            <a:pPr marL="285750" indent="-285750">
              <a:buFont typeface="Arial" panose="020B0604020202020204" pitchFamily="34" charset="0"/>
              <a:buChar char="•"/>
            </a:pPr>
            <a:r>
              <a:rPr lang="nl-NL" sz="1400" dirty="0">
                <a:latin typeface="Calibri" panose="020F0502020204030204" pitchFamily="34" charset="0"/>
                <a:cs typeface="Calibri" panose="020F0502020204030204" pitchFamily="34" charset="0"/>
              </a:rPr>
              <a:t>In alle andere gevallen is de score voor de individuele KPI 0.</a:t>
            </a:r>
          </a:p>
        </p:txBody>
      </p:sp>
      <p:pic>
        <p:nvPicPr>
          <p:cNvPr id="5" name="Afbeelding 4">
            <a:extLst>
              <a:ext uri="{FF2B5EF4-FFF2-40B4-BE49-F238E27FC236}">
                <a16:creationId xmlns:a16="http://schemas.microsoft.com/office/drawing/2014/main" id="{D3632827-3B46-2A07-B57E-39751FB874A4}"/>
              </a:ext>
            </a:extLst>
          </p:cNvPr>
          <p:cNvPicPr>
            <a:picLocks noChangeAspect="1"/>
          </p:cNvPicPr>
          <p:nvPr/>
        </p:nvPicPr>
        <p:blipFill>
          <a:blip r:embed="rId6"/>
          <a:stretch>
            <a:fillRect/>
          </a:stretch>
        </p:blipFill>
        <p:spPr>
          <a:xfrm>
            <a:off x="6403431" y="6033326"/>
            <a:ext cx="2628900" cy="769434"/>
          </a:xfrm>
          <a:prstGeom prst="rect">
            <a:avLst/>
          </a:prstGeom>
        </p:spPr>
      </p:pic>
      <p:sp>
        <p:nvSpPr>
          <p:cNvPr id="7" name="Rechthoek 6">
            <a:extLst>
              <a:ext uri="{FF2B5EF4-FFF2-40B4-BE49-F238E27FC236}">
                <a16:creationId xmlns:a16="http://schemas.microsoft.com/office/drawing/2014/main" id="{D5FB80E5-C123-97E4-7083-7498C04C871F}"/>
              </a:ext>
            </a:extLst>
          </p:cNvPr>
          <p:cNvSpPr/>
          <p:nvPr/>
        </p:nvSpPr>
        <p:spPr>
          <a:xfrm>
            <a:off x="909138" y="1122231"/>
            <a:ext cx="2798862" cy="868571"/>
          </a:xfrm>
          <a:prstGeom prst="rect">
            <a:avLst/>
          </a:prstGeom>
          <a:solidFill>
            <a:srgbClr val="4E0369"/>
          </a:solidFill>
          <a:ln>
            <a:solidFill>
              <a:srgbClr val="926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latin typeface="Calibri" panose="020F0502020204030204" pitchFamily="34" charset="0"/>
                <a:cs typeface="Calibri" panose="020F0502020204030204" pitchFamily="34" charset="0"/>
              </a:rPr>
              <a:t>Beoordelingscriterium: </a:t>
            </a:r>
            <a:r>
              <a:rPr lang="nl-NL" dirty="0">
                <a:solidFill>
                  <a:schemeClr val="bg1"/>
                </a:solidFill>
                <a:latin typeface="Calibri" panose="020F0502020204030204" pitchFamily="34" charset="0"/>
                <a:cs typeface="Calibri" panose="020F0502020204030204" pitchFamily="34" charset="0"/>
              </a:rPr>
              <a:t>realisatie</a:t>
            </a:r>
            <a:r>
              <a:rPr lang="nl-NL" sz="2000" dirty="0">
                <a:latin typeface="Calibri" panose="020F0502020204030204" pitchFamily="34" charset="0"/>
                <a:cs typeface="Calibri" panose="020F0502020204030204" pitchFamily="34" charset="0"/>
              </a:rPr>
              <a:t> voorgestelde KPI’s (70%)</a:t>
            </a:r>
          </a:p>
        </p:txBody>
      </p:sp>
      <p:sp>
        <p:nvSpPr>
          <p:cNvPr id="8" name="Rechthoek 7">
            <a:extLst>
              <a:ext uri="{FF2B5EF4-FFF2-40B4-BE49-F238E27FC236}">
                <a16:creationId xmlns:a16="http://schemas.microsoft.com/office/drawing/2014/main" id="{5EFBD225-9C37-AF9A-B22D-43D2AE779CD4}"/>
              </a:ext>
            </a:extLst>
          </p:cNvPr>
          <p:cNvSpPr/>
          <p:nvPr/>
        </p:nvSpPr>
        <p:spPr>
          <a:xfrm>
            <a:off x="4094862" y="1103291"/>
            <a:ext cx="4617138" cy="868571"/>
          </a:xfrm>
          <a:prstGeom prst="rect">
            <a:avLst/>
          </a:prstGeom>
          <a:solidFill>
            <a:srgbClr val="926DA5"/>
          </a:solidFill>
          <a:ln>
            <a:solidFill>
              <a:srgbClr val="926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latin typeface="Calibri" panose="020F0502020204030204" pitchFamily="34" charset="0"/>
                <a:cs typeface="Calibri" panose="020F0502020204030204" pitchFamily="34" charset="0"/>
              </a:rPr>
              <a:t>Beoordeling: realisatie vooropgestelde KPI’s</a:t>
            </a:r>
          </a:p>
        </p:txBody>
      </p:sp>
    </p:spTree>
    <p:extLst>
      <p:ext uri="{BB962C8B-B14F-4D97-AF65-F5344CB8AC3E}">
        <p14:creationId xmlns:p14="http://schemas.microsoft.com/office/powerpoint/2010/main" val="1039414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B1BC2-F473-F5F9-37BB-F12B0EE90458}"/>
              </a:ext>
            </a:extLst>
          </p:cNvPr>
          <p:cNvSpPr>
            <a:spLocks noGrp="1"/>
          </p:cNvSpPr>
          <p:nvPr>
            <p:ph type="title"/>
          </p:nvPr>
        </p:nvSpPr>
        <p:spPr>
          <a:xfrm>
            <a:off x="1172908" y="439957"/>
            <a:ext cx="7416000" cy="1116000"/>
          </a:xfrm>
        </p:spPr>
        <p:txBody>
          <a:bodyPr/>
          <a:lstStyle/>
          <a:p>
            <a:r>
              <a:rPr lang="nl-BE" sz="4000" b="1" dirty="0">
                <a:solidFill>
                  <a:srgbClr val="444444"/>
                </a:solidFill>
                <a:latin typeface="Calibri" panose="020F0502020204030204" pitchFamily="34" charset="0"/>
                <a:cs typeface="Calibri" panose="020F0502020204030204" pitchFamily="34" charset="0"/>
              </a:rPr>
              <a:t>Evaluatiemechanisme – toelichting</a:t>
            </a:r>
            <a:endParaRPr lang="nl-BE" dirty="0">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D647AD53-DD4A-D1AF-C97F-0248EAED522F}"/>
              </a:ext>
            </a:extLst>
          </p:cNvPr>
          <p:cNvSpPr>
            <a:spLocks noGrp="1"/>
          </p:cNvSpPr>
          <p:nvPr>
            <p:ph sz="half" idx="1"/>
          </p:nvPr>
        </p:nvSpPr>
        <p:spPr>
          <a:xfrm>
            <a:off x="483577" y="2171979"/>
            <a:ext cx="3224423" cy="3641539"/>
          </a:xfrm>
        </p:spPr>
        <p:txBody>
          <a:bodyPr/>
          <a:lstStyle/>
          <a:p>
            <a:pPr marL="288000" lvl="1" indent="0">
              <a:buNone/>
            </a:pPr>
            <a:r>
              <a:rPr lang="nl-NL" sz="1400" b="1" dirty="0">
                <a:latin typeface="Nunito" pitchFamily="2" charset="0"/>
                <a:sym typeface="Wingdings" panose="05000000000000000000" pitchFamily="2" charset="2"/>
              </a:rPr>
              <a:t> </a:t>
            </a:r>
            <a:r>
              <a:rPr lang="nl-NL" sz="1400" b="1" dirty="0">
                <a:latin typeface="Nunito" pitchFamily="2" charset="0"/>
              </a:rPr>
              <a:t>Consolidatie van de 3 criteria:</a:t>
            </a:r>
          </a:p>
          <a:p>
            <a:pPr marL="252400" lvl="1" indent="0">
              <a:buNone/>
            </a:pPr>
            <a:endParaRPr lang="nl-NL" sz="1400" b="1" dirty="0">
              <a:latin typeface="Nunito" pitchFamily="2" charset="0"/>
            </a:endParaRPr>
          </a:p>
          <a:p>
            <a:pPr marL="252400" lvl="1" indent="0">
              <a:buNone/>
            </a:pPr>
            <a:r>
              <a:rPr lang="nl-NL" sz="1400" b="1" dirty="0">
                <a:latin typeface="Nunito" pitchFamily="2" charset="0"/>
              </a:rPr>
              <a:t>= </a:t>
            </a:r>
            <a:r>
              <a:rPr lang="nl-NL" sz="1400" dirty="0">
                <a:latin typeface="Nunito" pitchFamily="2" charset="0"/>
              </a:rPr>
              <a:t>Som van de beoordeelde criteria</a:t>
            </a:r>
          </a:p>
          <a:p>
            <a:pPr>
              <a:buNone/>
            </a:pPr>
            <a:endParaRPr lang="nl-NL" sz="1400" dirty="0">
              <a:solidFill>
                <a:schemeClr val="tx1"/>
              </a:solidFill>
              <a:latin typeface="Calibri" panose="020F0502020204030204" pitchFamily="34" charset="0"/>
              <a:cs typeface="Calibri" panose="020F0502020204030204" pitchFamily="34" charset="0"/>
            </a:endParaRPr>
          </a:p>
        </p:txBody>
      </p:sp>
      <p:sp>
        <p:nvSpPr>
          <p:cNvPr id="4" name="Tijdelijke aanduiding voor inhoud 2">
            <a:extLst>
              <a:ext uri="{FF2B5EF4-FFF2-40B4-BE49-F238E27FC236}">
                <a16:creationId xmlns:a16="http://schemas.microsoft.com/office/drawing/2014/main" id="{EEF13EC1-6B73-9178-3B8C-C856D72C58C7}"/>
              </a:ext>
            </a:extLst>
          </p:cNvPr>
          <p:cNvSpPr txBox="1">
            <a:spLocks/>
          </p:cNvSpPr>
          <p:nvPr/>
        </p:nvSpPr>
        <p:spPr>
          <a:xfrm>
            <a:off x="4094862" y="2108205"/>
            <a:ext cx="4802953" cy="3641539"/>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nl-NL" sz="1400" dirty="0">
                <a:latin typeface="Calibri" panose="020F0502020204030204" pitchFamily="34" charset="0"/>
                <a:cs typeface="Calibri" panose="020F0502020204030204" pitchFamily="34" charset="0"/>
              </a:rPr>
              <a:t>Criterium 1 behaald			15%</a:t>
            </a:r>
          </a:p>
          <a:p>
            <a:pPr>
              <a:buNone/>
            </a:pPr>
            <a:endParaRPr lang="nl-NL" sz="1100" dirty="0">
              <a:latin typeface="Calibri" panose="020F0502020204030204" pitchFamily="34" charset="0"/>
              <a:cs typeface="Calibri" panose="020F0502020204030204" pitchFamily="34" charset="0"/>
            </a:endParaRPr>
          </a:p>
          <a:p>
            <a:r>
              <a:rPr lang="nl-NL" sz="1400" dirty="0">
                <a:latin typeface="Calibri" panose="020F0502020204030204" pitchFamily="34" charset="0"/>
                <a:cs typeface="Calibri" panose="020F0502020204030204" pitchFamily="34" charset="0"/>
              </a:rPr>
              <a:t>Criterium 2 behaald			15%</a:t>
            </a:r>
          </a:p>
          <a:p>
            <a:pPr>
              <a:buNone/>
            </a:pPr>
            <a:endParaRPr lang="nl-NL" sz="1100" dirty="0">
              <a:latin typeface="Calibri" panose="020F0502020204030204" pitchFamily="34" charset="0"/>
              <a:cs typeface="Calibri" panose="020F0502020204030204" pitchFamily="34" charset="0"/>
            </a:endParaRPr>
          </a:p>
          <a:p>
            <a:r>
              <a:rPr lang="nl-NL" sz="1400" dirty="0">
                <a:latin typeface="Calibri" panose="020F0502020204030204" pitchFamily="34" charset="0"/>
                <a:cs typeface="Calibri" panose="020F0502020204030204" pitchFamily="34" charset="0"/>
              </a:rPr>
              <a:t>Criterium 3</a:t>
            </a:r>
          </a:p>
          <a:p>
            <a:pPr>
              <a:buNone/>
              <a:tabLst>
                <a:tab pos="670143" algn="l"/>
                <a:tab pos="2354428" algn="l"/>
                <a:tab pos="3092419" algn="l"/>
              </a:tabLst>
            </a:pPr>
            <a:r>
              <a:rPr lang="nl-NL" sz="1400" dirty="0">
                <a:latin typeface="Calibri" panose="020F0502020204030204" pitchFamily="34" charset="0"/>
                <a:cs typeface="Calibri" panose="020F0502020204030204" pitchFamily="34" charset="0"/>
              </a:rPr>
              <a:t>	              </a:t>
            </a:r>
            <a:r>
              <a:rPr lang="nl-NL" sz="1400" i="1" u="sng" dirty="0">
                <a:latin typeface="Calibri" panose="020F0502020204030204" pitchFamily="34" charset="0"/>
                <a:cs typeface="Calibri" panose="020F0502020204030204" pitchFamily="34" charset="0"/>
              </a:rPr>
              <a:t>score</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1   behaald		1</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2	behaald		1</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3	behaald		1</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4	behaald		1</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5	behaald		1</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6	niet behaald		0</a:t>
            </a: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KPI 7	niet behaald		0</a:t>
            </a:r>
            <a:endParaRPr lang="nl-NL" sz="1400" u="sng" dirty="0">
              <a:latin typeface="Calibri" panose="020F0502020204030204" pitchFamily="34" charset="0"/>
              <a:cs typeface="Calibri" panose="020F0502020204030204" pitchFamily="34" charset="0"/>
            </a:endParaRP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Totaal			5</a:t>
            </a:r>
          </a:p>
          <a:p>
            <a:pPr>
              <a:tabLst>
                <a:tab pos="670143" algn="l"/>
                <a:tab pos="2354428" algn="l"/>
                <a:tab pos="3092419" algn="l"/>
              </a:tabLst>
            </a:pPr>
            <a:endParaRPr lang="nl-NL" sz="1200" dirty="0">
              <a:latin typeface="Calibri" panose="020F0502020204030204" pitchFamily="34" charset="0"/>
              <a:cs typeface="Calibri" panose="020F0502020204030204" pitchFamily="34" charset="0"/>
            </a:endParaRPr>
          </a:p>
          <a:p>
            <a:pPr>
              <a:tabLst>
                <a:tab pos="670143" algn="l"/>
                <a:tab pos="2354428" algn="l"/>
                <a:tab pos="3092419" algn="l"/>
              </a:tabLst>
            </a:pPr>
            <a:r>
              <a:rPr lang="nl-NL" sz="1400" dirty="0">
                <a:latin typeface="Calibri" panose="020F0502020204030204" pitchFamily="34" charset="0"/>
                <a:cs typeface="Calibri" panose="020F0502020204030204" pitchFamily="34" charset="0"/>
              </a:rPr>
              <a:t>Score = 70% * 5 / 7 = 			49,99%</a:t>
            </a:r>
          </a:p>
          <a:p>
            <a:pPr>
              <a:buNone/>
              <a:tabLst>
                <a:tab pos="670143" algn="l"/>
                <a:tab pos="2354428" algn="l"/>
                <a:tab pos="3092419" algn="l"/>
              </a:tabLst>
            </a:pPr>
            <a:r>
              <a:rPr lang="nl-NL" sz="1400" b="1" dirty="0">
                <a:latin typeface="Calibri" panose="020F0502020204030204" pitchFamily="34" charset="0"/>
                <a:cs typeface="Calibri" panose="020F0502020204030204" pitchFamily="34" charset="0"/>
              </a:rPr>
              <a:t>Inhoudelijke score			79,99%</a:t>
            </a:r>
            <a:endParaRPr lang="nl-NL" sz="1400" dirty="0">
              <a:latin typeface="Calibri" panose="020F0502020204030204" pitchFamily="34" charset="0"/>
              <a:cs typeface="Calibri" panose="020F0502020204030204" pitchFamily="34" charset="0"/>
            </a:endParaRPr>
          </a:p>
        </p:txBody>
      </p:sp>
      <p:pic>
        <p:nvPicPr>
          <p:cNvPr id="5" name="Afbeelding 4">
            <a:extLst>
              <a:ext uri="{FF2B5EF4-FFF2-40B4-BE49-F238E27FC236}">
                <a16:creationId xmlns:a16="http://schemas.microsoft.com/office/drawing/2014/main" id="{D3632827-3B46-2A07-B57E-39751FB874A4}"/>
              </a:ext>
            </a:extLst>
          </p:cNvPr>
          <p:cNvPicPr>
            <a:picLocks noChangeAspect="1"/>
          </p:cNvPicPr>
          <p:nvPr/>
        </p:nvPicPr>
        <p:blipFill>
          <a:blip r:embed="rId6"/>
          <a:stretch>
            <a:fillRect/>
          </a:stretch>
        </p:blipFill>
        <p:spPr>
          <a:xfrm>
            <a:off x="6403431" y="6033326"/>
            <a:ext cx="2628900" cy="769434"/>
          </a:xfrm>
          <a:prstGeom prst="rect">
            <a:avLst/>
          </a:prstGeom>
        </p:spPr>
      </p:pic>
      <p:sp>
        <p:nvSpPr>
          <p:cNvPr id="7" name="Rechthoek 6">
            <a:extLst>
              <a:ext uri="{FF2B5EF4-FFF2-40B4-BE49-F238E27FC236}">
                <a16:creationId xmlns:a16="http://schemas.microsoft.com/office/drawing/2014/main" id="{D5FB80E5-C123-97E4-7083-7498C04C871F}"/>
              </a:ext>
            </a:extLst>
          </p:cNvPr>
          <p:cNvSpPr/>
          <p:nvPr/>
        </p:nvSpPr>
        <p:spPr>
          <a:xfrm>
            <a:off x="909138" y="1122231"/>
            <a:ext cx="2798862" cy="868571"/>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Inhoudelijke score van een project: </a:t>
            </a:r>
          </a:p>
        </p:txBody>
      </p:sp>
      <p:sp>
        <p:nvSpPr>
          <p:cNvPr id="8" name="Rechthoek 7">
            <a:extLst>
              <a:ext uri="{FF2B5EF4-FFF2-40B4-BE49-F238E27FC236}">
                <a16:creationId xmlns:a16="http://schemas.microsoft.com/office/drawing/2014/main" id="{5EFBD225-9C37-AF9A-B22D-43D2AE779CD4}"/>
              </a:ext>
            </a:extLst>
          </p:cNvPr>
          <p:cNvSpPr/>
          <p:nvPr/>
        </p:nvSpPr>
        <p:spPr>
          <a:xfrm>
            <a:off x="4094862" y="1103291"/>
            <a:ext cx="4617138" cy="868571"/>
          </a:xfrm>
          <a:prstGeom prst="rect">
            <a:avLst/>
          </a:prstGeom>
          <a:solidFill>
            <a:srgbClr val="926DA5"/>
          </a:solidFill>
          <a:ln>
            <a:solidFill>
              <a:srgbClr val="926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000" dirty="0">
                <a:latin typeface="Calibri" panose="020F0502020204030204" pitchFamily="34" charset="0"/>
                <a:cs typeface="Calibri" panose="020F0502020204030204" pitchFamily="34" charset="0"/>
              </a:rPr>
              <a:t>voorbeeld</a:t>
            </a:r>
          </a:p>
        </p:txBody>
      </p:sp>
    </p:spTree>
    <p:extLst>
      <p:ext uri="{BB962C8B-B14F-4D97-AF65-F5344CB8AC3E}">
        <p14:creationId xmlns:p14="http://schemas.microsoft.com/office/powerpoint/2010/main" val="1691350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p:txBody>
          <a:bodyPr/>
          <a:lstStyle/>
          <a:p>
            <a:r>
              <a:rPr lang="nl-BE" dirty="0">
                <a:latin typeface="Calibri" panose="020F0502020204030204" pitchFamily="34" charset="0"/>
                <a:cs typeface="Calibri" panose="020F0502020204030204" pitchFamily="34" charset="0"/>
              </a:rPr>
              <a:t>Pro memorie: doelstelling Voorsprongfonds</a:t>
            </a:r>
          </a:p>
        </p:txBody>
      </p:sp>
      <p:sp>
        <p:nvSpPr>
          <p:cNvPr id="10" name="Tijdelijke aanduiding voor inhoud 9"/>
          <p:cNvSpPr>
            <a:spLocks noGrp="1"/>
          </p:cNvSpPr>
          <p:nvPr>
            <p:ph sz="half" idx="1"/>
          </p:nvPr>
        </p:nvSpPr>
        <p:spPr>
          <a:xfrm>
            <a:off x="1296000" y="2005386"/>
            <a:ext cx="7416000" cy="3672000"/>
          </a:xfrm>
        </p:spPr>
        <p:txBody>
          <a:bodyPr vert="horz" lIns="0" tIns="0" rIns="0" bIns="45720" rtlCol="0">
            <a:noAutofit/>
          </a:bodyPr>
          <a:lstStyle/>
          <a:p>
            <a:r>
              <a:rPr lang="nl-BE" dirty="0">
                <a:latin typeface="Calibri" panose="020F0502020204030204" pitchFamily="34" charset="0"/>
                <a:ea typeface="Calibri" panose="020F0502020204030204" pitchFamily="34" charset="0"/>
                <a:cs typeface="Calibri" panose="020F0502020204030204" pitchFamily="34" charset="0"/>
              </a:rPr>
              <a:t>Momentum om de lijnen voor het hoger onderwijs opnieuw uit te zetten</a:t>
            </a:r>
          </a:p>
          <a:p>
            <a:endParaRPr lang="nl-BE" dirty="0">
              <a:latin typeface="Calibri" panose="020F0502020204030204" pitchFamily="34" charset="0"/>
              <a:ea typeface="Calibri" panose="020F0502020204030204" pitchFamily="34" charset="0"/>
              <a:cs typeface="Calibri" panose="020F0502020204030204" pitchFamily="34" charset="0"/>
            </a:endParaRPr>
          </a:p>
          <a:p>
            <a:r>
              <a:rPr lang="nl-BE" dirty="0">
                <a:latin typeface="Calibri" panose="020F0502020204030204" pitchFamily="34" charset="0"/>
                <a:ea typeface="Calibri" panose="020F0502020204030204" pitchFamily="34" charset="0"/>
                <a:cs typeface="Calibri" panose="020F0502020204030204" pitchFamily="34" charset="0"/>
              </a:rPr>
              <a:t>Context</a:t>
            </a:r>
          </a:p>
          <a:p>
            <a:pPr lvl="1"/>
            <a:r>
              <a:rPr lang="nl-BE" dirty="0">
                <a:solidFill>
                  <a:srgbClr val="717171"/>
                </a:solidFill>
                <a:latin typeface="Calibri" panose="020F0502020204030204" pitchFamily="34" charset="0"/>
                <a:ea typeface="Calibri" panose="020F0502020204030204" pitchFamily="34" charset="0"/>
                <a:cs typeface="Calibri" panose="020F0502020204030204" pitchFamily="34" charset="0"/>
              </a:rPr>
              <a:t>“post” covid;</a:t>
            </a:r>
          </a:p>
          <a:p>
            <a:pPr lvl="1"/>
            <a:r>
              <a:rPr lang="nl-BE" dirty="0">
                <a:solidFill>
                  <a:srgbClr val="717171"/>
                </a:solidFill>
                <a:latin typeface="Calibri" panose="020F0502020204030204" pitchFamily="34" charset="0"/>
                <a:ea typeface="Calibri" panose="020F0502020204030204" pitchFamily="34" charset="0"/>
                <a:cs typeface="Calibri" panose="020F0502020204030204" pitchFamily="34" charset="0"/>
              </a:rPr>
              <a:t>Toename van de studentenaantallen;</a:t>
            </a:r>
          </a:p>
          <a:p>
            <a:pPr lvl="1"/>
            <a:r>
              <a:rPr lang="nl-BE" dirty="0">
                <a:solidFill>
                  <a:srgbClr val="717171"/>
                </a:solidFill>
                <a:latin typeface="Calibri" panose="020F0502020204030204" pitchFamily="34" charset="0"/>
                <a:ea typeface="Calibri" panose="020F0502020204030204" pitchFamily="34" charset="0"/>
                <a:cs typeface="Calibri" panose="020F0502020204030204" pitchFamily="34" charset="0"/>
              </a:rPr>
              <a:t>Veranderende arbeidsmarkt;</a:t>
            </a:r>
          </a:p>
          <a:p>
            <a:pPr lvl="1"/>
            <a:r>
              <a:rPr lang="nl-BE" dirty="0">
                <a:solidFill>
                  <a:srgbClr val="717171"/>
                </a:solidFill>
                <a:latin typeface="Calibri" panose="020F0502020204030204" pitchFamily="34" charset="0"/>
                <a:cs typeface="Calibri" panose="020F0502020204030204" pitchFamily="34" charset="0"/>
              </a:rPr>
              <a:t>Focus op graduaten, bachelors, masters, en levenslang leren in het hoger Onderwijs</a:t>
            </a:r>
          </a:p>
          <a:p>
            <a:pPr marL="288000" lvl="1" indent="0">
              <a:buNone/>
            </a:pPr>
            <a:endParaRPr lang="nl-BE" dirty="0">
              <a:latin typeface="Calibri" panose="020F0502020204030204" pitchFamily="34" charset="0"/>
              <a:ea typeface="Calibri" panose="020F0502020204030204" pitchFamily="34" charset="0"/>
              <a:cs typeface="Calibri" panose="020F0502020204030204" pitchFamily="34" charset="0"/>
            </a:endParaRPr>
          </a:p>
          <a:p>
            <a:r>
              <a:rPr lang="nl-BE" dirty="0">
                <a:latin typeface="Calibri" panose="020F0502020204030204" pitchFamily="34" charset="0"/>
                <a:ea typeface="Calibri" panose="020F0502020204030204" pitchFamily="34" charset="0"/>
                <a:cs typeface="Calibri" panose="020F0502020204030204" pitchFamily="34" charset="0"/>
              </a:rPr>
              <a:t>Co-creatie met de hoger onderwijssector</a:t>
            </a:r>
          </a:p>
          <a:p>
            <a:endParaRPr lang="nl-BE" dirty="0">
              <a:highlight>
                <a:srgbClr val="00FFFF"/>
              </a:highlight>
              <a:latin typeface="Calibri" panose="020F0502020204030204" pitchFamily="34" charset="0"/>
              <a:ea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DD80A9B4-DBE3-47CF-863A-4B97BB26E327}"/>
              </a:ext>
            </a:extLst>
          </p:cNvPr>
          <p:cNvPicPr>
            <a:picLocks noChangeAspect="1"/>
          </p:cNvPicPr>
          <p:nvPr/>
        </p:nvPicPr>
        <p:blipFill>
          <a:blip r:embed="rId3"/>
          <a:stretch>
            <a:fillRect/>
          </a:stretch>
        </p:blipFill>
        <p:spPr>
          <a:xfrm>
            <a:off x="5565971" y="5810772"/>
            <a:ext cx="3578029" cy="104722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27B1BC2-F473-F5F9-37BB-F12B0EE90458}"/>
              </a:ext>
            </a:extLst>
          </p:cNvPr>
          <p:cNvSpPr>
            <a:spLocks noGrp="1"/>
          </p:cNvSpPr>
          <p:nvPr>
            <p:ph type="title"/>
          </p:nvPr>
        </p:nvSpPr>
        <p:spPr>
          <a:xfrm>
            <a:off x="1172908" y="439957"/>
            <a:ext cx="7416000" cy="1116000"/>
          </a:xfrm>
        </p:spPr>
        <p:txBody>
          <a:bodyPr/>
          <a:lstStyle/>
          <a:p>
            <a:r>
              <a:rPr lang="nl-BE" sz="4000" b="1" dirty="0">
                <a:solidFill>
                  <a:srgbClr val="444444"/>
                </a:solidFill>
                <a:latin typeface="Calibri" panose="020F0502020204030204" pitchFamily="34" charset="0"/>
                <a:cs typeface="Calibri" panose="020F0502020204030204" pitchFamily="34" charset="0"/>
              </a:rPr>
              <a:t>Evaluatiemechanisme – toelichting</a:t>
            </a:r>
            <a:endParaRPr lang="nl-BE" dirty="0">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D647AD53-DD4A-D1AF-C97F-0248EAED522F}"/>
              </a:ext>
            </a:extLst>
          </p:cNvPr>
          <p:cNvSpPr>
            <a:spLocks noGrp="1"/>
          </p:cNvSpPr>
          <p:nvPr>
            <p:ph sz="half" idx="1"/>
          </p:nvPr>
        </p:nvSpPr>
        <p:spPr>
          <a:xfrm>
            <a:off x="685800" y="2083490"/>
            <a:ext cx="3499338" cy="3641539"/>
          </a:xfrm>
        </p:spPr>
        <p:txBody>
          <a:bodyPr/>
          <a:lstStyle/>
          <a:p>
            <a:pPr>
              <a:buNone/>
            </a:pPr>
            <a:r>
              <a:rPr lang="nl-NL" sz="1400" dirty="0">
                <a:latin typeface="Calibri" panose="020F0502020204030204" pitchFamily="34" charset="0"/>
                <a:cs typeface="Calibri" panose="020F0502020204030204" pitchFamily="34" charset="0"/>
              </a:rPr>
              <a:t>Omdat projecten erg van elkaar verschillen zowel naar inhoud, complexiteit, aantal doelstellingen en KPI’s, maken we een eindbeoordeling op basis van de inhoudelijke score van de projecten. We beogen projecten te groeperen in:</a:t>
            </a:r>
          </a:p>
          <a:p>
            <a:endParaRPr lang="nl-NL" sz="1400" dirty="0">
              <a:latin typeface="Calibri" panose="020F0502020204030204" pitchFamily="34" charset="0"/>
              <a:cs typeface="Calibri" panose="020F0502020204030204" pitchFamily="34" charset="0"/>
            </a:endParaRPr>
          </a:p>
          <a:p>
            <a:pPr marL="214255"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Projecten die in </a:t>
            </a:r>
            <a:r>
              <a:rPr lang="nl-NL" sz="1400" dirty="0" err="1">
                <a:latin typeface="Calibri" panose="020F0502020204030204" pitchFamily="34" charset="0"/>
                <a:cs typeface="Calibri" panose="020F0502020204030204" pitchFamily="34" charset="0"/>
              </a:rPr>
              <a:t>globo</a:t>
            </a:r>
            <a:r>
              <a:rPr lang="nl-NL" sz="1400" dirty="0">
                <a:latin typeface="Calibri" panose="020F0502020204030204" pitchFamily="34" charset="0"/>
                <a:cs typeface="Calibri" panose="020F0502020204030204" pitchFamily="34" charset="0"/>
              </a:rPr>
              <a:t> realiseerden waarvoor de subsidie werd toegekend;</a:t>
            </a:r>
          </a:p>
          <a:p>
            <a:pPr marL="214255"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Projecten die werden uitgevoerd met de beleidsdoelen voor ogen maar die niet alles hebben kunnen realiseren waarvoor de subsidie werd toegekend;</a:t>
            </a:r>
          </a:p>
          <a:p>
            <a:pPr marL="214255"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Projecten waar duidelijk inspanningen voor zijn gebeurd en die sporen met de voorgenomen aanpak maar die de doelstellingen onvoldoende realiseren;</a:t>
            </a:r>
          </a:p>
          <a:p>
            <a:pPr marL="214255" indent="-214255">
              <a:buFont typeface="Arial" panose="020B0604020202020204" pitchFamily="34" charset="0"/>
              <a:buChar char="•"/>
            </a:pPr>
            <a:r>
              <a:rPr lang="nl-NL" sz="1400" dirty="0">
                <a:latin typeface="Calibri" panose="020F0502020204030204" pitchFamily="34" charset="0"/>
                <a:cs typeface="Calibri" panose="020F0502020204030204" pitchFamily="34" charset="0"/>
              </a:rPr>
              <a:t>Projecten die onvoldoende werden uitgewerkt en de doelstellingen niet behalen.</a:t>
            </a:r>
          </a:p>
          <a:p>
            <a:pPr>
              <a:buNone/>
            </a:pPr>
            <a:endParaRPr lang="nl-NL" sz="1400" dirty="0">
              <a:solidFill>
                <a:schemeClr val="tx1"/>
              </a:solidFill>
              <a:latin typeface="Calibri" panose="020F0502020204030204" pitchFamily="34" charset="0"/>
              <a:cs typeface="Calibri" panose="020F0502020204030204" pitchFamily="34" charset="0"/>
            </a:endParaRPr>
          </a:p>
        </p:txBody>
      </p:sp>
      <p:sp>
        <p:nvSpPr>
          <p:cNvPr id="4" name="Tijdelijke aanduiding voor inhoud 2">
            <a:extLst>
              <a:ext uri="{FF2B5EF4-FFF2-40B4-BE49-F238E27FC236}">
                <a16:creationId xmlns:a16="http://schemas.microsoft.com/office/drawing/2014/main" id="{EEF13EC1-6B73-9178-3B8C-C856D72C58C7}"/>
              </a:ext>
            </a:extLst>
          </p:cNvPr>
          <p:cNvSpPr txBox="1">
            <a:spLocks/>
          </p:cNvSpPr>
          <p:nvPr/>
        </p:nvSpPr>
        <p:spPr>
          <a:xfrm>
            <a:off x="4536242" y="2160959"/>
            <a:ext cx="4201546" cy="3641539"/>
          </a:xfrm>
          <a:prstGeom prst="rect">
            <a:avLst/>
          </a:prstGeom>
        </p:spPr>
        <p:txBody>
          <a:bodyPr vert="horz" lIns="0" tIns="0" rIns="0" bIns="0" rtlCol="0">
            <a:noAutofit/>
          </a:bodyPr>
          <a:lstStyle>
            <a:lvl1pPr marL="0" marR="0" indent="0" algn="l" defTabSz="914400" rtl="0" eaLnBrk="1" fontAlgn="auto" latinLnBrk="0" hangingPunct="1">
              <a:lnSpc>
                <a:spcPct val="90000"/>
              </a:lnSpc>
              <a:spcBef>
                <a:spcPts val="300"/>
              </a:spcBef>
              <a:spcAft>
                <a:spcPts val="0"/>
              </a:spcAft>
              <a:buClrTx/>
              <a:buSzPct val="90000"/>
              <a:buFontTx/>
              <a:buBlip>
                <a:blip r:embed="rId2"/>
              </a:buBlip>
              <a:tabLst/>
              <a:defRPr sz="2200" kern="1200" spc="0" baseline="0">
                <a:solidFill>
                  <a:schemeClr val="tx1"/>
                </a:solidFill>
                <a:latin typeface="Calibri"/>
                <a:ea typeface="+mn-ea"/>
                <a:cs typeface="Calibri"/>
              </a:defRPr>
            </a:lvl1pPr>
            <a:lvl2pPr marL="576000" marR="0" indent="-288000" algn="l" defTabSz="914400" rtl="0" eaLnBrk="1" fontAlgn="auto" latinLnBrk="0" hangingPunct="1">
              <a:lnSpc>
                <a:spcPct val="90000"/>
              </a:lnSpc>
              <a:spcBef>
                <a:spcPts val="300"/>
              </a:spcBef>
              <a:spcAft>
                <a:spcPts val="0"/>
              </a:spcAft>
              <a:buClrTx/>
              <a:buSzPct val="75000"/>
              <a:buFontTx/>
              <a:buBlip>
                <a:blip r:embed="rId3"/>
              </a:buBlip>
              <a:tabLst/>
              <a:defRPr sz="2200" kern="1200" spc="0" baseline="0">
                <a:solidFill>
                  <a:schemeClr val="bg1">
                    <a:lumMod val="50000"/>
                  </a:schemeClr>
                </a:solidFill>
                <a:latin typeface="Calibri"/>
                <a:ea typeface="+mn-ea"/>
                <a:cs typeface="Calibri"/>
              </a:defRPr>
            </a:lvl2pPr>
            <a:lvl3pPr marL="864000" marR="0" indent="-288000" algn="l" defTabSz="914400" rtl="0" eaLnBrk="1" fontAlgn="auto" latinLnBrk="0" hangingPunct="1">
              <a:lnSpc>
                <a:spcPct val="90000"/>
              </a:lnSpc>
              <a:spcBef>
                <a:spcPts val="300"/>
              </a:spcBef>
              <a:spcAft>
                <a:spcPts val="0"/>
              </a:spcAft>
              <a:buClrTx/>
              <a:buSzPct val="85000"/>
              <a:buFontTx/>
              <a:buBlip>
                <a:blip r:embed="rId4"/>
              </a:buBlip>
              <a:tabLst/>
              <a:defRPr sz="2000" kern="1200" spc="0" baseline="0">
                <a:solidFill>
                  <a:schemeClr val="tx1"/>
                </a:solidFill>
                <a:latin typeface="Calibri"/>
                <a:ea typeface="+mn-ea"/>
                <a:cs typeface="Calibri"/>
              </a:defRPr>
            </a:lvl3pPr>
            <a:lvl4pPr marL="1152000" marR="0" indent="-288000" algn="l" defTabSz="914400" rtl="0" eaLnBrk="1" fontAlgn="auto" latinLnBrk="0" hangingPunct="1">
              <a:lnSpc>
                <a:spcPct val="90000"/>
              </a:lnSpc>
              <a:spcBef>
                <a:spcPts val="300"/>
              </a:spcBef>
              <a:spcAft>
                <a:spcPts val="0"/>
              </a:spcAft>
              <a:buClrTx/>
              <a:buSzPct val="75000"/>
              <a:buFontTx/>
              <a:buBlip>
                <a:blip r:embed="rId5"/>
              </a:buBlip>
              <a:tabLst/>
              <a:defRPr sz="2000" kern="1200" spc="0" baseline="0">
                <a:solidFill>
                  <a:schemeClr val="tx1"/>
                </a:solidFill>
                <a:latin typeface="Calibri"/>
                <a:ea typeface="+mn-ea"/>
                <a:cs typeface="Calibri"/>
              </a:defRPr>
            </a:lvl4pPr>
            <a:lvl5pPr marL="1440000" marR="0" indent="-288000" algn="l" defTabSz="914400" rtl="0" eaLnBrk="1" fontAlgn="auto" latinLnBrk="0" hangingPunct="1">
              <a:lnSpc>
                <a:spcPct val="90000"/>
              </a:lnSpc>
              <a:spcBef>
                <a:spcPts val="300"/>
              </a:spcBef>
              <a:spcAft>
                <a:spcPts val="0"/>
              </a:spcAft>
              <a:buClrTx/>
              <a:buSzPct val="90000"/>
              <a:buFontTx/>
              <a:buBlip>
                <a:blip r:embed="rId2"/>
              </a:buBlip>
              <a:tabLst/>
              <a:defRPr sz="2000" kern="1200" spc="0" baseline="0">
                <a:solidFill>
                  <a:schemeClr val="tx1"/>
                </a:solidFill>
                <a:latin typeface="Calibri"/>
                <a:ea typeface="+mn-ea"/>
                <a:cs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nl-NL" sz="1400" b="1" dirty="0">
                <a:latin typeface="Calibri" panose="020F0502020204030204" pitchFamily="34" charset="0"/>
                <a:cs typeface="Calibri" panose="020F0502020204030204" pitchFamily="34" charset="0"/>
              </a:rPr>
              <a:t>Groepering die wordt overgemaakt naar de stuurgroep:</a:t>
            </a:r>
            <a:r>
              <a:rPr lang="nl-NL" sz="1400" dirty="0">
                <a:latin typeface="Calibri" panose="020F0502020204030204" pitchFamily="34" charset="0"/>
                <a:cs typeface="Calibri" panose="020F0502020204030204" pitchFamily="34" charset="0"/>
              </a:rPr>
              <a:t> </a:t>
            </a:r>
          </a:p>
          <a:p>
            <a:endParaRPr lang="nl-NL" sz="1400" dirty="0">
              <a:latin typeface="Calibri" panose="020F0502020204030204" pitchFamily="34" charset="0"/>
              <a:cs typeface="Calibri" panose="020F0502020204030204" pitchFamily="34" charset="0"/>
            </a:endParaRPr>
          </a:p>
          <a:p>
            <a:pPr>
              <a:buNone/>
            </a:pPr>
            <a:r>
              <a:rPr lang="nl-NL" sz="1400" dirty="0">
                <a:latin typeface="Calibri" panose="020F0502020204030204" pitchFamily="34" charset="0"/>
                <a:cs typeface="Calibri" panose="020F0502020204030204" pitchFamily="34" charset="0"/>
              </a:rPr>
              <a:t>Projecten behoren ingevolge hun inhoudelijke score tot:</a:t>
            </a:r>
          </a:p>
          <a:p>
            <a:endParaRPr lang="nl-NL" sz="1400" dirty="0">
              <a:latin typeface="Calibri" panose="020F0502020204030204" pitchFamily="34" charset="0"/>
              <a:cs typeface="Calibri" panose="020F0502020204030204" pitchFamily="34" charset="0"/>
            </a:endParaRPr>
          </a:p>
          <a:p>
            <a:pPr>
              <a:buNone/>
            </a:pPr>
            <a:r>
              <a:rPr lang="nl-NL" sz="1400" dirty="0">
                <a:latin typeface="Calibri" panose="020F0502020204030204" pitchFamily="34" charset="0"/>
                <a:cs typeface="Calibri" panose="020F0502020204030204" pitchFamily="34" charset="0"/>
              </a:rPr>
              <a:t>	</a:t>
            </a:r>
            <a:r>
              <a:rPr lang="nl-NL" sz="1400" b="1" u="sng" dirty="0">
                <a:latin typeface="Calibri" panose="020F0502020204030204" pitchFamily="34" charset="0"/>
                <a:cs typeface="Calibri" panose="020F0502020204030204" pitchFamily="34" charset="0"/>
              </a:rPr>
              <a:t>inhoudelijke score</a:t>
            </a:r>
            <a:r>
              <a:rPr lang="nl-NL" sz="1400" b="1" dirty="0">
                <a:latin typeface="Calibri" panose="020F0502020204030204" pitchFamily="34" charset="0"/>
                <a:cs typeface="Calibri" panose="020F0502020204030204" pitchFamily="34" charset="0"/>
              </a:rPr>
              <a:t>	         </a:t>
            </a:r>
            <a:r>
              <a:rPr lang="nl-NL" sz="1400" b="1" u="sng" dirty="0">
                <a:latin typeface="Calibri" panose="020F0502020204030204" pitchFamily="34" charset="0"/>
                <a:cs typeface="Calibri" panose="020F0502020204030204" pitchFamily="34" charset="0"/>
              </a:rPr>
              <a:t>betaling</a:t>
            </a:r>
          </a:p>
          <a:p>
            <a:endParaRPr lang="nl-NL" sz="1400" dirty="0">
              <a:latin typeface="Calibri" panose="020F0502020204030204" pitchFamily="34" charset="0"/>
              <a:cs typeface="Calibri" panose="020F0502020204030204" pitchFamily="34" charset="0"/>
            </a:endParaRP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1	90% 	100%	100%</a:t>
            </a: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2	72%	89,99%	90%</a:t>
            </a: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3	60%	71,99%	80%</a:t>
            </a: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4	40%	59,99%	50%</a:t>
            </a: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5	30% 	39,99%	30%</a:t>
            </a: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Groep 6	0%	29,99%	0%</a:t>
            </a:r>
          </a:p>
          <a:p>
            <a:pPr>
              <a:tabLst>
                <a:tab pos="807028" algn="l"/>
                <a:tab pos="1348619" algn="l"/>
                <a:tab pos="2552019" algn="l"/>
              </a:tabLst>
            </a:pPr>
            <a:endParaRPr lang="nl-NL" sz="1400" dirty="0">
              <a:latin typeface="Calibri" panose="020F0502020204030204" pitchFamily="34" charset="0"/>
              <a:cs typeface="Calibri" panose="020F0502020204030204" pitchFamily="34" charset="0"/>
            </a:endParaRPr>
          </a:p>
          <a:p>
            <a:pPr>
              <a:tabLst>
                <a:tab pos="807028" algn="l"/>
                <a:tab pos="1348619" algn="l"/>
                <a:tab pos="2552019" algn="l"/>
              </a:tabLst>
            </a:pPr>
            <a:endParaRPr lang="nl-NL" sz="1400" dirty="0">
              <a:latin typeface="Calibri" panose="020F0502020204030204" pitchFamily="34" charset="0"/>
              <a:cs typeface="Calibri" panose="020F0502020204030204" pitchFamily="34" charset="0"/>
            </a:endParaRPr>
          </a:p>
          <a:p>
            <a:pPr>
              <a:buNone/>
              <a:tabLst>
                <a:tab pos="807028" algn="l"/>
                <a:tab pos="1348619" algn="l"/>
                <a:tab pos="2552019" algn="l"/>
              </a:tabLst>
            </a:pPr>
            <a:r>
              <a:rPr lang="nl-NL" sz="1400" dirty="0">
                <a:latin typeface="Calibri" panose="020F0502020204030204" pitchFamily="34" charset="0"/>
                <a:cs typeface="Calibri" panose="020F0502020204030204" pitchFamily="34" charset="0"/>
              </a:rPr>
              <a:t>Het voorbeeldproject, uitgelegd op dia 10 met een score van 79,99% behoort dus tot Groep 2. Er zal 90% van de door de financiële beoordeling aanvaarde kosten worden uitbetaald.</a:t>
            </a:r>
            <a:endParaRPr lang="nl-NL" sz="1600" dirty="0">
              <a:latin typeface="Calibri" panose="020F0502020204030204" pitchFamily="34" charset="0"/>
              <a:cs typeface="Calibri" panose="020F0502020204030204" pitchFamily="34" charset="0"/>
            </a:endParaRPr>
          </a:p>
        </p:txBody>
      </p:sp>
      <p:pic>
        <p:nvPicPr>
          <p:cNvPr id="5" name="Afbeelding 4">
            <a:extLst>
              <a:ext uri="{FF2B5EF4-FFF2-40B4-BE49-F238E27FC236}">
                <a16:creationId xmlns:a16="http://schemas.microsoft.com/office/drawing/2014/main" id="{D3632827-3B46-2A07-B57E-39751FB874A4}"/>
              </a:ext>
            </a:extLst>
          </p:cNvPr>
          <p:cNvPicPr>
            <a:picLocks noChangeAspect="1"/>
          </p:cNvPicPr>
          <p:nvPr/>
        </p:nvPicPr>
        <p:blipFill>
          <a:blip r:embed="rId6"/>
          <a:stretch>
            <a:fillRect/>
          </a:stretch>
        </p:blipFill>
        <p:spPr>
          <a:xfrm>
            <a:off x="6403431" y="6033326"/>
            <a:ext cx="2628900" cy="769434"/>
          </a:xfrm>
          <a:prstGeom prst="rect">
            <a:avLst/>
          </a:prstGeom>
        </p:spPr>
      </p:pic>
      <p:sp>
        <p:nvSpPr>
          <p:cNvPr id="7" name="Rechthoek 6">
            <a:extLst>
              <a:ext uri="{FF2B5EF4-FFF2-40B4-BE49-F238E27FC236}">
                <a16:creationId xmlns:a16="http://schemas.microsoft.com/office/drawing/2014/main" id="{D5FB80E5-C123-97E4-7083-7498C04C871F}"/>
              </a:ext>
            </a:extLst>
          </p:cNvPr>
          <p:cNvSpPr/>
          <p:nvPr/>
        </p:nvSpPr>
        <p:spPr>
          <a:xfrm>
            <a:off x="483577" y="1122231"/>
            <a:ext cx="8105331" cy="592269"/>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Eindbeoordeling van een project: </a:t>
            </a:r>
          </a:p>
        </p:txBody>
      </p:sp>
    </p:spTree>
    <p:extLst>
      <p:ext uri="{BB962C8B-B14F-4D97-AF65-F5344CB8AC3E}">
        <p14:creationId xmlns:p14="http://schemas.microsoft.com/office/powerpoint/2010/main" val="3694147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658DD28-F65D-5B04-E691-D0539C452039}"/>
              </a:ext>
            </a:extLst>
          </p:cNvPr>
          <p:cNvSpPr>
            <a:spLocks noGrp="1"/>
          </p:cNvSpPr>
          <p:nvPr>
            <p:ph sz="half" idx="1"/>
          </p:nvPr>
        </p:nvSpPr>
        <p:spPr>
          <a:xfrm>
            <a:off x="1296000" y="1727528"/>
            <a:ext cx="7416000" cy="3626515"/>
          </a:xfrm>
        </p:spPr>
        <p:txBody>
          <a:bodyPr/>
          <a:lstStyle/>
          <a:p>
            <a:r>
              <a:rPr lang="nl-BE" dirty="0"/>
              <a:t>Vergeet niet de documenten te ondertekenen</a:t>
            </a:r>
          </a:p>
          <a:p>
            <a:r>
              <a:rPr lang="nl-BE" dirty="0"/>
              <a:t>Denk aan de DNSH tabel</a:t>
            </a:r>
          </a:p>
          <a:p>
            <a:r>
              <a:rPr lang="nl-BE" dirty="0"/>
              <a:t>Alle documenten moeten voorzien van het door Europa vereiste logo</a:t>
            </a:r>
          </a:p>
          <a:p>
            <a:r>
              <a:rPr lang="nl-BE" dirty="0"/>
              <a:t>Wees volledig, maar </a:t>
            </a:r>
            <a:r>
              <a:rPr lang="nl-BE" dirty="0" err="1"/>
              <a:t>to</a:t>
            </a:r>
            <a:r>
              <a:rPr lang="nl-BE" dirty="0"/>
              <a:t> </a:t>
            </a:r>
            <a:r>
              <a:rPr lang="nl-BE" dirty="0" err="1"/>
              <a:t>the</a:t>
            </a:r>
            <a:r>
              <a:rPr lang="nl-BE" dirty="0"/>
              <a:t> point</a:t>
            </a:r>
          </a:p>
          <a:p>
            <a:endParaRPr lang="nl-BE" dirty="0"/>
          </a:p>
        </p:txBody>
      </p:sp>
      <p:sp>
        <p:nvSpPr>
          <p:cNvPr id="4" name="Rechthoek 3">
            <a:extLst>
              <a:ext uri="{FF2B5EF4-FFF2-40B4-BE49-F238E27FC236}">
                <a16:creationId xmlns:a16="http://schemas.microsoft.com/office/drawing/2014/main" id="{6A9BF217-35A0-125B-EABC-C52A3053C7CF}"/>
              </a:ext>
            </a:extLst>
          </p:cNvPr>
          <p:cNvSpPr/>
          <p:nvPr/>
        </p:nvSpPr>
        <p:spPr>
          <a:xfrm>
            <a:off x="1172108" y="944641"/>
            <a:ext cx="7539892" cy="326159"/>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Aandachtspunten: </a:t>
            </a:r>
          </a:p>
        </p:txBody>
      </p:sp>
      <p:pic>
        <p:nvPicPr>
          <p:cNvPr id="5" name="Afbeelding 4">
            <a:extLst>
              <a:ext uri="{FF2B5EF4-FFF2-40B4-BE49-F238E27FC236}">
                <a16:creationId xmlns:a16="http://schemas.microsoft.com/office/drawing/2014/main" id="{1E591D8F-2E64-965D-232C-A7FB2E48E835}"/>
              </a:ext>
            </a:extLst>
          </p:cNvPr>
          <p:cNvPicPr>
            <a:picLocks noChangeAspect="1"/>
          </p:cNvPicPr>
          <p:nvPr/>
        </p:nvPicPr>
        <p:blipFill>
          <a:blip r:embed="rId2"/>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277141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98E5AD-17EB-34EC-82D1-F19D8B9577E4}"/>
              </a:ext>
            </a:extLst>
          </p:cNvPr>
          <p:cNvSpPr>
            <a:spLocks noGrp="1"/>
          </p:cNvSpPr>
          <p:nvPr>
            <p:ph type="title"/>
          </p:nvPr>
        </p:nvSpPr>
        <p:spPr/>
        <p:txBody>
          <a:bodyPr/>
          <a:lstStyle/>
          <a:p>
            <a:r>
              <a:rPr lang="nl-BE" sz="4000" b="1" dirty="0">
                <a:solidFill>
                  <a:srgbClr val="444444"/>
                </a:solidFill>
                <a:latin typeface="Calibri" panose="020F0502020204030204" pitchFamily="34" charset="0"/>
                <a:cs typeface="Calibri" panose="020F0502020204030204" pitchFamily="34" charset="0"/>
              </a:rPr>
              <a:t>Communicatie naar de instellingen</a:t>
            </a:r>
            <a:endParaRPr lang="nl-BE" dirty="0">
              <a:latin typeface="Calibri" panose="020F0502020204030204" pitchFamily="34" charset="0"/>
              <a:cs typeface="Calibri" panose="020F0502020204030204" pitchFamily="34" charset="0"/>
            </a:endParaRPr>
          </a:p>
        </p:txBody>
      </p:sp>
      <p:sp>
        <p:nvSpPr>
          <p:cNvPr id="4" name="Tijdelijke aanduiding voor inhoud 3">
            <a:extLst>
              <a:ext uri="{FF2B5EF4-FFF2-40B4-BE49-F238E27FC236}">
                <a16:creationId xmlns:a16="http://schemas.microsoft.com/office/drawing/2014/main" id="{0DBD8E63-502B-2E70-BD48-993754ECE1F9}"/>
              </a:ext>
            </a:extLst>
          </p:cNvPr>
          <p:cNvSpPr txBox="1">
            <a:spLocks noGrp="1"/>
          </p:cNvSpPr>
          <p:nvPr>
            <p:ph sz="half" idx="1"/>
          </p:nvPr>
        </p:nvSpPr>
        <p:spPr>
          <a:xfrm>
            <a:off x="1172108" y="1975224"/>
            <a:ext cx="7416800" cy="2819233"/>
          </a:xfrm>
          <a:prstGeom prst="rect">
            <a:avLst/>
          </a:prstGeom>
          <a:noFill/>
        </p:spPr>
        <p:txBody>
          <a:bodyPr wrap="square" lIns="0" tIns="0" rIns="0" bIns="0" rtlCol="0">
            <a:spAutoFit/>
          </a:bodyPr>
          <a:lstStyle/>
          <a:p>
            <a:pPr marL="544047" lvl="1" indent="-285750">
              <a:spcBef>
                <a:spcPts val="450"/>
              </a:spcBef>
              <a:spcAft>
                <a:spcPts val="450"/>
              </a:spcAft>
              <a:buFontTx/>
              <a:buChar char="-"/>
            </a:pPr>
            <a:r>
              <a:rPr lang="nl-BE" sz="1800" dirty="0">
                <a:latin typeface="Calibri" panose="020F0502020204030204" pitchFamily="34" charset="0"/>
                <a:cs typeface="Calibri" panose="020F0502020204030204" pitchFamily="34" charset="0"/>
                <a:sym typeface="Wingdings" panose="05000000000000000000" pitchFamily="2" charset="2"/>
              </a:rPr>
              <a:t>Richtlijnen inhoudelijke beoordeling</a:t>
            </a:r>
          </a:p>
          <a:p>
            <a:pPr marL="544047" lvl="1" indent="-285750">
              <a:spcBef>
                <a:spcPts val="450"/>
              </a:spcBef>
              <a:spcAft>
                <a:spcPts val="450"/>
              </a:spcAft>
              <a:buFontTx/>
              <a:buChar char="-"/>
            </a:pPr>
            <a:r>
              <a:rPr lang="nl-BE" sz="1800" dirty="0">
                <a:latin typeface="Calibri" panose="020F0502020204030204" pitchFamily="34" charset="0"/>
                <a:cs typeface="Calibri" panose="020F0502020204030204" pitchFamily="34" charset="0"/>
                <a:sym typeface="Wingdings" panose="05000000000000000000" pitchFamily="2" charset="2"/>
              </a:rPr>
              <a:t>Sjablonen voor inhoudelijke rapportering</a:t>
            </a:r>
          </a:p>
          <a:p>
            <a:pPr marL="544047" lvl="1" indent="-285750">
              <a:spcBef>
                <a:spcPts val="450"/>
              </a:spcBef>
              <a:spcAft>
                <a:spcPts val="450"/>
              </a:spcAft>
              <a:buFontTx/>
              <a:buChar char="-"/>
            </a:pPr>
            <a:r>
              <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rPr>
              <a:t>Infosessie voorzien op 12 september 2023</a:t>
            </a:r>
          </a:p>
          <a:p>
            <a:pPr marL="544047" lvl="1" indent="-285750">
              <a:spcBef>
                <a:spcPts val="450"/>
              </a:spcBef>
              <a:spcAft>
                <a:spcPts val="450"/>
              </a:spcAft>
              <a:buFontTx/>
              <a:buChar char="-"/>
            </a:pPr>
            <a:r>
              <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rPr>
              <a:t>Online vragenmoment op 20 oktober 2023</a:t>
            </a:r>
          </a:p>
          <a:p>
            <a:pPr marL="544047" lvl="1" indent="-285750">
              <a:spcBef>
                <a:spcPts val="450"/>
              </a:spcBef>
              <a:spcAft>
                <a:spcPts val="450"/>
              </a:spcAft>
              <a:buFontTx/>
              <a:buChar char="-"/>
            </a:pPr>
            <a:r>
              <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rPr>
              <a:t>De FAQ op de website zal aangevuld worden met vragen over de inhoudelijke rapportering en beoordeling.(</a:t>
            </a:r>
            <a:r>
              <a:rPr lang="nl-BE" sz="1600" dirty="0">
                <a:latin typeface="Calibri" panose="020F0502020204030204" pitchFamily="34" charset="0"/>
                <a:cs typeface="Calibri" panose="020F0502020204030204" pitchFamily="34" charset="0"/>
                <a:hlinkClick r:id="rId2"/>
              </a:rPr>
              <a:t>https://www.onderwijs.vlaanderen.be/nl/oproep-projecttoelagen-voorsprongfonds-voor-hogescholen-en-universiteiten</a:t>
            </a:r>
            <a:r>
              <a:rPr lang="nl-BE" sz="1600" dirty="0">
                <a:latin typeface="Calibri" panose="020F0502020204030204" pitchFamily="34" charset="0"/>
                <a:cs typeface="Calibri" panose="020F0502020204030204" pitchFamily="34" charset="0"/>
              </a:rPr>
              <a:t> )</a:t>
            </a:r>
          </a:p>
          <a:p>
            <a:pPr marL="544047" lvl="1" indent="-285750">
              <a:spcBef>
                <a:spcPts val="450"/>
              </a:spcBef>
              <a:spcAft>
                <a:spcPts val="450"/>
              </a:spcAft>
              <a:buFontTx/>
              <a:buChar char="-"/>
            </a:pPr>
            <a:r>
              <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rPr>
              <a:t>Bijkomende vragen via </a:t>
            </a:r>
            <a:r>
              <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hlinkClick r:id="rId3"/>
              </a:rPr>
              <a:t>levenslangleren.onderwijs@vlaanderen</a:t>
            </a:r>
            <a:r>
              <a:rPr lang="nl-BE" sz="1600">
                <a:solidFill>
                  <a:schemeClr val="tx1"/>
                </a:solidFill>
                <a:latin typeface="Calibri" panose="020F0502020204030204" pitchFamily="34" charset="0"/>
                <a:cs typeface="Calibri" panose="020F0502020204030204" pitchFamily="34" charset="0"/>
                <a:sym typeface="Wingdings" panose="05000000000000000000" pitchFamily="2" charset="2"/>
                <a:hlinkClick r:id="rId3"/>
              </a:rPr>
              <a:t>.be</a:t>
            </a:r>
            <a:endPar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a:p>
            <a:pPr marL="544047" lvl="1" indent="-285750">
              <a:spcBef>
                <a:spcPts val="450"/>
              </a:spcBef>
              <a:spcAft>
                <a:spcPts val="450"/>
              </a:spcAft>
              <a:buFontTx/>
              <a:buChar char="-"/>
            </a:pPr>
            <a:endParaRPr lang="nl-BE" sz="1600" dirty="0">
              <a:solidFill>
                <a:schemeClr val="tx1"/>
              </a:solidFill>
              <a:latin typeface="Calibri" panose="020F0502020204030204" pitchFamily="34" charset="0"/>
              <a:cs typeface="Calibri" panose="020F0502020204030204" pitchFamily="34" charset="0"/>
              <a:sym typeface="Wingdings" panose="05000000000000000000" pitchFamily="2" charset="2"/>
            </a:endParaRPr>
          </a:p>
        </p:txBody>
      </p:sp>
      <p:pic>
        <p:nvPicPr>
          <p:cNvPr id="5" name="Afbeelding 4">
            <a:extLst>
              <a:ext uri="{FF2B5EF4-FFF2-40B4-BE49-F238E27FC236}">
                <a16:creationId xmlns:a16="http://schemas.microsoft.com/office/drawing/2014/main" id="{1202B8F0-CB67-663D-B431-A33E90927FFD}"/>
              </a:ext>
            </a:extLst>
          </p:cNvPr>
          <p:cNvPicPr>
            <a:picLocks noChangeAspect="1"/>
          </p:cNvPicPr>
          <p:nvPr/>
        </p:nvPicPr>
        <p:blipFill>
          <a:blip r:embed="rId4"/>
          <a:stretch>
            <a:fillRect/>
          </a:stretch>
        </p:blipFill>
        <p:spPr>
          <a:xfrm>
            <a:off x="5565971" y="5810772"/>
            <a:ext cx="3578029" cy="1047228"/>
          </a:xfrm>
          <a:prstGeom prst="rect">
            <a:avLst/>
          </a:prstGeom>
        </p:spPr>
      </p:pic>
      <p:sp>
        <p:nvSpPr>
          <p:cNvPr id="6" name="Rechthoek 5">
            <a:extLst>
              <a:ext uri="{FF2B5EF4-FFF2-40B4-BE49-F238E27FC236}">
                <a16:creationId xmlns:a16="http://schemas.microsoft.com/office/drawing/2014/main" id="{759D5592-CDEE-6154-AFBA-C6425A8A765B}"/>
              </a:ext>
            </a:extLst>
          </p:cNvPr>
          <p:cNvSpPr/>
          <p:nvPr/>
        </p:nvSpPr>
        <p:spPr>
          <a:xfrm>
            <a:off x="1172108" y="1399595"/>
            <a:ext cx="7539892" cy="326159"/>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Volgende informatie is beschikbaar voor de instellingen: </a:t>
            </a:r>
          </a:p>
        </p:txBody>
      </p:sp>
    </p:spTree>
    <p:extLst>
      <p:ext uri="{BB962C8B-B14F-4D97-AF65-F5344CB8AC3E}">
        <p14:creationId xmlns:p14="http://schemas.microsoft.com/office/powerpoint/2010/main" val="2721325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title"/>
          </p:nvPr>
        </p:nvSpPr>
        <p:spPr>
          <a:xfrm>
            <a:off x="1296000" y="756000"/>
            <a:ext cx="7416000" cy="514800"/>
          </a:xfrm>
        </p:spPr>
        <p:txBody>
          <a:bodyPr/>
          <a:lstStyle/>
          <a:p>
            <a:r>
              <a:rPr lang="nl-BE" dirty="0">
                <a:latin typeface="Calibri" panose="020F0502020204030204" pitchFamily="34" charset="0"/>
                <a:cs typeface="Calibri" panose="020F0502020204030204" pitchFamily="34" charset="0"/>
              </a:rPr>
              <a:t>Het Voorsprongfonds: overzicht</a:t>
            </a:r>
          </a:p>
        </p:txBody>
      </p:sp>
      <p:sp>
        <p:nvSpPr>
          <p:cNvPr id="6" name="Tekstvak 5">
            <a:extLst>
              <a:ext uri="{FF2B5EF4-FFF2-40B4-BE49-F238E27FC236}">
                <a16:creationId xmlns:a16="http://schemas.microsoft.com/office/drawing/2014/main" id="{09493486-C6E0-4B84-875E-8C38724A91EE}"/>
              </a:ext>
            </a:extLst>
          </p:cNvPr>
          <p:cNvSpPr txBox="1"/>
          <p:nvPr/>
        </p:nvSpPr>
        <p:spPr>
          <a:xfrm>
            <a:off x="2876565" y="4125622"/>
            <a:ext cx="5950912" cy="1585049"/>
          </a:xfrm>
          <a:prstGeom prst="rect">
            <a:avLst/>
          </a:prstGeom>
          <a:noFill/>
          <a:ln>
            <a:solidFill>
              <a:srgbClr val="71717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717171"/>
                </a:solidFill>
                <a:effectLst/>
                <a:uLnTx/>
                <a:uFillTx/>
                <a:latin typeface="Calibri" panose="020F0502020204030204" pitchFamily="34" charset="0"/>
                <a:ea typeface="Times New Roman" panose="02020603050405020304" pitchFamily="18" charset="0"/>
                <a:cs typeface="Calibri" panose="020F0502020204030204" pitchFamily="34" charset="0"/>
              </a:rPr>
              <a:t>1) Een toekomstbestendig en wendbaar Vlaams opleidingsportfolio uitbouwen;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717171"/>
                </a:solidFill>
                <a:effectLst/>
                <a:uLnTx/>
                <a:uFillTx/>
                <a:latin typeface="Calibri" panose="020F0502020204030204" pitchFamily="34" charset="0"/>
                <a:ea typeface="Times New Roman" panose="02020603050405020304" pitchFamily="18" charset="0"/>
                <a:cs typeface="Calibri" panose="020F0502020204030204" pitchFamily="34" charset="0"/>
              </a:rPr>
              <a:t>2) Levenslang leren binnen het hoger onderwijs verder uitbouwen, incl. microcredentials;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717171"/>
                </a:solidFill>
                <a:effectLst/>
                <a:uLnTx/>
                <a:uFillTx/>
                <a:latin typeface="Calibri" panose="020F0502020204030204" pitchFamily="34" charset="0"/>
                <a:ea typeface="Times New Roman" panose="02020603050405020304" pitchFamily="18" charset="0"/>
                <a:cs typeface="Calibri" panose="020F0502020204030204" pitchFamily="34" charset="0"/>
              </a:rPr>
              <a:t>3) Versterkt inzetten op (digitaal) onderwijs.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BE" sz="700" b="0" i="0" u="none" strike="noStrike" kern="1200" cap="none" spc="0" normalizeH="0" baseline="0" noProof="0" dirty="0">
              <a:ln>
                <a:noFill/>
              </a:ln>
              <a:solidFill>
                <a:srgbClr val="717171"/>
              </a:solidFill>
              <a:effectLst/>
              <a:uLnTx/>
              <a:uFillTx/>
              <a:latin typeface="Calibri" panose="020F0502020204030204" pitchFamily="34" charset="0"/>
              <a:ea typeface="+mn-ea"/>
              <a:cs typeface="Calibri" panose="020F0502020204030204" pitchFamily="34" charset="0"/>
            </a:endParaRPr>
          </a:p>
        </p:txBody>
      </p:sp>
      <p:sp>
        <p:nvSpPr>
          <p:cNvPr id="15" name="Rechthoek 14">
            <a:extLst>
              <a:ext uri="{FF2B5EF4-FFF2-40B4-BE49-F238E27FC236}">
                <a16:creationId xmlns:a16="http://schemas.microsoft.com/office/drawing/2014/main" id="{E236D8D4-AF7F-4047-8581-576780496242}"/>
              </a:ext>
            </a:extLst>
          </p:cNvPr>
          <p:cNvSpPr/>
          <p:nvPr/>
        </p:nvSpPr>
        <p:spPr>
          <a:xfrm>
            <a:off x="1028701" y="4125622"/>
            <a:ext cx="1847864" cy="1585049"/>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3 pijlers</a:t>
            </a:r>
          </a:p>
        </p:txBody>
      </p:sp>
      <p:sp>
        <p:nvSpPr>
          <p:cNvPr id="18" name="Rechthoek 17">
            <a:extLst>
              <a:ext uri="{FF2B5EF4-FFF2-40B4-BE49-F238E27FC236}">
                <a16:creationId xmlns:a16="http://schemas.microsoft.com/office/drawing/2014/main" id="{323AB296-E38B-4A34-81E3-C8DA84505E99}"/>
              </a:ext>
            </a:extLst>
          </p:cNvPr>
          <p:cNvSpPr/>
          <p:nvPr/>
        </p:nvSpPr>
        <p:spPr>
          <a:xfrm>
            <a:off x="1837592" y="2660925"/>
            <a:ext cx="1603420" cy="549453"/>
          </a:xfrm>
          <a:prstGeom prst="rect">
            <a:avLst/>
          </a:prstGeom>
          <a:solidFill>
            <a:schemeClr val="bg1"/>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800" b="0" i="0" u="none" strike="noStrike" kern="1200" cap="none" spc="0" normalizeH="0" baseline="0" noProof="0" dirty="0">
                <a:ln>
                  <a:noFill/>
                </a:ln>
                <a:solidFill>
                  <a:srgbClr val="717171"/>
                </a:solidFill>
                <a:effectLst/>
                <a:uLnTx/>
                <a:uFillTx/>
                <a:latin typeface="Calibri" panose="020F0502020204030204" pitchFamily="34" charset="0"/>
                <a:ea typeface="+mn-ea"/>
                <a:cs typeface="Calibri" panose="020F0502020204030204" pitchFamily="34" charset="0"/>
              </a:rPr>
              <a:t>255 projecten</a:t>
            </a:r>
          </a:p>
        </p:txBody>
      </p:sp>
      <p:grpSp>
        <p:nvGrpSpPr>
          <p:cNvPr id="25" name="Groep 24">
            <a:extLst>
              <a:ext uri="{FF2B5EF4-FFF2-40B4-BE49-F238E27FC236}">
                <a16:creationId xmlns:a16="http://schemas.microsoft.com/office/drawing/2014/main" id="{9E1627AA-C363-4D15-84FE-789C85ADE8D4}"/>
              </a:ext>
            </a:extLst>
          </p:cNvPr>
          <p:cNvGrpSpPr/>
          <p:nvPr/>
        </p:nvGrpSpPr>
        <p:grpSpPr>
          <a:xfrm>
            <a:off x="1028700" y="1800702"/>
            <a:ext cx="7798776" cy="539811"/>
            <a:chOff x="1050248" y="1745681"/>
            <a:chExt cx="7753629" cy="539811"/>
          </a:xfrm>
        </p:grpSpPr>
        <p:sp>
          <p:nvSpPr>
            <p:cNvPr id="13" name="Rechthoek 12">
              <a:extLst>
                <a:ext uri="{FF2B5EF4-FFF2-40B4-BE49-F238E27FC236}">
                  <a16:creationId xmlns:a16="http://schemas.microsoft.com/office/drawing/2014/main" id="{13086AF6-F4E2-4526-87AA-85853593FF0F}"/>
                </a:ext>
              </a:extLst>
            </p:cNvPr>
            <p:cNvSpPr/>
            <p:nvPr/>
          </p:nvSpPr>
          <p:spPr>
            <a:xfrm>
              <a:off x="1050248" y="1745681"/>
              <a:ext cx="2412311" cy="539811"/>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rPr>
                <a:t>18 </a:t>
              </a:r>
              <a:r>
                <a:rPr lang="nl-BE" dirty="0">
                  <a:solidFill>
                    <a:schemeClr val="bg1"/>
                  </a:solidFill>
                  <a:latin typeface="Calibri" panose="020F0502020204030204" pitchFamily="34" charset="0"/>
                  <a:cs typeface="Calibri" panose="020F0502020204030204" pitchFamily="34" charset="0"/>
                </a:rPr>
                <a:t>instellingen</a:t>
              </a:r>
              <a:endParaRPr kumimoji="0" lang="nl-BE" sz="1800" b="0"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p:txBody>
        </p:sp>
        <p:sp>
          <p:nvSpPr>
            <p:cNvPr id="14" name="Rechthoek 13">
              <a:extLst>
                <a:ext uri="{FF2B5EF4-FFF2-40B4-BE49-F238E27FC236}">
                  <a16:creationId xmlns:a16="http://schemas.microsoft.com/office/drawing/2014/main" id="{CAA99B24-5918-4857-87FA-286303E5BEAB}"/>
                </a:ext>
              </a:extLst>
            </p:cNvPr>
            <p:cNvSpPr/>
            <p:nvPr/>
          </p:nvSpPr>
          <p:spPr>
            <a:xfrm>
              <a:off x="5852021" y="1745681"/>
              <a:ext cx="2951856" cy="539811"/>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2021-2023</a:t>
              </a:r>
            </a:p>
          </p:txBody>
        </p:sp>
        <p:sp>
          <p:nvSpPr>
            <p:cNvPr id="19" name="Rechthoek 18">
              <a:extLst>
                <a:ext uri="{FF2B5EF4-FFF2-40B4-BE49-F238E27FC236}">
                  <a16:creationId xmlns:a16="http://schemas.microsoft.com/office/drawing/2014/main" id="{C5FAF045-15C4-4E37-8412-63E7FF75CB13}"/>
                </a:ext>
              </a:extLst>
            </p:cNvPr>
            <p:cNvSpPr/>
            <p:nvPr/>
          </p:nvSpPr>
          <p:spPr>
            <a:xfrm>
              <a:off x="3439710" y="1745681"/>
              <a:ext cx="2412311" cy="539811"/>
            </a:xfrm>
            <a:prstGeom prst="rect">
              <a:avLst/>
            </a:prstGeom>
            <a:solidFill>
              <a:schemeClr val="bg1"/>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800" b="0" i="0" u="none" strike="noStrike" kern="1200" cap="none" spc="0" normalizeH="0" baseline="0" noProof="0" dirty="0">
                  <a:ln>
                    <a:noFill/>
                  </a:ln>
                  <a:solidFill>
                    <a:srgbClr val="717171"/>
                  </a:solidFill>
                  <a:effectLst/>
                  <a:uLnTx/>
                  <a:uFillTx/>
                  <a:latin typeface="Calibri" panose="020F0502020204030204" pitchFamily="34" charset="0"/>
                  <a:ea typeface="+mn-ea"/>
                  <a:cs typeface="Calibri" panose="020F0502020204030204" pitchFamily="34" charset="0"/>
                </a:rPr>
                <a:t>60.000.000 euro</a:t>
              </a:r>
            </a:p>
          </p:txBody>
        </p:sp>
      </p:grpSp>
      <p:sp>
        <p:nvSpPr>
          <p:cNvPr id="21" name="Rechthoek 20">
            <a:extLst>
              <a:ext uri="{FF2B5EF4-FFF2-40B4-BE49-F238E27FC236}">
                <a16:creationId xmlns:a16="http://schemas.microsoft.com/office/drawing/2014/main" id="{76938E03-73A7-4027-90F5-B4432382CCA9}"/>
              </a:ext>
            </a:extLst>
          </p:cNvPr>
          <p:cNvSpPr/>
          <p:nvPr/>
        </p:nvSpPr>
        <p:spPr>
          <a:xfrm>
            <a:off x="1837590" y="3304669"/>
            <a:ext cx="1603421" cy="549453"/>
          </a:xfrm>
          <a:prstGeom prst="rect">
            <a:avLst/>
          </a:prstGeom>
          <a:solidFill>
            <a:schemeClr val="bg1"/>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800" b="0" i="0" u="none" strike="noStrike" kern="1200" cap="none" spc="0" normalizeH="0" baseline="0" noProof="0" dirty="0">
                <a:ln>
                  <a:noFill/>
                </a:ln>
                <a:solidFill>
                  <a:srgbClr val="717171"/>
                </a:solidFill>
                <a:effectLst/>
                <a:uLnTx/>
                <a:uFillTx/>
                <a:latin typeface="Calibri" panose="020F0502020204030204" pitchFamily="34" charset="0"/>
                <a:ea typeface="+mn-ea"/>
                <a:cs typeface="Calibri" panose="020F0502020204030204" pitchFamily="34" charset="0"/>
              </a:rPr>
              <a:t>2 strategische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BE" sz="1800" b="0" i="0" u="none" strike="noStrike" kern="1200" cap="none" spc="0" normalizeH="0" baseline="0" noProof="0" dirty="0">
                <a:ln>
                  <a:noFill/>
                </a:ln>
                <a:solidFill>
                  <a:srgbClr val="717171"/>
                </a:solidFill>
                <a:effectLst/>
                <a:uLnTx/>
                <a:uFillTx/>
                <a:latin typeface="Calibri" panose="020F0502020204030204" pitchFamily="34" charset="0"/>
                <a:ea typeface="+mn-ea"/>
                <a:cs typeface="Calibri" panose="020F0502020204030204" pitchFamily="34" charset="0"/>
              </a:rPr>
              <a:t>Visienota’s</a:t>
            </a:r>
          </a:p>
        </p:txBody>
      </p:sp>
      <p:sp>
        <p:nvSpPr>
          <p:cNvPr id="22" name="Rechthoek 21">
            <a:extLst>
              <a:ext uri="{FF2B5EF4-FFF2-40B4-BE49-F238E27FC236}">
                <a16:creationId xmlns:a16="http://schemas.microsoft.com/office/drawing/2014/main" id="{A7C1967F-FF60-4CD4-92EE-C443172950D8}"/>
              </a:ext>
            </a:extLst>
          </p:cNvPr>
          <p:cNvSpPr/>
          <p:nvPr/>
        </p:nvSpPr>
        <p:spPr>
          <a:xfrm>
            <a:off x="3441012" y="2660925"/>
            <a:ext cx="5386464" cy="549453"/>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Korte termijn effecten: projectfinanciering voor hogescholen/universiteiten</a:t>
            </a:r>
          </a:p>
        </p:txBody>
      </p:sp>
      <p:sp>
        <p:nvSpPr>
          <p:cNvPr id="23" name="Rechthoek 22">
            <a:extLst>
              <a:ext uri="{FF2B5EF4-FFF2-40B4-BE49-F238E27FC236}">
                <a16:creationId xmlns:a16="http://schemas.microsoft.com/office/drawing/2014/main" id="{01460D42-D151-4790-B844-BC4675A58B0B}"/>
              </a:ext>
            </a:extLst>
          </p:cNvPr>
          <p:cNvSpPr/>
          <p:nvPr/>
        </p:nvSpPr>
        <p:spPr>
          <a:xfrm>
            <a:off x="3441012" y="3304668"/>
            <a:ext cx="5386464" cy="549453"/>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Lange termijn effecten: gezamenlijke strategische visies</a:t>
            </a:r>
          </a:p>
        </p:txBody>
      </p:sp>
      <p:sp>
        <p:nvSpPr>
          <p:cNvPr id="24" name="Rechthoek 23">
            <a:extLst>
              <a:ext uri="{FF2B5EF4-FFF2-40B4-BE49-F238E27FC236}">
                <a16:creationId xmlns:a16="http://schemas.microsoft.com/office/drawing/2014/main" id="{07EF9813-C1F5-4881-85F2-851303E49000}"/>
              </a:ext>
            </a:extLst>
          </p:cNvPr>
          <p:cNvSpPr/>
          <p:nvPr/>
        </p:nvSpPr>
        <p:spPr>
          <a:xfrm>
            <a:off x="1028698" y="2660925"/>
            <a:ext cx="879233" cy="1193196"/>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Doelen</a:t>
            </a:r>
          </a:p>
        </p:txBody>
      </p:sp>
      <p:pic>
        <p:nvPicPr>
          <p:cNvPr id="17" name="Afbeelding 16">
            <a:extLst>
              <a:ext uri="{FF2B5EF4-FFF2-40B4-BE49-F238E27FC236}">
                <a16:creationId xmlns:a16="http://schemas.microsoft.com/office/drawing/2014/main" id="{28A7B579-E511-4B06-9452-967047344034}"/>
              </a:ext>
            </a:extLst>
          </p:cNvPr>
          <p:cNvPicPr>
            <a:picLocks noChangeAspect="1"/>
          </p:cNvPicPr>
          <p:nvPr/>
        </p:nvPicPr>
        <p:blipFill>
          <a:blip r:embed="rId3"/>
          <a:stretch>
            <a:fillRect/>
          </a:stretch>
        </p:blipFill>
        <p:spPr>
          <a:xfrm>
            <a:off x="5565971" y="5810772"/>
            <a:ext cx="3578029" cy="10472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433369-FBA7-F074-1404-3AEB821E2B00}"/>
              </a:ext>
            </a:extLst>
          </p:cNvPr>
          <p:cNvSpPr>
            <a:spLocks noGrp="1"/>
          </p:cNvSpPr>
          <p:nvPr>
            <p:ph type="title"/>
          </p:nvPr>
        </p:nvSpPr>
        <p:spPr/>
        <p:txBody>
          <a:bodyPr/>
          <a:lstStyle/>
          <a:p>
            <a:r>
              <a:rPr lang="nl-BE" dirty="0"/>
              <a:t>Inhoudelijke rapportering</a:t>
            </a:r>
          </a:p>
        </p:txBody>
      </p:sp>
      <p:sp>
        <p:nvSpPr>
          <p:cNvPr id="11" name="Rechthoek 10">
            <a:extLst>
              <a:ext uri="{FF2B5EF4-FFF2-40B4-BE49-F238E27FC236}">
                <a16:creationId xmlns:a16="http://schemas.microsoft.com/office/drawing/2014/main" id="{9FD0D9CF-E74C-8887-D6B7-953A848CD627}"/>
              </a:ext>
            </a:extLst>
          </p:cNvPr>
          <p:cNvSpPr/>
          <p:nvPr/>
        </p:nvSpPr>
        <p:spPr>
          <a:xfrm>
            <a:off x="1296000" y="1590052"/>
            <a:ext cx="5997534" cy="324554"/>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instellingsverslag</a:t>
            </a:r>
          </a:p>
        </p:txBody>
      </p:sp>
      <p:sp>
        <p:nvSpPr>
          <p:cNvPr id="12" name="Rechthoek 11">
            <a:extLst>
              <a:ext uri="{FF2B5EF4-FFF2-40B4-BE49-F238E27FC236}">
                <a16:creationId xmlns:a16="http://schemas.microsoft.com/office/drawing/2014/main" id="{02404032-DAD2-EE28-D1AB-4BBB9D46BED5}"/>
              </a:ext>
            </a:extLst>
          </p:cNvPr>
          <p:cNvSpPr/>
          <p:nvPr/>
        </p:nvSpPr>
        <p:spPr>
          <a:xfrm>
            <a:off x="1296000" y="4326629"/>
            <a:ext cx="5997534" cy="324554"/>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projectverslag</a:t>
            </a:r>
          </a:p>
        </p:txBody>
      </p:sp>
      <p:sp>
        <p:nvSpPr>
          <p:cNvPr id="13" name="Tekstvak 12">
            <a:extLst>
              <a:ext uri="{FF2B5EF4-FFF2-40B4-BE49-F238E27FC236}">
                <a16:creationId xmlns:a16="http://schemas.microsoft.com/office/drawing/2014/main" id="{0BD7E9E5-4672-338E-6F9A-ED858FACC01F}"/>
              </a:ext>
            </a:extLst>
          </p:cNvPr>
          <p:cNvSpPr txBox="1"/>
          <p:nvPr/>
        </p:nvSpPr>
        <p:spPr>
          <a:xfrm>
            <a:off x="1296000" y="2016439"/>
            <a:ext cx="5997534" cy="2308324"/>
          </a:xfrm>
          <a:prstGeom prst="rect">
            <a:avLst/>
          </a:prstGeom>
          <a:noFill/>
        </p:spPr>
        <p:txBody>
          <a:bodyPr wrap="square" rtlCol="0">
            <a:spAutoFit/>
          </a:bodyPr>
          <a:lstStyle/>
          <a:p>
            <a:pPr marL="285750" indent="-285750">
              <a:buFontTx/>
              <a:buChar char="-"/>
            </a:pPr>
            <a:r>
              <a:rPr lang="nl-BE" dirty="0"/>
              <a:t>Overzicht van de projecten van de instelling</a:t>
            </a:r>
          </a:p>
          <a:p>
            <a:pPr marL="285750" indent="-285750">
              <a:buFontTx/>
              <a:buChar char="-"/>
            </a:pPr>
            <a:r>
              <a:rPr lang="nl-BE" dirty="0"/>
              <a:t>Algemene evaluatie van het </a:t>
            </a:r>
            <a:r>
              <a:rPr lang="nl-BE" dirty="0" err="1"/>
              <a:t>voorsprongfonds</a:t>
            </a:r>
            <a:r>
              <a:rPr lang="nl-BE" dirty="0"/>
              <a:t> op niveau van  de instelling</a:t>
            </a:r>
          </a:p>
          <a:p>
            <a:pPr marL="742950" lvl="1" indent="-285750">
              <a:buFontTx/>
              <a:buChar char="-"/>
            </a:pPr>
            <a:r>
              <a:rPr lang="nl-BE" dirty="0"/>
              <a:t>Impact op algemeen beleid</a:t>
            </a:r>
          </a:p>
          <a:p>
            <a:pPr marL="742950" lvl="1" indent="-285750">
              <a:buFontTx/>
              <a:buChar char="-"/>
            </a:pPr>
            <a:r>
              <a:rPr lang="nl-BE" dirty="0"/>
              <a:t>Impact op opleidingsportfolio</a:t>
            </a:r>
          </a:p>
          <a:p>
            <a:pPr marL="285750" indent="-285750">
              <a:buFontTx/>
              <a:buChar char="-"/>
            </a:pPr>
            <a:r>
              <a:rPr lang="nl-BE" dirty="0"/>
              <a:t>Indienen via sjabloon rapportering niveau instelling</a:t>
            </a:r>
          </a:p>
          <a:p>
            <a:pPr marL="742950" lvl="1" indent="-285750">
              <a:buFontTx/>
              <a:buChar char="-"/>
            </a:pPr>
            <a:endParaRPr lang="nl-BE" dirty="0"/>
          </a:p>
          <a:p>
            <a:pPr lvl="1"/>
            <a:endParaRPr lang="nl-BE" dirty="0"/>
          </a:p>
        </p:txBody>
      </p:sp>
      <p:sp>
        <p:nvSpPr>
          <p:cNvPr id="16" name="Tekstvak 15">
            <a:extLst>
              <a:ext uri="{FF2B5EF4-FFF2-40B4-BE49-F238E27FC236}">
                <a16:creationId xmlns:a16="http://schemas.microsoft.com/office/drawing/2014/main" id="{F1BF762D-22DD-0F5C-A873-58ADACF52DC2}"/>
              </a:ext>
            </a:extLst>
          </p:cNvPr>
          <p:cNvSpPr txBox="1"/>
          <p:nvPr/>
        </p:nvSpPr>
        <p:spPr>
          <a:xfrm>
            <a:off x="1296000" y="4653049"/>
            <a:ext cx="5997534" cy="1200329"/>
          </a:xfrm>
          <a:prstGeom prst="rect">
            <a:avLst/>
          </a:prstGeom>
          <a:noFill/>
        </p:spPr>
        <p:txBody>
          <a:bodyPr wrap="square" rtlCol="0">
            <a:spAutoFit/>
          </a:bodyPr>
          <a:lstStyle/>
          <a:p>
            <a:pPr marL="285750" indent="-285750">
              <a:buFontTx/>
              <a:buChar char="-"/>
            </a:pPr>
            <a:r>
              <a:rPr lang="nl-BE" dirty="0"/>
              <a:t>Detailrapport per project</a:t>
            </a:r>
          </a:p>
          <a:p>
            <a:pPr marL="285750" indent="-285750">
              <a:buFontTx/>
              <a:buChar char="-"/>
            </a:pPr>
            <a:r>
              <a:rPr lang="nl-BE" dirty="0"/>
              <a:t>Indienen via sjabloon rapportering niveau project</a:t>
            </a:r>
          </a:p>
          <a:p>
            <a:pPr marL="742950" lvl="1" indent="-285750">
              <a:buFontTx/>
              <a:buChar char="-"/>
            </a:pPr>
            <a:endParaRPr lang="nl-BE" dirty="0"/>
          </a:p>
          <a:p>
            <a:pPr lvl="1"/>
            <a:endParaRPr lang="nl-BE" dirty="0"/>
          </a:p>
        </p:txBody>
      </p:sp>
      <p:pic>
        <p:nvPicPr>
          <p:cNvPr id="17" name="Afbeelding 16">
            <a:extLst>
              <a:ext uri="{FF2B5EF4-FFF2-40B4-BE49-F238E27FC236}">
                <a16:creationId xmlns:a16="http://schemas.microsoft.com/office/drawing/2014/main" id="{6FCA32C0-3D5B-DF61-D12F-7C42193B7D37}"/>
              </a:ext>
            </a:extLst>
          </p:cNvPr>
          <p:cNvPicPr>
            <a:picLocks noChangeAspect="1"/>
          </p:cNvPicPr>
          <p:nvPr/>
        </p:nvPicPr>
        <p:blipFill>
          <a:blip r:embed="rId2"/>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2405920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AF16E0-53E7-3644-9B30-3D69CD44A71C}"/>
              </a:ext>
            </a:extLst>
          </p:cNvPr>
          <p:cNvSpPr>
            <a:spLocks noGrp="1"/>
          </p:cNvSpPr>
          <p:nvPr>
            <p:ph type="title"/>
          </p:nvPr>
        </p:nvSpPr>
        <p:spPr/>
        <p:txBody>
          <a:bodyPr/>
          <a:lstStyle/>
          <a:p>
            <a:r>
              <a:rPr lang="nl-BE" dirty="0">
                <a:latin typeface="Calibri" panose="020F0502020204030204" pitchFamily="34" charset="0"/>
                <a:cs typeface="Calibri" panose="020F0502020204030204" pitchFamily="34" charset="0"/>
              </a:rPr>
              <a:t>Controle projecten</a:t>
            </a:r>
          </a:p>
        </p:txBody>
      </p:sp>
      <p:sp>
        <p:nvSpPr>
          <p:cNvPr id="4" name="Rechthoek 3">
            <a:extLst>
              <a:ext uri="{FF2B5EF4-FFF2-40B4-BE49-F238E27FC236}">
                <a16:creationId xmlns:a16="http://schemas.microsoft.com/office/drawing/2014/main" id="{FA2D1EA5-9C6D-F4D0-9D44-BF55D673C1A1}"/>
              </a:ext>
            </a:extLst>
          </p:cNvPr>
          <p:cNvSpPr/>
          <p:nvPr/>
        </p:nvSpPr>
        <p:spPr>
          <a:xfrm>
            <a:off x="1433142" y="2500812"/>
            <a:ext cx="2567353" cy="1116000"/>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Inhoudelijke controle</a:t>
            </a:r>
          </a:p>
        </p:txBody>
      </p:sp>
      <p:sp>
        <p:nvSpPr>
          <p:cNvPr id="5" name="Rechthoek 4">
            <a:extLst>
              <a:ext uri="{FF2B5EF4-FFF2-40B4-BE49-F238E27FC236}">
                <a16:creationId xmlns:a16="http://schemas.microsoft.com/office/drawing/2014/main" id="{74FC5B81-47B8-150A-B1D8-7C5A70C71978}"/>
              </a:ext>
            </a:extLst>
          </p:cNvPr>
          <p:cNvSpPr/>
          <p:nvPr/>
        </p:nvSpPr>
        <p:spPr>
          <a:xfrm>
            <a:off x="4863323" y="2500812"/>
            <a:ext cx="2567353" cy="1116000"/>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t>Financiële  controle</a:t>
            </a:r>
          </a:p>
        </p:txBody>
      </p:sp>
      <p:sp>
        <p:nvSpPr>
          <p:cNvPr id="7" name="Rechthoek 6">
            <a:extLst>
              <a:ext uri="{FF2B5EF4-FFF2-40B4-BE49-F238E27FC236}">
                <a16:creationId xmlns:a16="http://schemas.microsoft.com/office/drawing/2014/main" id="{F7A95E6F-0C0C-2961-C45C-38A68640C04E}"/>
              </a:ext>
            </a:extLst>
          </p:cNvPr>
          <p:cNvSpPr/>
          <p:nvPr/>
        </p:nvSpPr>
        <p:spPr>
          <a:xfrm>
            <a:off x="1433142" y="3903785"/>
            <a:ext cx="2567353" cy="380513"/>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a:t>Departement Onderwijs en Vorming</a:t>
            </a:r>
          </a:p>
        </p:txBody>
      </p:sp>
      <p:sp>
        <p:nvSpPr>
          <p:cNvPr id="8" name="Rechthoek 7">
            <a:extLst>
              <a:ext uri="{FF2B5EF4-FFF2-40B4-BE49-F238E27FC236}">
                <a16:creationId xmlns:a16="http://schemas.microsoft.com/office/drawing/2014/main" id="{4F4FA540-109C-A972-21B7-B17C4C0E2FC9}"/>
              </a:ext>
            </a:extLst>
          </p:cNvPr>
          <p:cNvSpPr/>
          <p:nvPr/>
        </p:nvSpPr>
        <p:spPr>
          <a:xfrm>
            <a:off x="1433142" y="1547446"/>
            <a:ext cx="5997534" cy="324554"/>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Eindoordeel project</a:t>
            </a:r>
          </a:p>
        </p:txBody>
      </p:sp>
      <p:sp>
        <p:nvSpPr>
          <p:cNvPr id="9" name="Rechthoek 8">
            <a:extLst>
              <a:ext uri="{FF2B5EF4-FFF2-40B4-BE49-F238E27FC236}">
                <a16:creationId xmlns:a16="http://schemas.microsoft.com/office/drawing/2014/main" id="{D04856F2-0494-35F6-3398-F20A4F8254AC}"/>
              </a:ext>
            </a:extLst>
          </p:cNvPr>
          <p:cNvSpPr/>
          <p:nvPr/>
        </p:nvSpPr>
        <p:spPr>
          <a:xfrm>
            <a:off x="1433142" y="1974035"/>
            <a:ext cx="5997534" cy="324554"/>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Stuurgroep Voorsprongfonds</a:t>
            </a:r>
          </a:p>
        </p:txBody>
      </p:sp>
      <p:sp>
        <p:nvSpPr>
          <p:cNvPr id="10" name="Rechthoek 9">
            <a:extLst>
              <a:ext uri="{FF2B5EF4-FFF2-40B4-BE49-F238E27FC236}">
                <a16:creationId xmlns:a16="http://schemas.microsoft.com/office/drawing/2014/main" id="{2B0D04CF-39BD-2807-4F3F-E9E49F21BC0F}"/>
              </a:ext>
            </a:extLst>
          </p:cNvPr>
          <p:cNvSpPr/>
          <p:nvPr/>
        </p:nvSpPr>
        <p:spPr>
          <a:xfrm>
            <a:off x="4863323" y="3903785"/>
            <a:ext cx="2567353" cy="380513"/>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a:t>Regeringscommissariaat en AHOVOKS</a:t>
            </a:r>
          </a:p>
        </p:txBody>
      </p:sp>
      <p:sp>
        <p:nvSpPr>
          <p:cNvPr id="11" name="Rechthoek 10">
            <a:extLst>
              <a:ext uri="{FF2B5EF4-FFF2-40B4-BE49-F238E27FC236}">
                <a16:creationId xmlns:a16="http://schemas.microsoft.com/office/drawing/2014/main" id="{B28D8BC5-5B27-E9F2-BDAE-4F0D8C644D42}"/>
              </a:ext>
            </a:extLst>
          </p:cNvPr>
          <p:cNvSpPr/>
          <p:nvPr/>
        </p:nvSpPr>
        <p:spPr>
          <a:xfrm>
            <a:off x="1433142" y="4453554"/>
            <a:ext cx="2567353" cy="380513"/>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a:t>Richtlijnen inhoudelijke controle</a:t>
            </a:r>
          </a:p>
        </p:txBody>
      </p:sp>
      <p:sp>
        <p:nvSpPr>
          <p:cNvPr id="12" name="Rechthoek 11">
            <a:extLst>
              <a:ext uri="{FF2B5EF4-FFF2-40B4-BE49-F238E27FC236}">
                <a16:creationId xmlns:a16="http://schemas.microsoft.com/office/drawing/2014/main" id="{FCD1991C-AA86-33B8-9FEA-351DA629B9CB}"/>
              </a:ext>
            </a:extLst>
          </p:cNvPr>
          <p:cNvSpPr/>
          <p:nvPr/>
        </p:nvSpPr>
        <p:spPr>
          <a:xfrm>
            <a:off x="4863322" y="4436698"/>
            <a:ext cx="2567353" cy="380513"/>
          </a:xfrm>
          <a:prstGeom prst="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sz="1400" dirty="0"/>
              <a:t>Financiële controle manual</a:t>
            </a:r>
          </a:p>
        </p:txBody>
      </p:sp>
      <p:pic>
        <p:nvPicPr>
          <p:cNvPr id="13" name="Afbeelding 12">
            <a:extLst>
              <a:ext uri="{FF2B5EF4-FFF2-40B4-BE49-F238E27FC236}">
                <a16:creationId xmlns:a16="http://schemas.microsoft.com/office/drawing/2014/main" id="{BEBB0CE2-8BB5-1BB6-3C5C-D8BE72893197}"/>
              </a:ext>
            </a:extLst>
          </p:cNvPr>
          <p:cNvPicPr>
            <a:picLocks noChangeAspect="1"/>
          </p:cNvPicPr>
          <p:nvPr/>
        </p:nvPicPr>
        <p:blipFill>
          <a:blip r:embed="rId2"/>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1178333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1C46B3-2869-3BB9-9429-96BE41794000}"/>
              </a:ext>
            </a:extLst>
          </p:cNvPr>
          <p:cNvSpPr>
            <a:spLocks noGrp="1"/>
          </p:cNvSpPr>
          <p:nvPr>
            <p:ph type="title"/>
          </p:nvPr>
        </p:nvSpPr>
        <p:spPr/>
        <p:txBody>
          <a:bodyPr/>
          <a:lstStyle/>
          <a:p>
            <a:r>
              <a:rPr lang="nl-BE" dirty="0">
                <a:latin typeface="Calibri" panose="020F0502020204030204" pitchFamily="34" charset="0"/>
                <a:cs typeface="Calibri" panose="020F0502020204030204" pitchFamily="34" charset="0"/>
              </a:rPr>
              <a:t>Leidende principes inhoudelijke beoordeling</a:t>
            </a:r>
          </a:p>
        </p:txBody>
      </p:sp>
      <p:pic>
        <p:nvPicPr>
          <p:cNvPr id="4" name="Afbeelding 3">
            <a:extLst>
              <a:ext uri="{FF2B5EF4-FFF2-40B4-BE49-F238E27FC236}">
                <a16:creationId xmlns:a16="http://schemas.microsoft.com/office/drawing/2014/main" id="{4390ED0F-33F9-4444-BAE4-41B9E0ECF533}"/>
              </a:ext>
            </a:extLst>
          </p:cNvPr>
          <p:cNvPicPr>
            <a:picLocks noChangeAspect="1"/>
          </p:cNvPicPr>
          <p:nvPr/>
        </p:nvPicPr>
        <p:blipFill>
          <a:blip r:embed="rId2"/>
          <a:stretch>
            <a:fillRect/>
          </a:stretch>
        </p:blipFill>
        <p:spPr>
          <a:xfrm>
            <a:off x="5565971" y="5810772"/>
            <a:ext cx="3578029" cy="1047228"/>
          </a:xfrm>
          <a:prstGeom prst="rect">
            <a:avLst/>
          </a:prstGeom>
        </p:spPr>
      </p:pic>
      <p:sp>
        <p:nvSpPr>
          <p:cNvPr id="6" name="Rechthoek: afgeronde hoeken 5">
            <a:extLst>
              <a:ext uri="{FF2B5EF4-FFF2-40B4-BE49-F238E27FC236}">
                <a16:creationId xmlns:a16="http://schemas.microsoft.com/office/drawing/2014/main" id="{6F0D58FE-7ECE-764B-12A0-E728C46F02A3}"/>
              </a:ext>
            </a:extLst>
          </p:cNvPr>
          <p:cNvSpPr/>
          <p:nvPr/>
        </p:nvSpPr>
        <p:spPr>
          <a:xfrm>
            <a:off x="1638299" y="2596600"/>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binair</a:t>
            </a:r>
          </a:p>
        </p:txBody>
      </p:sp>
      <p:sp>
        <p:nvSpPr>
          <p:cNvPr id="8" name="Rechthoek: afgeronde hoeken 7">
            <a:extLst>
              <a:ext uri="{FF2B5EF4-FFF2-40B4-BE49-F238E27FC236}">
                <a16:creationId xmlns:a16="http://schemas.microsoft.com/office/drawing/2014/main" id="{5D566D3E-F303-5716-BEED-55CAB7F68E7E}"/>
              </a:ext>
            </a:extLst>
          </p:cNvPr>
          <p:cNvSpPr/>
          <p:nvPr/>
        </p:nvSpPr>
        <p:spPr>
          <a:xfrm>
            <a:off x="1638299" y="3827527"/>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consistent</a:t>
            </a:r>
          </a:p>
        </p:txBody>
      </p:sp>
      <p:sp>
        <p:nvSpPr>
          <p:cNvPr id="9" name="Rechthoek: afgeronde hoeken 8">
            <a:extLst>
              <a:ext uri="{FF2B5EF4-FFF2-40B4-BE49-F238E27FC236}">
                <a16:creationId xmlns:a16="http://schemas.microsoft.com/office/drawing/2014/main" id="{0FF28F1A-D7E6-5215-9884-A184E71A5AAC}"/>
              </a:ext>
            </a:extLst>
          </p:cNvPr>
          <p:cNvSpPr/>
          <p:nvPr/>
        </p:nvSpPr>
        <p:spPr>
          <a:xfrm>
            <a:off x="3770433" y="3827527"/>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gelijkwaardig</a:t>
            </a:r>
          </a:p>
        </p:txBody>
      </p:sp>
      <p:sp>
        <p:nvSpPr>
          <p:cNvPr id="10" name="Rechthoek: afgeronde hoeken 9">
            <a:extLst>
              <a:ext uri="{FF2B5EF4-FFF2-40B4-BE49-F238E27FC236}">
                <a16:creationId xmlns:a16="http://schemas.microsoft.com/office/drawing/2014/main" id="{BA362A74-B5E4-A5D1-DD0D-867D5DE71C40}"/>
              </a:ext>
            </a:extLst>
          </p:cNvPr>
          <p:cNvSpPr/>
          <p:nvPr/>
        </p:nvSpPr>
        <p:spPr>
          <a:xfrm>
            <a:off x="5781162" y="3807657"/>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transparant</a:t>
            </a:r>
          </a:p>
        </p:txBody>
      </p:sp>
      <p:sp>
        <p:nvSpPr>
          <p:cNvPr id="11" name="Rechthoek: afgeronde hoeken 10">
            <a:extLst>
              <a:ext uri="{FF2B5EF4-FFF2-40B4-BE49-F238E27FC236}">
                <a16:creationId xmlns:a16="http://schemas.microsoft.com/office/drawing/2014/main" id="{6386DDC1-9C43-2A34-158B-58AF88E7ED81}"/>
              </a:ext>
            </a:extLst>
          </p:cNvPr>
          <p:cNvSpPr/>
          <p:nvPr/>
        </p:nvSpPr>
        <p:spPr>
          <a:xfrm>
            <a:off x="5781161" y="2642084"/>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neutraal</a:t>
            </a:r>
          </a:p>
        </p:txBody>
      </p:sp>
      <p:sp>
        <p:nvSpPr>
          <p:cNvPr id="12" name="Rechthoek: afgeronde hoeken 11">
            <a:extLst>
              <a:ext uri="{FF2B5EF4-FFF2-40B4-BE49-F238E27FC236}">
                <a16:creationId xmlns:a16="http://schemas.microsoft.com/office/drawing/2014/main" id="{3335EDF0-36DC-CDE6-CD0E-E7C5D58FCD72}"/>
              </a:ext>
            </a:extLst>
          </p:cNvPr>
          <p:cNvSpPr/>
          <p:nvPr/>
        </p:nvSpPr>
        <p:spPr>
          <a:xfrm>
            <a:off x="3770432" y="2674384"/>
            <a:ext cx="1573823" cy="712177"/>
          </a:xfrm>
          <a:prstGeom prst="roundRect">
            <a:avLst/>
          </a:prstGeom>
          <a:solidFill>
            <a:srgbClr val="DEBFFD"/>
          </a:solidFill>
          <a:ln>
            <a:solidFill>
              <a:srgbClr val="CC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atin typeface="Calibri" panose="020F0502020204030204" pitchFamily="34" charset="0"/>
                <a:cs typeface="Calibri" panose="020F0502020204030204" pitchFamily="34" charset="0"/>
              </a:rPr>
              <a:t>meer ogen</a:t>
            </a:r>
          </a:p>
          <a:p>
            <a:pPr algn="ctr"/>
            <a:r>
              <a:rPr lang="nl-BE" dirty="0">
                <a:latin typeface="Calibri" panose="020F0502020204030204" pitchFamily="34" charset="0"/>
                <a:cs typeface="Calibri" panose="020F0502020204030204" pitchFamily="34" charset="0"/>
              </a:rPr>
              <a:t>principe</a:t>
            </a:r>
          </a:p>
        </p:txBody>
      </p:sp>
    </p:spTree>
    <p:extLst>
      <p:ext uri="{BB962C8B-B14F-4D97-AF65-F5344CB8AC3E}">
        <p14:creationId xmlns:p14="http://schemas.microsoft.com/office/powerpoint/2010/main" val="2051543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BEA45B-188E-733D-5FFD-C7FA7E7F6EC3}"/>
              </a:ext>
            </a:extLst>
          </p:cNvPr>
          <p:cNvSpPr>
            <a:spLocks noGrp="1"/>
          </p:cNvSpPr>
          <p:nvPr>
            <p:ph type="title"/>
          </p:nvPr>
        </p:nvSpPr>
        <p:spPr/>
        <p:txBody>
          <a:bodyPr/>
          <a:lstStyle/>
          <a:p>
            <a:r>
              <a:rPr lang="nl-BE" dirty="0">
                <a:latin typeface="Calibri" panose="020F0502020204030204" pitchFamily="34" charset="0"/>
                <a:cs typeface="Calibri" panose="020F0502020204030204" pitchFamily="34" charset="0"/>
              </a:rPr>
              <a:t>Evaluatiemechanisme</a:t>
            </a:r>
          </a:p>
        </p:txBody>
      </p:sp>
      <p:sp>
        <p:nvSpPr>
          <p:cNvPr id="3" name="Tijdelijke aanduiding voor inhoud 2">
            <a:extLst>
              <a:ext uri="{FF2B5EF4-FFF2-40B4-BE49-F238E27FC236}">
                <a16:creationId xmlns:a16="http://schemas.microsoft.com/office/drawing/2014/main" id="{C501FC67-CA44-0090-02FA-4974817120D9}"/>
              </a:ext>
            </a:extLst>
          </p:cNvPr>
          <p:cNvSpPr>
            <a:spLocks noGrp="1"/>
          </p:cNvSpPr>
          <p:nvPr>
            <p:ph sz="half" idx="1"/>
          </p:nvPr>
        </p:nvSpPr>
        <p:spPr>
          <a:xfrm>
            <a:off x="1371600" y="2138772"/>
            <a:ext cx="7416000" cy="3672000"/>
          </a:xfrm>
        </p:spPr>
        <p:txBody>
          <a:bodyPr/>
          <a:lstStyle/>
          <a:p>
            <a:r>
              <a:rPr lang="nl-NL" sz="2000" dirty="0">
                <a:latin typeface="Calibri" panose="020F0502020204030204" pitchFamily="34" charset="0"/>
                <a:cs typeface="Calibri" panose="020F0502020204030204" pitchFamily="34" charset="0"/>
              </a:rPr>
              <a:t>Het eindrapport is digitaal ingediend ten laatste op 3 november 2023, 16u, via </a:t>
            </a:r>
            <a:r>
              <a:rPr lang="nl-NL" sz="2000" dirty="0">
                <a:latin typeface="Calibri" panose="020F0502020204030204" pitchFamily="34" charset="0"/>
                <a:cs typeface="Calibri" panose="020F0502020204030204" pitchFamily="34" charset="0"/>
                <a:hlinkClick r:id="rId2"/>
              </a:rPr>
              <a:t>levenslangleren.onderwijs@vlaanderen.be</a:t>
            </a:r>
            <a:r>
              <a:rPr lang="nl-NL" sz="2000" dirty="0">
                <a:latin typeface="Calibri" panose="020F0502020204030204" pitchFamily="34" charset="0"/>
                <a:cs typeface="Calibri" panose="020F0502020204030204" pitchFamily="34" charset="0"/>
              </a:rPr>
              <a:t>. </a:t>
            </a:r>
          </a:p>
          <a:p>
            <a:r>
              <a:rPr lang="nl-NL" sz="2000" dirty="0">
                <a:latin typeface="Calibri" panose="020F0502020204030204" pitchFamily="34" charset="0"/>
                <a:cs typeface="Calibri" panose="020F0502020204030204" pitchFamily="34" charset="0"/>
              </a:rPr>
              <a:t>Het eindrapport is opgemaakt in het aangeleverde sjabloon. </a:t>
            </a:r>
          </a:p>
          <a:p>
            <a:r>
              <a:rPr lang="nl-NL" sz="2000" dirty="0">
                <a:latin typeface="Calibri" panose="020F0502020204030204" pitchFamily="34" charset="0"/>
                <a:cs typeface="Calibri" panose="020F0502020204030204" pitchFamily="34" charset="0"/>
              </a:rPr>
              <a:t>Het eindrapport omvat de gevraagde informatie en is formeel ondertekend. </a:t>
            </a:r>
          </a:p>
          <a:p>
            <a:r>
              <a:rPr lang="nl-NL" sz="2000" dirty="0">
                <a:latin typeface="Calibri" panose="020F0502020204030204" pitchFamily="34" charset="0"/>
                <a:cs typeface="Calibri" panose="020F0502020204030204" pitchFamily="34" charset="0"/>
              </a:rPr>
              <a:t>Er is een getekende verklaring “Do No </a:t>
            </a:r>
            <a:r>
              <a:rPr lang="nl-NL" sz="2000" dirty="0" err="1">
                <a:latin typeface="Calibri" panose="020F0502020204030204" pitchFamily="34" charset="0"/>
                <a:cs typeface="Calibri" panose="020F0502020204030204" pitchFamily="34" charset="0"/>
              </a:rPr>
              <a:t>Specific</a:t>
            </a:r>
            <a:r>
              <a:rPr lang="nl-NL" sz="2000" dirty="0">
                <a:latin typeface="Calibri" panose="020F0502020204030204" pitchFamily="34" charset="0"/>
                <a:cs typeface="Calibri" panose="020F0502020204030204" pitchFamily="34" charset="0"/>
              </a:rPr>
              <a:t> Harm” bij het eindrapport afgeleverd. </a:t>
            </a:r>
          </a:p>
          <a:p>
            <a:pPr>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D3EC05F-7915-621E-E522-8732AE6DCDD5}"/>
              </a:ext>
            </a:extLst>
          </p:cNvPr>
          <p:cNvPicPr>
            <a:picLocks noChangeAspect="1"/>
          </p:cNvPicPr>
          <p:nvPr/>
        </p:nvPicPr>
        <p:blipFill>
          <a:blip r:embed="rId3"/>
          <a:stretch>
            <a:fillRect/>
          </a:stretch>
        </p:blipFill>
        <p:spPr>
          <a:xfrm>
            <a:off x="5565971" y="5810772"/>
            <a:ext cx="3578029" cy="1047228"/>
          </a:xfrm>
          <a:prstGeom prst="rect">
            <a:avLst/>
          </a:prstGeom>
        </p:spPr>
      </p:pic>
      <p:sp>
        <p:nvSpPr>
          <p:cNvPr id="5" name="Rechthoek 4">
            <a:extLst>
              <a:ext uri="{FF2B5EF4-FFF2-40B4-BE49-F238E27FC236}">
                <a16:creationId xmlns:a16="http://schemas.microsoft.com/office/drawing/2014/main" id="{C7F9AB7A-6AD7-FD52-F8DB-AE6785901DCF}"/>
              </a:ext>
            </a:extLst>
          </p:cNvPr>
          <p:cNvSpPr/>
          <p:nvPr/>
        </p:nvSpPr>
        <p:spPr>
          <a:xfrm>
            <a:off x="1371600" y="1734707"/>
            <a:ext cx="6796454" cy="276066"/>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bg1"/>
                </a:solidFill>
                <a:latin typeface="Calibri" panose="020F0502020204030204" pitchFamily="34" charset="0"/>
                <a:cs typeface="Calibri" panose="020F0502020204030204" pitchFamily="34" charset="0"/>
              </a:rPr>
              <a:t>Ontvankelijkheidsvoorwaarden: </a:t>
            </a:r>
          </a:p>
        </p:txBody>
      </p:sp>
      <p:sp>
        <p:nvSpPr>
          <p:cNvPr id="6" name="Rechthoek 5">
            <a:extLst>
              <a:ext uri="{FF2B5EF4-FFF2-40B4-BE49-F238E27FC236}">
                <a16:creationId xmlns:a16="http://schemas.microsoft.com/office/drawing/2014/main" id="{9F9AC9E0-A31B-2E8D-1CBD-390DEB11AA27}"/>
              </a:ext>
            </a:extLst>
          </p:cNvPr>
          <p:cNvSpPr/>
          <p:nvPr/>
        </p:nvSpPr>
        <p:spPr>
          <a:xfrm>
            <a:off x="1296000" y="4402409"/>
            <a:ext cx="6796454" cy="876299"/>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Indien één van vier bovenstaande voorwaarden niet voldaan is, is het project niet ontvankelijk en worden de uitbetaalde voorschotten teruggevorderd.</a:t>
            </a:r>
            <a:endParaRPr lang="nl-BE"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5368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B6BD83-E1F3-8A33-E7EB-23F09EC4BED3}"/>
              </a:ext>
            </a:extLst>
          </p:cNvPr>
          <p:cNvSpPr>
            <a:spLocks noGrp="1"/>
          </p:cNvSpPr>
          <p:nvPr>
            <p:ph type="title"/>
          </p:nvPr>
        </p:nvSpPr>
        <p:spPr/>
        <p:txBody>
          <a:bodyPr/>
          <a:lstStyle/>
          <a:p>
            <a:r>
              <a:rPr lang="nl-BE" dirty="0">
                <a:latin typeface="Calibri" panose="020F0502020204030204" pitchFamily="34" charset="0"/>
                <a:cs typeface="Calibri" panose="020F0502020204030204" pitchFamily="34" charset="0"/>
              </a:rPr>
              <a:t>Evaluatiemechanisme</a:t>
            </a:r>
          </a:p>
        </p:txBody>
      </p:sp>
      <p:sp>
        <p:nvSpPr>
          <p:cNvPr id="3" name="Tijdelijke aanduiding voor inhoud 2">
            <a:extLst>
              <a:ext uri="{FF2B5EF4-FFF2-40B4-BE49-F238E27FC236}">
                <a16:creationId xmlns:a16="http://schemas.microsoft.com/office/drawing/2014/main" id="{15EC0D50-3D9A-A727-47DD-F4B088A5A72C}"/>
              </a:ext>
            </a:extLst>
          </p:cNvPr>
          <p:cNvSpPr>
            <a:spLocks noGrp="1"/>
          </p:cNvSpPr>
          <p:nvPr>
            <p:ph sz="half" idx="1"/>
          </p:nvPr>
        </p:nvSpPr>
        <p:spPr/>
        <p:txBody>
          <a:bodyPr/>
          <a:lstStyle/>
          <a:p>
            <a:pPr marL="214255" indent="-214255">
              <a:spcAft>
                <a:spcPts val="450"/>
              </a:spcAft>
              <a:buFont typeface="Arial" panose="020B0604020202020204" pitchFamily="34" charset="0"/>
              <a:buChar char="•"/>
            </a:pPr>
            <a:r>
              <a:rPr lang="nl-NL" sz="2000" dirty="0">
                <a:latin typeface="Calibri" panose="020F0502020204030204" pitchFamily="34" charset="0"/>
                <a:cs typeface="Calibri" panose="020F0502020204030204" pitchFamily="34" charset="0"/>
              </a:rPr>
              <a:t>Ieder dossier wordt beoordeeld door een team van minimum twee teamleden, zodat het 4-ogenprincipe kan worden gerespecteerd.</a:t>
            </a:r>
          </a:p>
          <a:p>
            <a:pPr marL="214255" indent="-214255">
              <a:spcAft>
                <a:spcPts val="450"/>
              </a:spcAft>
              <a:buFont typeface="Arial" panose="020B0604020202020204" pitchFamily="34" charset="0"/>
              <a:buChar char="•"/>
            </a:pPr>
            <a:r>
              <a:rPr lang="nl-NL" sz="2000" dirty="0">
                <a:latin typeface="Calibri" panose="020F0502020204030204" pitchFamily="34" charset="0"/>
                <a:cs typeface="Calibri" panose="020F0502020204030204" pitchFamily="34" charset="0"/>
              </a:rPr>
              <a:t>Er is een instructie en opleiding voor beoordelaars beschikbaar. </a:t>
            </a:r>
          </a:p>
          <a:p>
            <a:pPr marL="214255" indent="-214255">
              <a:spcAft>
                <a:spcPts val="450"/>
              </a:spcAft>
              <a:buFont typeface="Arial" panose="020B0604020202020204" pitchFamily="34" charset="0"/>
              <a:buChar char="•"/>
            </a:pPr>
            <a:r>
              <a:rPr lang="nl-NL" sz="2000" dirty="0">
                <a:latin typeface="Calibri" panose="020F0502020204030204" pitchFamily="34" charset="0"/>
                <a:cs typeface="Calibri" panose="020F0502020204030204" pitchFamily="34" charset="0"/>
              </a:rPr>
              <a:t>Naast beoordelaars zal er één </a:t>
            </a:r>
            <a:r>
              <a:rPr lang="nl-NL" sz="2000" dirty="0" err="1">
                <a:latin typeface="Calibri" panose="020F0502020204030204" pitchFamily="34" charset="0"/>
                <a:cs typeface="Calibri" panose="020F0502020204030204" pitchFamily="34" charset="0"/>
              </a:rPr>
              <a:t>reviewer</a:t>
            </a:r>
            <a:r>
              <a:rPr lang="nl-NL" sz="2000" dirty="0">
                <a:latin typeface="Calibri" panose="020F0502020204030204" pitchFamily="34" charset="0"/>
                <a:cs typeface="Calibri" panose="020F0502020204030204" pitchFamily="34" charset="0"/>
              </a:rPr>
              <a:t> aangeduid worden, met als specifieke taak het garanderen van de consistentie over projecten heen.</a:t>
            </a:r>
          </a:p>
          <a:p>
            <a:pPr marL="214255" indent="-214255">
              <a:spcAft>
                <a:spcPts val="450"/>
              </a:spcAft>
              <a:buFont typeface="Arial" panose="020B0604020202020204" pitchFamily="34" charset="0"/>
              <a:buChar char="•"/>
            </a:pPr>
            <a:r>
              <a:rPr lang="nl-NL" sz="2000" dirty="0">
                <a:latin typeface="Calibri" panose="020F0502020204030204" pitchFamily="34" charset="0"/>
                <a:cs typeface="Calibri" panose="020F0502020204030204" pitchFamily="34" charset="0"/>
              </a:rPr>
              <a:t>De beoordeling van ieder criterium (zie verder) wordt gedocumenteerd.  </a:t>
            </a:r>
          </a:p>
        </p:txBody>
      </p:sp>
      <p:pic>
        <p:nvPicPr>
          <p:cNvPr id="4" name="Afbeelding 3">
            <a:extLst>
              <a:ext uri="{FF2B5EF4-FFF2-40B4-BE49-F238E27FC236}">
                <a16:creationId xmlns:a16="http://schemas.microsoft.com/office/drawing/2014/main" id="{84648B3A-181C-FA6A-FA1D-F01E95CCDF6C}"/>
              </a:ext>
            </a:extLst>
          </p:cNvPr>
          <p:cNvPicPr>
            <a:picLocks noChangeAspect="1"/>
          </p:cNvPicPr>
          <p:nvPr/>
        </p:nvPicPr>
        <p:blipFill>
          <a:blip r:embed="rId2"/>
          <a:stretch>
            <a:fillRect/>
          </a:stretch>
        </p:blipFill>
        <p:spPr>
          <a:xfrm>
            <a:off x="5565971" y="5810772"/>
            <a:ext cx="3578029" cy="1047228"/>
          </a:xfrm>
          <a:prstGeom prst="rect">
            <a:avLst/>
          </a:prstGeom>
        </p:spPr>
      </p:pic>
      <p:sp>
        <p:nvSpPr>
          <p:cNvPr id="5" name="Rechthoek 4">
            <a:extLst>
              <a:ext uri="{FF2B5EF4-FFF2-40B4-BE49-F238E27FC236}">
                <a16:creationId xmlns:a16="http://schemas.microsoft.com/office/drawing/2014/main" id="{F9990E2B-4F79-5756-8316-864A3AFD9CBB}"/>
              </a:ext>
            </a:extLst>
          </p:cNvPr>
          <p:cNvSpPr/>
          <p:nvPr/>
        </p:nvSpPr>
        <p:spPr>
          <a:xfrm>
            <a:off x="1296000" y="1457650"/>
            <a:ext cx="6796454" cy="276066"/>
          </a:xfrm>
          <a:prstGeom prst="rect">
            <a:avLst/>
          </a:prstGeom>
          <a:solidFill>
            <a:srgbClr val="4E0369"/>
          </a:solidFill>
          <a:ln>
            <a:solidFill>
              <a:srgbClr val="71717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alibri" panose="020F0502020204030204" pitchFamily="34" charset="0"/>
                <a:cs typeface="Calibri" panose="020F0502020204030204" pitchFamily="34" charset="0"/>
              </a:rPr>
              <a:t>Beoordelingsteams:</a:t>
            </a:r>
          </a:p>
        </p:txBody>
      </p:sp>
    </p:spTree>
    <p:extLst>
      <p:ext uri="{BB962C8B-B14F-4D97-AF65-F5344CB8AC3E}">
        <p14:creationId xmlns:p14="http://schemas.microsoft.com/office/powerpoint/2010/main" val="840227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3CE890-3E24-547D-17D5-F96D938FF168}"/>
              </a:ext>
            </a:extLst>
          </p:cNvPr>
          <p:cNvSpPr>
            <a:spLocks noGrp="1"/>
          </p:cNvSpPr>
          <p:nvPr>
            <p:ph type="title"/>
          </p:nvPr>
        </p:nvSpPr>
        <p:spPr/>
        <p:txBody>
          <a:bodyPr/>
          <a:lstStyle/>
          <a:p>
            <a:r>
              <a:rPr lang="nl-BE" dirty="0"/>
              <a:t>Bewijsstukken</a:t>
            </a:r>
          </a:p>
        </p:txBody>
      </p:sp>
      <p:sp>
        <p:nvSpPr>
          <p:cNvPr id="3" name="Tijdelijke aanduiding voor inhoud 2">
            <a:extLst>
              <a:ext uri="{FF2B5EF4-FFF2-40B4-BE49-F238E27FC236}">
                <a16:creationId xmlns:a16="http://schemas.microsoft.com/office/drawing/2014/main" id="{EDFA6670-180D-B7B4-2A5D-8A3426179AA2}"/>
              </a:ext>
            </a:extLst>
          </p:cNvPr>
          <p:cNvSpPr>
            <a:spLocks noGrp="1"/>
          </p:cNvSpPr>
          <p:nvPr>
            <p:ph sz="half" idx="1"/>
          </p:nvPr>
        </p:nvSpPr>
        <p:spPr/>
        <p:txBody>
          <a:bodyPr/>
          <a:lstStyle/>
          <a:p>
            <a:r>
              <a:rPr lang="nl-BE" dirty="0"/>
              <a:t>Bewijsstukken kunnen zeer verschillend van aard zijn</a:t>
            </a:r>
          </a:p>
          <a:p>
            <a:r>
              <a:rPr lang="nl-BE" dirty="0"/>
              <a:t>Kunnen bij het rapport gevoegd worden of digitaal ter beschikking gesteld worden (vb. </a:t>
            </a:r>
            <a:r>
              <a:rPr lang="nl-BE" dirty="0" err="1"/>
              <a:t>url</a:t>
            </a:r>
            <a:r>
              <a:rPr lang="nl-BE" dirty="0"/>
              <a:t>, webpagina, ..)</a:t>
            </a:r>
          </a:p>
          <a:p>
            <a:pPr lvl="1"/>
            <a:r>
              <a:rPr lang="nl-BE" dirty="0"/>
              <a:t>Let op: in het laatste geval is de instelling verantwoordelijk om deze te kunnen voorleggen bij een externe audit</a:t>
            </a:r>
          </a:p>
        </p:txBody>
      </p:sp>
      <p:pic>
        <p:nvPicPr>
          <p:cNvPr id="4" name="Afbeelding 3">
            <a:extLst>
              <a:ext uri="{FF2B5EF4-FFF2-40B4-BE49-F238E27FC236}">
                <a16:creationId xmlns:a16="http://schemas.microsoft.com/office/drawing/2014/main" id="{1054CEFE-A647-AB34-8459-75C5503FD7EE}"/>
              </a:ext>
            </a:extLst>
          </p:cNvPr>
          <p:cNvPicPr>
            <a:picLocks noChangeAspect="1"/>
          </p:cNvPicPr>
          <p:nvPr/>
        </p:nvPicPr>
        <p:blipFill>
          <a:blip r:embed="rId2"/>
          <a:stretch>
            <a:fillRect/>
          </a:stretch>
        </p:blipFill>
        <p:spPr>
          <a:xfrm>
            <a:off x="5565971" y="5810772"/>
            <a:ext cx="3578029" cy="1047228"/>
          </a:xfrm>
          <a:prstGeom prst="rect">
            <a:avLst/>
          </a:prstGeom>
        </p:spPr>
      </p:pic>
    </p:spTree>
    <p:extLst>
      <p:ext uri="{BB962C8B-B14F-4D97-AF65-F5344CB8AC3E}">
        <p14:creationId xmlns:p14="http://schemas.microsoft.com/office/powerpoint/2010/main" val="3713376708"/>
      </p:ext>
    </p:extLst>
  </p:cSld>
  <p:clrMapOvr>
    <a:masterClrMapping/>
  </p:clrMapOvr>
</p:sld>
</file>

<file path=ppt/theme/theme1.xml><?xml version="1.0" encoding="utf-8"?>
<a:theme xmlns:a="http://schemas.openxmlformats.org/drawingml/2006/main" name="Aangepast ontwerp">
  <a:themeElements>
    <a:clrScheme name="Vlaamse overheid presentatie">
      <a:dk1>
        <a:srgbClr val="373636"/>
      </a:dk1>
      <a:lt1>
        <a:sysClr val="window" lastClr="FFFFFF"/>
      </a:lt1>
      <a:dk2>
        <a:srgbClr val="6B6B6B"/>
      </a:dk2>
      <a:lt2>
        <a:srgbClr val="F6F5F3"/>
      </a:lt2>
      <a:accent1>
        <a:srgbClr val="FFF200"/>
      </a:accent1>
      <a:accent2>
        <a:srgbClr val="373636"/>
      </a:accent2>
      <a:accent3>
        <a:srgbClr val="E5DA04"/>
      </a:accent3>
      <a:accent4>
        <a:srgbClr val="6B6B6B"/>
      </a:accent4>
      <a:accent5>
        <a:srgbClr val="D5D5D5"/>
      </a:accent5>
      <a:accent6>
        <a:srgbClr val="989898"/>
      </a:accent6>
      <a:hlink>
        <a:srgbClr val="3C96BE"/>
      </a:hlink>
      <a:folHlink>
        <a:srgbClr val="AA78AA"/>
      </a:folHlink>
    </a:clrScheme>
    <a:fontScheme name="Vlaamse overheid presentatie">
      <a:majorFont>
        <a:latin typeface="FlandersArtSans-Medium"/>
        <a:ea typeface=""/>
        <a:cs typeface=""/>
      </a:majorFont>
      <a:minorFont>
        <a:latin typeface="FlandersArtSerif-Regular"/>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_VO.potx" id="{7AB0AA7F-90C7-4DB1-9791-B98BE5007A2C}" vid="{C875C828-9506-4BA7-9BF7-6C09D07CC534}"/>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d3be582-bde1-422d-898f-a79db5f49d9c">
      <Terms xmlns="http://schemas.microsoft.com/office/infopath/2007/PartnerControls"/>
    </lcf76f155ced4ddcb4097134ff3c332f>
    <TaxCatchAll xmlns="9a9ec0f0-7796-43d0-ac1f-4c8c46ee0bd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02C628D28AA914291126004052F312B" ma:contentTypeVersion="19" ma:contentTypeDescription="Een nieuw document maken." ma:contentTypeScope="" ma:versionID="b94e65179007406470c6b573420932b0">
  <xsd:schema xmlns:xsd="http://www.w3.org/2001/XMLSchema" xmlns:xs="http://www.w3.org/2001/XMLSchema" xmlns:p="http://schemas.microsoft.com/office/2006/metadata/properties" xmlns:ns2="7d3be582-bde1-422d-898f-a79db5f49d9c" xmlns:ns3="e1183e09-c796-41a2-ba5a-4d319536ae41" xmlns:ns4="9a9ec0f0-7796-43d0-ac1f-4c8c46ee0bd1" targetNamespace="http://schemas.microsoft.com/office/2006/metadata/properties" ma:root="true" ma:fieldsID="5f985a26c085a30934d51923f41ab3fb" ns2:_="" ns3:_="" ns4:_="">
    <xsd:import namespace="7d3be582-bde1-422d-898f-a79db5f49d9c"/>
    <xsd:import namespace="e1183e09-c796-41a2-ba5a-4d319536ae41"/>
    <xsd:import namespace="9a9ec0f0-7796-43d0-ac1f-4c8c46ee0bd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Location"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3be582-bde1-422d-898f-a79db5f49d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49ca8161-7180-459b-a0ef-1a71cf6ff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183e09-c796-41a2-ba5a-4d319536ae41" elementFormDefault="qualified">
    <xsd:import namespace="http://schemas.microsoft.com/office/2006/documentManagement/types"/>
    <xsd:import namespace="http://schemas.microsoft.com/office/infopath/2007/PartnerControls"/>
    <xsd:element name="SharedWithUsers" ma:index="1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a9ec0f0-7796-43d0-ac1f-4c8c46ee0bd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754bc06-0c05-4ae4-bc31-bdda4afd3f4a}" ma:internalName="TaxCatchAll" ma:showField="CatchAllData" ma:web="e1183e09-c796-41a2-ba5a-4d319536ae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7"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EF7315A-1CFA-4CCD-AED5-994AF28ED3CF}">
  <ds:schemaRefs>
    <ds:schemaRef ds:uri="e1183e09-c796-41a2-ba5a-4d319536ae41"/>
    <ds:schemaRef ds:uri="http://purl.org/dc/elements/1.1/"/>
    <ds:schemaRef ds:uri="9a9ec0f0-7796-43d0-ac1f-4c8c46ee0bd1"/>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7d3be582-bde1-422d-898f-a79db5f49d9c"/>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857D4B0A-9512-4C76-98BD-47863EF7E8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3be582-bde1-422d-898f-a79db5f49d9c"/>
    <ds:schemaRef ds:uri="e1183e09-c796-41a2-ba5a-4d319536ae41"/>
    <ds:schemaRef ds:uri="9a9ec0f0-7796-43d0-ac1f-4c8c46ee0b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8E4A9A-E1B8-4DB0-A6CB-9CA4D5FA30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Powerpoint_DEPARTEMENT_Calibri</Template>
  <TotalTime>669</TotalTime>
  <Words>1771</Words>
  <Application>Microsoft Office PowerPoint</Application>
  <PresentationFormat>Diavoorstelling (4:3)</PresentationFormat>
  <Paragraphs>219</Paragraphs>
  <Slides>22</Slides>
  <Notes>3</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22</vt:i4>
      </vt:variant>
    </vt:vector>
  </HeadingPairs>
  <TitlesOfParts>
    <vt:vector size="29" baseType="lpstr">
      <vt:lpstr>Arial</vt:lpstr>
      <vt:lpstr>Calibri</vt:lpstr>
      <vt:lpstr>FlandersArtSans-Bold</vt:lpstr>
      <vt:lpstr>FlandersArtSans-Regular</vt:lpstr>
      <vt:lpstr>FlandersArtSerif-Regular</vt:lpstr>
      <vt:lpstr>Nunito</vt:lpstr>
      <vt:lpstr>Aangepast ontwerp</vt:lpstr>
      <vt:lpstr> “Voorsprongfonds Hoger Onderwijs”</vt:lpstr>
      <vt:lpstr>Pro memorie: doelstelling Voorsprongfonds</vt:lpstr>
      <vt:lpstr>Het Voorsprongfonds: overzicht</vt:lpstr>
      <vt:lpstr>Inhoudelijke rapportering</vt:lpstr>
      <vt:lpstr>Controle projecten</vt:lpstr>
      <vt:lpstr>Leidende principes inhoudelijke beoordeling</vt:lpstr>
      <vt:lpstr>Evaluatiemechanisme</vt:lpstr>
      <vt:lpstr>Evaluatiemechanisme</vt:lpstr>
      <vt:lpstr>Bewijsstukken</vt:lpstr>
      <vt:lpstr>Voorbeelden interpretatie KPI’s</vt:lpstr>
      <vt:lpstr>PowerPoint-presentatie</vt:lpstr>
      <vt:lpstr>PowerPoint-presentatie</vt:lpstr>
      <vt:lpstr>Gezamenlijke projecten</vt:lpstr>
      <vt:lpstr>BIS projecten</vt:lpstr>
      <vt:lpstr>Evaluatiemechanisme</vt:lpstr>
      <vt:lpstr>Evaluatiemechanisme – toelichting</vt:lpstr>
      <vt:lpstr>Evaluatiemechanisme – toelichting</vt:lpstr>
      <vt:lpstr>Evaluatiemechanisme – toelichting</vt:lpstr>
      <vt:lpstr>Evaluatiemechanisme – toelichting</vt:lpstr>
      <vt:lpstr>Evaluatiemechanisme – toelichting</vt:lpstr>
      <vt:lpstr>PowerPoint-presentatie</vt:lpstr>
      <vt:lpstr>Communicatie naar de instellingen</vt:lpstr>
    </vt:vector>
  </TitlesOfParts>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komt de titel</dc:title>
  <dc:creator>Yahiaoui Yasmina</dc:creator>
  <cp:lastModifiedBy>Hens Liesbeth</cp:lastModifiedBy>
  <cp:revision>2</cp:revision>
  <cp:lastPrinted>2023-08-17T14:22:41Z</cp:lastPrinted>
  <dcterms:created xsi:type="dcterms:W3CDTF">2016-12-08T14:07:34Z</dcterms:created>
  <dcterms:modified xsi:type="dcterms:W3CDTF">2023-09-13T06:34:27Z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0x010100C02C628D28AA914291126004052F312B</vt:lpwstr>
  </property>
  <property fmtid="{D5CDD505-2E9C-101B-9397-08002B2CF9AE}" pid="3" name="MediaServiceImageTags">
    <vt:lpwstr/>
  </property>
</Properties>
</file>