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3" r:id="rId5"/>
    <p:sldId id="258" r:id="rId6"/>
    <p:sldId id="265" r:id="rId7"/>
    <p:sldId id="260" r:id="rId8"/>
    <p:sldId id="259" r:id="rId9"/>
    <p:sldId id="262" r:id="rId10"/>
    <p:sldId id="257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6F7EF-06BB-43F7-B1C4-2F1267CFE05F}" type="doc">
      <dgm:prSet loTypeId="urn:microsoft.com/office/officeart/2005/8/layout/process1" loCatId="process" qsTypeId="urn:microsoft.com/office/officeart/2005/8/quickstyle/simple1" qsCatId="simple" csTypeId="urn:microsoft.com/office/officeart/2005/8/colors/accent1_2#1" csCatId="accent1" phldr="1"/>
      <dgm:spPr/>
    </dgm:pt>
    <dgm:pt modelId="{8FFDD43D-3531-4ED3-AE39-AF69A9B1F015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nl-BE" dirty="0" smtClean="0"/>
            <a:t>Studiedag</a:t>
          </a:r>
        </a:p>
      </dgm:t>
    </dgm:pt>
    <dgm:pt modelId="{A93FFCE5-D6E8-442D-8AC8-A6C41FC6144B}" type="parTrans" cxnId="{955EB620-7055-433A-B53C-CD93F03ED078}">
      <dgm:prSet/>
      <dgm:spPr/>
      <dgm:t>
        <a:bodyPr/>
        <a:lstStyle/>
        <a:p>
          <a:endParaRPr lang="nl-BE"/>
        </a:p>
      </dgm:t>
    </dgm:pt>
    <dgm:pt modelId="{60CC942B-AE9E-40E3-8DF3-4051AC6340C2}" type="sibTrans" cxnId="{955EB620-7055-433A-B53C-CD93F03ED078}">
      <dgm:prSet/>
      <dgm:spPr/>
      <dgm:t>
        <a:bodyPr/>
        <a:lstStyle/>
        <a:p>
          <a:endParaRPr lang="nl-BE"/>
        </a:p>
      </dgm:t>
    </dgm:pt>
    <dgm:pt modelId="{3F2C8323-A3D5-43BA-9B60-F5E0691E6E4F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nl-BE" dirty="0" smtClean="0"/>
            <a:t>Nascholing 1</a:t>
          </a:r>
          <a:endParaRPr lang="nl-BE" dirty="0"/>
        </a:p>
      </dgm:t>
    </dgm:pt>
    <dgm:pt modelId="{1BF5F71E-4393-481D-B8CF-708F7A9111C7}" type="parTrans" cxnId="{F49308EA-6791-4922-BD1F-43AD742897EE}">
      <dgm:prSet/>
      <dgm:spPr/>
      <dgm:t>
        <a:bodyPr/>
        <a:lstStyle/>
        <a:p>
          <a:endParaRPr lang="nl-BE"/>
        </a:p>
      </dgm:t>
    </dgm:pt>
    <dgm:pt modelId="{99A52DDF-1889-4EE4-9772-A92BE3C6474A}" type="sibTrans" cxnId="{F49308EA-6791-4922-BD1F-43AD742897EE}">
      <dgm:prSet/>
      <dgm:spPr/>
      <dgm:t>
        <a:bodyPr/>
        <a:lstStyle/>
        <a:p>
          <a:endParaRPr lang="nl-BE"/>
        </a:p>
      </dgm:t>
    </dgm:pt>
    <dgm:pt modelId="{4CFF0415-8CA0-4670-8FB0-5A6F305E5F75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nl-BE" dirty="0" smtClean="0"/>
            <a:t>Supervisie 1</a:t>
          </a:r>
          <a:endParaRPr lang="nl-BE" dirty="0"/>
        </a:p>
      </dgm:t>
    </dgm:pt>
    <dgm:pt modelId="{1ECE9E5D-3CDE-4626-9CFC-F396F27708EA}" type="parTrans" cxnId="{3A184B5D-6242-41BB-96A8-7FD4020CA0EC}">
      <dgm:prSet/>
      <dgm:spPr/>
      <dgm:t>
        <a:bodyPr/>
        <a:lstStyle/>
        <a:p>
          <a:endParaRPr lang="nl-BE"/>
        </a:p>
      </dgm:t>
    </dgm:pt>
    <dgm:pt modelId="{843F7727-8ABC-4A93-9991-8741BD18DD7A}" type="sibTrans" cxnId="{3A184B5D-6242-41BB-96A8-7FD4020CA0EC}">
      <dgm:prSet/>
      <dgm:spPr/>
      <dgm:t>
        <a:bodyPr/>
        <a:lstStyle/>
        <a:p>
          <a:endParaRPr lang="nl-BE"/>
        </a:p>
      </dgm:t>
    </dgm:pt>
    <dgm:pt modelId="{9285F9EC-20FD-46B9-B32C-B67FE90419A8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nl-BE" dirty="0" smtClean="0"/>
            <a:t>Nascholing 2</a:t>
          </a:r>
          <a:endParaRPr lang="nl-BE" dirty="0"/>
        </a:p>
      </dgm:t>
    </dgm:pt>
    <dgm:pt modelId="{56D65671-A26C-4458-8F3E-53A642BC98D6}" type="parTrans" cxnId="{DF21031C-B55A-404F-993B-C121C1ACDD29}">
      <dgm:prSet/>
      <dgm:spPr/>
      <dgm:t>
        <a:bodyPr/>
        <a:lstStyle/>
        <a:p>
          <a:endParaRPr lang="nl-BE"/>
        </a:p>
      </dgm:t>
    </dgm:pt>
    <dgm:pt modelId="{FF6AAF77-1EBC-4B71-9230-9E3245885342}" type="sibTrans" cxnId="{DF21031C-B55A-404F-993B-C121C1ACDD29}">
      <dgm:prSet/>
      <dgm:spPr/>
      <dgm:t>
        <a:bodyPr/>
        <a:lstStyle/>
        <a:p>
          <a:endParaRPr lang="nl-BE"/>
        </a:p>
      </dgm:t>
    </dgm:pt>
    <dgm:pt modelId="{3FC7FB75-F602-447C-BD31-745327375AE7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nl-BE" dirty="0" smtClean="0"/>
            <a:t>Supervisie 2</a:t>
          </a:r>
          <a:endParaRPr lang="nl-BE" dirty="0"/>
        </a:p>
      </dgm:t>
    </dgm:pt>
    <dgm:pt modelId="{FE9E2198-90A8-499B-A886-42BBD359FBD2}" type="parTrans" cxnId="{4AB53DC5-EED9-44F7-990F-5E1145015C13}">
      <dgm:prSet/>
      <dgm:spPr/>
      <dgm:t>
        <a:bodyPr/>
        <a:lstStyle/>
        <a:p>
          <a:endParaRPr lang="nl-BE"/>
        </a:p>
      </dgm:t>
    </dgm:pt>
    <dgm:pt modelId="{E74E8255-71A3-4741-A5C4-7018F2D6D8CF}" type="sibTrans" cxnId="{4AB53DC5-EED9-44F7-990F-5E1145015C13}">
      <dgm:prSet/>
      <dgm:spPr/>
      <dgm:t>
        <a:bodyPr/>
        <a:lstStyle/>
        <a:p>
          <a:endParaRPr lang="nl-BE"/>
        </a:p>
      </dgm:t>
    </dgm:pt>
    <dgm:pt modelId="{0F35A451-C2DE-46C4-86F5-4A0915153B44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nl-BE" dirty="0" smtClean="0"/>
            <a:t>Verdiepingstraject</a:t>
          </a:r>
          <a:endParaRPr lang="nl-BE" dirty="0"/>
        </a:p>
      </dgm:t>
    </dgm:pt>
    <dgm:pt modelId="{5D51B7B9-82DC-4BF3-A6FC-1FB5BA8154D1}" type="parTrans" cxnId="{D45D6207-C7DA-4D9D-BB78-F3370EA799AE}">
      <dgm:prSet/>
      <dgm:spPr/>
      <dgm:t>
        <a:bodyPr/>
        <a:lstStyle/>
        <a:p>
          <a:endParaRPr lang="nl-BE"/>
        </a:p>
      </dgm:t>
    </dgm:pt>
    <dgm:pt modelId="{EF648947-0CA1-423F-98CF-DFAE9A6E15E8}" type="sibTrans" cxnId="{D45D6207-C7DA-4D9D-BB78-F3370EA799AE}">
      <dgm:prSet/>
      <dgm:spPr/>
      <dgm:t>
        <a:bodyPr/>
        <a:lstStyle/>
        <a:p>
          <a:endParaRPr lang="nl-BE"/>
        </a:p>
      </dgm:t>
    </dgm:pt>
    <dgm:pt modelId="{AE3BDAED-93F2-4A41-B803-44BE05E1FA29}" type="pres">
      <dgm:prSet presAssocID="{B686F7EF-06BB-43F7-B1C4-2F1267CFE05F}" presName="Name0" presStyleCnt="0">
        <dgm:presLayoutVars>
          <dgm:dir/>
          <dgm:resizeHandles val="exact"/>
        </dgm:presLayoutVars>
      </dgm:prSet>
      <dgm:spPr/>
    </dgm:pt>
    <dgm:pt modelId="{C709A60C-CD1C-41FB-A330-6B262B677934}" type="pres">
      <dgm:prSet presAssocID="{8FFDD43D-3531-4ED3-AE39-AF69A9B1F01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00CB3D0-DB9F-43C7-9008-3BFD33287CE3}" type="pres">
      <dgm:prSet presAssocID="{60CC942B-AE9E-40E3-8DF3-4051AC6340C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07E7823-4572-4BC7-A65A-24D8F5A27035}" type="pres">
      <dgm:prSet presAssocID="{60CC942B-AE9E-40E3-8DF3-4051AC6340C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AFF83DC-4C20-4E7C-B900-3D06E3C3C011}" type="pres">
      <dgm:prSet presAssocID="{3F2C8323-A3D5-43BA-9B60-F5E0691E6E4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C75D4-673C-4EDB-B3DD-49EB15539E09}" type="pres">
      <dgm:prSet presAssocID="{99A52DDF-1889-4EE4-9772-A92BE3C6474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E21B970-FC2E-4E5F-9D8F-5C2D0DEA1F9F}" type="pres">
      <dgm:prSet presAssocID="{99A52DDF-1889-4EE4-9772-A92BE3C6474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D633145-2248-45C4-AC40-E61B9588B1E5}" type="pres">
      <dgm:prSet presAssocID="{4CFF0415-8CA0-4670-8FB0-5A6F305E5F7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67A83-F2B3-4BEE-BEA9-3F77F585D18A}" type="pres">
      <dgm:prSet presAssocID="{843F7727-8ABC-4A93-9991-8741BD18DD7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2DFC780-470E-4FC0-B059-1824288A1BEA}" type="pres">
      <dgm:prSet presAssocID="{843F7727-8ABC-4A93-9991-8741BD18DD7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D1EB872-1428-420C-9BB5-8299C2CEA81A}" type="pres">
      <dgm:prSet presAssocID="{9285F9EC-20FD-46B9-B32C-B67FE90419A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36525-2C2B-43E7-B206-CF8FFAA1DEF6}" type="pres">
      <dgm:prSet presAssocID="{FF6AAF77-1EBC-4B71-9230-9E324588534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A89408E-25E5-4F12-9244-6F401522716D}" type="pres">
      <dgm:prSet presAssocID="{FF6AAF77-1EBC-4B71-9230-9E324588534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EEDE309-CEBC-4AE3-AC1A-A5CD391FE8E7}" type="pres">
      <dgm:prSet presAssocID="{3FC7FB75-F602-447C-BD31-745327375AE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2FC47-D497-4FA4-AE5D-02AE506E2AF0}" type="pres">
      <dgm:prSet presAssocID="{E74E8255-71A3-4741-A5C4-7018F2D6D8CF}" presName="sibTrans" presStyleLbl="sibTrans2D1" presStyleIdx="4" presStyleCnt="5"/>
      <dgm:spPr/>
      <dgm:t>
        <a:bodyPr/>
        <a:lstStyle/>
        <a:p>
          <a:endParaRPr lang="nl-BE"/>
        </a:p>
      </dgm:t>
    </dgm:pt>
    <dgm:pt modelId="{30656BB4-8EE5-4016-AB1F-C062F53FEA26}" type="pres">
      <dgm:prSet presAssocID="{E74E8255-71A3-4741-A5C4-7018F2D6D8CF}" presName="connectorText" presStyleLbl="sibTrans2D1" presStyleIdx="4" presStyleCnt="5"/>
      <dgm:spPr/>
      <dgm:t>
        <a:bodyPr/>
        <a:lstStyle/>
        <a:p>
          <a:endParaRPr lang="nl-BE"/>
        </a:p>
      </dgm:t>
    </dgm:pt>
    <dgm:pt modelId="{2DFDCCA4-E8B8-4097-9B48-4A8427C0FEB3}" type="pres">
      <dgm:prSet presAssocID="{0F35A451-C2DE-46C4-86F5-4A0915153B4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6BF03380-D6C3-4F38-BA7D-FC3ACA209804}" type="presOf" srcId="{8FFDD43D-3531-4ED3-AE39-AF69A9B1F015}" destId="{C709A60C-CD1C-41FB-A330-6B262B677934}" srcOrd="0" destOrd="0" presId="urn:microsoft.com/office/officeart/2005/8/layout/process1"/>
    <dgm:cxn modelId="{A4CC6BF1-8868-4F50-A94E-E034CF17AD62}" type="presOf" srcId="{FF6AAF77-1EBC-4B71-9230-9E3245885342}" destId="{8A89408E-25E5-4F12-9244-6F401522716D}" srcOrd="1" destOrd="0" presId="urn:microsoft.com/office/officeart/2005/8/layout/process1"/>
    <dgm:cxn modelId="{DF21031C-B55A-404F-993B-C121C1ACDD29}" srcId="{B686F7EF-06BB-43F7-B1C4-2F1267CFE05F}" destId="{9285F9EC-20FD-46B9-B32C-B67FE90419A8}" srcOrd="3" destOrd="0" parTransId="{56D65671-A26C-4458-8F3E-53A642BC98D6}" sibTransId="{FF6AAF77-1EBC-4B71-9230-9E3245885342}"/>
    <dgm:cxn modelId="{A1D7D7AE-2719-48A8-98DE-1141EC56AD4E}" type="presOf" srcId="{0F35A451-C2DE-46C4-86F5-4A0915153B44}" destId="{2DFDCCA4-E8B8-4097-9B48-4A8427C0FEB3}" srcOrd="0" destOrd="0" presId="urn:microsoft.com/office/officeart/2005/8/layout/process1"/>
    <dgm:cxn modelId="{2EC7D90B-EBCA-4D08-B433-3D6A242D7E9C}" type="presOf" srcId="{E74E8255-71A3-4741-A5C4-7018F2D6D8CF}" destId="{30656BB4-8EE5-4016-AB1F-C062F53FEA26}" srcOrd="1" destOrd="0" presId="urn:microsoft.com/office/officeart/2005/8/layout/process1"/>
    <dgm:cxn modelId="{3A184B5D-6242-41BB-96A8-7FD4020CA0EC}" srcId="{B686F7EF-06BB-43F7-B1C4-2F1267CFE05F}" destId="{4CFF0415-8CA0-4670-8FB0-5A6F305E5F75}" srcOrd="2" destOrd="0" parTransId="{1ECE9E5D-3CDE-4626-9CFC-F396F27708EA}" sibTransId="{843F7727-8ABC-4A93-9991-8741BD18DD7A}"/>
    <dgm:cxn modelId="{9B5FEAD8-546A-4CB4-98D1-C979C7296FF1}" type="presOf" srcId="{4CFF0415-8CA0-4670-8FB0-5A6F305E5F75}" destId="{0D633145-2248-45C4-AC40-E61B9588B1E5}" srcOrd="0" destOrd="0" presId="urn:microsoft.com/office/officeart/2005/8/layout/process1"/>
    <dgm:cxn modelId="{A0DD2FEF-9011-4997-BB5C-395B7DEEC5A6}" type="presOf" srcId="{99A52DDF-1889-4EE4-9772-A92BE3C6474A}" destId="{08FC75D4-673C-4EDB-B3DD-49EB15539E09}" srcOrd="0" destOrd="0" presId="urn:microsoft.com/office/officeart/2005/8/layout/process1"/>
    <dgm:cxn modelId="{817E2536-D409-43DF-A6BC-018991F0B22B}" type="presOf" srcId="{60CC942B-AE9E-40E3-8DF3-4051AC6340C2}" destId="{607E7823-4572-4BC7-A65A-24D8F5A27035}" srcOrd="1" destOrd="0" presId="urn:microsoft.com/office/officeart/2005/8/layout/process1"/>
    <dgm:cxn modelId="{955EB620-7055-433A-B53C-CD93F03ED078}" srcId="{B686F7EF-06BB-43F7-B1C4-2F1267CFE05F}" destId="{8FFDD43D-3531-4ED3-AE39-AF69A9B1F015}" srcOrd="0" destOrd="0" parTransId="{A93FFCE5-D6E8-442D-8AC8-A6C41FC6144B}" sibTransId="{60CC942B-AE9E-40E3-8DF3-4051AC6340C2}"/>
    <dgm:cxn modelId="{F49308EA-6791-4922-BD1F-43AD742897EE}" srcId="{B686F7EF-06BB-43F7-B1C4-2F1267CFE05F}" destId="{3F2C8323-A3D5-43BA-9B60-F5E0691E6E4F}" srcOrd="1" destOrd="0" parTransId="{1BF5F71E-4393-481D-B8CF-708F7A9111C7}" sibTransId="{99A52DDF-1889-4EE4-9772-A92BE3C6474A}"/>
    <dgm:cxn modelId="{8CB2A6C5-CEB7-4B2A-BA61-88C35AD1182A}" type="presOf" srcId="{9285F9EC-20FD-46B9-B32C-B67FE90419A8}" destId="{AD1EB872-1428-420C-9BB5-8299C2CEA81A}" srcOrd="0" destOrd="0" presId="urn:microsoft.com/office/officeart/2005/8/layout/process1"/>
    <dgm:cxn modelId="{18719435-482A-4EC9-851C-49B210E27CED}" type="presOf" srcId="{99A52DDF-1889-4EE4-9772-A92BE3C6474A}" destId="{1E21B970-FC2E-4E5F-9D8F-5C2D0DEA1F9F}" srcOrd="1" destOrd="0" presId="urn:microsoft.com/office/officeart/2005/8/layout/process1"/>
    <dgm:cxn modelId="{B3363D6E-77EC-4584-AD54-9420CBF34518}" type="presOf" srcId="{843F7727-8ABC-4A93-9991-8741BD18DD7A}" destId="{42DFC780-470E-4FC0-B059-1824288A1BEA}" srcOrd="1" destOrd="0" presId="urn:microsoft.com/office/officeart/2005/8/layout/process1"/>
    <dgm:cxn modelId="{A384F11F-7AC7-41EB-A3AE-5205DBB134E4}" type="presOf" srcId="{3F2C8323-A3D5-43BA-9B60-F5E0691E6E4F}" destId="{0AFF83DC-4C20-4E7C-B900-3D06E3C3C011}" srcOrd="0" destOrd="0" presId="urn:microsoft.com/office/officeart/2005/8/layout/process1"/>
    <dgm:cxn modelId="{080C669D-F466-4843-B948-EC6F9F69CDCB}" type="presOf" srcId="{843F7727-8ABC-4A93-9991-8741BD18DD7A}" destId="{03567A83-F2B3-4BEE-BEA9-3F77F585D18A}" srcOrd="0" destOrd="0" presId="urn:microsoft.com/office/officeart/2005/8/layout/process1"/>
    <dgm:cxn modelId="{4334C841-0642-4F46-97F1-D3876D1F783A}" type="presOf" srcId="{B686F7EF-06BB-43F7-B1C4-2F1267CFE05F}" destId="{AE3BDAED-93F2-4A41-B803-44BE05E1FA29}" srcOrd="0" destOrd="0" presId="urn:microsoft.com/office/officeart/2005/8/layout/process1"/>
    <dgm:cxn modelId="{F34F44C6-A7BD-48F7-9156-93B29743C64D}" type="presOf" srcId="{60CC942B-AE9E-40E3-8DF3-4051AC6340C2}" destId="{400CB3D0-DB9F-43C7-9008-3BFD33287CE3}" srcOrd="0" destOrd="0" presId="urn:microsoft.com/office/officeart/2005/8/layout/process1"/>
    <dgm:cxn modelId="{E8269304-8FAA-4DB7-A723-3DC38610A225}" type="presOf" srcId="{E74E8255-71A3-4741-A5C4-7018F2D6D8CF}" destId="{AA82FC47-D497-4FA4-AE5D-02AE506E2AF0}" srcOrd="0" destOrd="0" presId="urn:microsoft.com/office/officeart/2005/8/layout/process1"/>
    <dgm:cxn modelId="{05348B8C-4C42-4FC1-96BA-4E6380C365BA}" type="presOf" srcId="{FF6AAF77-1EBC-4B71-9230-9E3245885342}" destId="{FB136525-2C2B-43E7-B206-CF8FFAA1DEF6}" srcOrd="0" destOrd="0" presId="urn:microsoft.com/office/officeart/2005/8/layout/process1"/>
    <dgm:cxn modelId="{C6CD89FE-A923-453F-AD02-4679D2BB1119}" type="presOf" srcId="{3FC7FB75-F602-447C-BD31-745327375AE7}" destId="{2EEDE309-CEBC-4AE3-AC1A-A5CD391FE8E7}" srcOrd="0" destOrd="0" presId="urn:microsoft.com/office/officeart/2005/8/layout/process1"/>
    <dgm:cxn modelId="{4AB53DC5-EED9-44F7-990F-5E1145015C13}" srcId="{B686F7EF-06BB-43F7-B1C4-2F1267CFE05F}" destId="{3FC7FB75-F602-447C-BD31-745327375AE7}" srcOrd="4" destOrd="0" parTransId="{FE9E2198-90A8-499B-A886-42BBD359FBD2}" sibTransId="{E74E8255-71A3-4741-A5C4-7018F2D6D8CF}"/>
    <dgm:cxn modelId="{D45D6207-C7DA-4D9D-BB78-F3370EA799AE}" srcId="{B686F7EF-06BB-43F7-B1C4-2F1267CFE05F}" destId="{0F35A451-C2DE-46C4-86F5-4A0915153B44}" srcOrd="5" destOrd="0" parTransId="{5D51B7B9-82DC-4BF3-A6FC-1FB5BA8154D1}" sibTransId="{EF648947-0CA1-423F-98CF-DFAE9A6E15E8}"/>
    <dgm:cxn modelId="{9B6FAE29-4590-4114-ADEC-BC96E134D275}" type="presParOf" srcId="{AE3BDAED-93F2-4A41-B803-44BE05E1FA29}" destId="{C709A60C-CD1C-41FB-A330-6B262B677934}" srcOrd="0" destOrd="0" presId="urn:microsoft.com/office/officeart/2005/8/layout/process1"/>
    <dgm:cxn modelId="{DBE9E164-0116-4FE4-BC80-DEAE7A9F584B}" type="presParOf" srcId="{AE3BDAED-93F2-4A41-B803-44BE05E1FA29}" destId="{400CB3D0-DB9F-43C7-9008-3BFD33287CE3}" srcOrd="1" destOrd="0" presId="urn:microsoft.com/office/officeart/2005/8/layout/process1"/>
    <dgm:cxn modelId="{16EA601D-064B-4222-9354-09A9992B6B53}" type="presParOf" srcId="{400CB3D0-DB9F-43C7-9008-3BFD33287CE3}" destId="{607E7823-4572-4BC7-A65A-24D8F5A27035}" srcOrd="0" destOrd="0" presId="urn:microsoft.com/office/officeart/2005/8/layout/process1"/>
    <dgm:cxn modelId="{64AD2AC2-8F5E-4E00-8CE3-C32DB58D115D}" type="presParOf" srcId="{AE3BDAED-93F2-4A41-B803-44BE05E1FA29}" destId="{0AFF83DC-4C20-4E7C-B900-3D06E3C3C011}" srcOrd="2" destOrd="0" presId="urn:microsoft.com/office/officeart/2005/8/layout/process1"/>
    <dgm:cxn modelId="{3F8668BA-9CF5-46E8-B77F-91B668B646CE}" type="presParOf" srcId="{AE3BDAED-93F2-4A41-B803-44BE05E1FA29}" destId="{08FC75D4-673C-4EDB-B3DD-49EB15539E09}" srcOrd="3" destOrd="0" presId="urn:microsoft.com/office/officeart/2005/8/layout/process1"/>
    <dgm:cxn modelId="{523FDA2D-1390-4305-87B8-31864A0D7E56}" type="presParOf" srcId="{08FC75D4-673C-4EDB-B3DD-49EB15539E09}" destId="{1E21B970-FC2E-4E5F-9D8F-5C2D0DEA1F9F}" srcOrd="0" destOrd="0" presId="urn:microsoft.com/office/officeart/2005/8/layout/process1"/>
    <dgm:cxn modelId="{BC1E11F4-FA30-4985-ADC5-C76D60A29872}" type="presParOf" srcId="{AE3BDAED-93F2-4A41-B803-44BE05E1FA29}" destId="{0D633145-2248-45C4-AC40-E61B9588B1E5}" srcOrd="4" destOrd="0" presId="urn:microsoft.com/office/officeart/2005/8/layout/process1"/>
    <dgm:cxn modelId="{9733EB14-CC02-4588-BE90-A03AC62A7693}" type="presParOf" srcId="{AE3BDAED-93F2-4A41-B803-44BE05E1FA29}" destId="{03567A83-F2B3-4BEE-BEA9-3F77F585D18A}" srcOrd="5" destOrd="0" presId="urn:microsoft.com/office/officeart/2005/8/layout/process1"/>
    <dgm:cxn modelId="{D98FF2AD-4A75-4CB0-A2C5-79F1611BB8C6}" type="presParOf" srcId="{03567A83-F2B3-4BEE-BEA9-3F77F585D18A}" destId="{42DFC780-470E-4FC0-B059-1824288A1BEA}" srcOrd="0" destOrd="0" presId="urn:microsoft.com/office/officeart/2005/8/layout/process1"/>
    <dgm:cxn modelId="{47988E89-951B-411F-897F-976A0B83D2CD}" type="presParOf" srcId="{AE3BDAED-93F2-4A41-B803-44BE05E1FA29}" destId="{AD1EB872-1428-420C-9BB5-8299C2CEA81A}" srcOrd="6" destOrd="0" presId="urn:microsoft.com/office/officeart/2005/8/layout/process1"/>
    <dgm:cxn modelId="{41C57390-1163-4FA7-AEAF-ED5F92D0BFC1}" type="presParOf" srcId="{AE3BDAED-93F2-4A41-B803-44BE05E1FA29}" destId="{FB136525-2C2B-43E7-B206-CF8FFAA1DEF6}" srcOrd="7" destOrd="0" presId="urn:microsoft.com/office/officeart/2005/8/layout/process1"/>
    <dgm:cxn modelId="{690D9BEF-F85B-4A0C-AD5E-72824F204F77}" type="presParOf" srcId="{FB136525-2C2B-43E7-B206-CF8FFAA1DEF6}" destId="{8A89408E-25E5-4F12-9244-6F401522716D}" srcOrd="0" destOrd="0" presId="urn:microsoft.com/office/officeart/2005/8/layout/process1"/>
    <dgm:cxn modelId="{6D980798-A1BA-4F4A-828C-B2AA4699E38B}" type="presParOf" srcId="{AE3BDAED-93F2-4A41-B803-44BE05E1FA29}" destId="{2EEDE309-CEBC-4AE3-AC1A-A5CD391FE8E7}" srcOrd="8" destOrd="0" presId="urn:microsoft.com/office/officeart/2005/8/layout/process1"/>
    <dgm:cxn modelId="{3DD16809-CC2F-4324-A574-AE37F90BDBA4}" type="presParOf" srcId="{AE3BDAED-93F2-4A41-B803-44BE05E1FA29}" destId="{AA82FC47-D497-4FA4-AE5D-02AE506E2AF0}" srcOrd="9" destOrd="0" presId="urn:microsoft.com/office/officeart/2005/8/layout/process1"/>
    <dgm:cxn modelId="{2876F28D-B0CC-4F96-A06A-DCC5AEC572FB}" type="presParOf" srcId="{AA82FC47-D497-4FA4-AE5D-02AE506E2AF0}" destId="{30656BB4-8EE5-4016-AB1F-C062F53FEA26}" srcOrd="0" destOrd="0" presId="urn:microsoft.com/office/officeart/2005/8/layout/process1"/>
    <dgm:cxn modelId="{666D7404-62AB-4EDB-B9FE-BCA50C10C4D0}" type="presParOf" srcId="{AE3BDAED-93F2-4A41-B803-44BE05E1FA29}" destId="{2DFDCCA4-E8B8-4097-9B48-4A8427C0FEB3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9A60C-CD1C-41FB-A330-6B262B677934}">
      <dsp:nvSpPr>
        <dsp:cNvPr id="0" name=""/>
        <dsp:cNvSpPr/>
      </dsp:nvSpPr>
      <dsp:spPr>
        <a:xfrm>
          <a:off x="0" y="323135"/>
          <a:ext cx="963106" cy="57786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kern="1200" dirty="0" smtClean="0"/>
            <a:t>Studiedag</a:t>
          </a:r>
        </a:p>
      </dsp:txBody>
      <dsp:txXfrm>
        <a:off x="16925" y="340060"/>
        <a:ext cx="929256" cy="544014"/>
      </dsp:txXfrm>
    </dsp:sp>
    <dsp:sp modelId="{400CB3D0-DB9F-43C7-9008-3BFD33287CE3}">
      <dsp:nvSpPr>
        <dsp:cNvPr id="0" name=""/>
        <dsp:cNvSpPr/>
      </dsp:nvSpPr>
      <dsp:spPr>
        <a:xfrm>
          <a:off x="1059417" y="492642"/>
          <a:ext cx="204178" cy="238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700" kern="1200"/>
        </a:p>
      </dsp:txBody>
      <dsp:txXfrm>
        <a:off x="1059417" y="540412"/>
        <a:ext cx="142925" cy="143310"/>
      </dsp:txXfrm>
    </dsp:sp>
    <dsp:sp modelId="{0AFF83DC-4C20-4E7C-B900-3D06E3C3C011}">
      <dsp:nvSpPr>
        <dsp:cNvPr id="0" name=""/>
        <dsp:cNvSpPr/>
      </dsp:nvSpPr>
      <dsp:spPr>
        <a:xfrm>
          <a:off x="1348349" y="323135"/>
          <a:ext cx="963106" cy="57786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kern="1200" dirty="0" smtClean="0"/>
            <a:t>Nascholing 1</a:t>
          </a:r>
          <a:endParaRPr lang="nl-BE" sz="900" kern="1200" dirty="0"/>
        </a:p>
      </dsp:txBody>
      <dsp:txXfrm>
        <a:off x="1365274" y="340060"/>
        <a:ext cx="929256" cy="544014"/>
      </dsp:txXfrm>
    </dsp:sp>
    <dsp:sp modelId="{08FC75D4-673C-4EDB-B3DD-49EB15539E09}">
      <dsp:nvSpPr>
        <dsp:cNvPr id="0" name=""/>
        <dsp:cNvSpPr/>
      </dsp:nvSpPr>
      <dsp:spPr>
        <a:xfrm>
          <a:off x="2407767" y="492642"/>
          <a:ext cx="204178" cy="238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700" kern="1200"/>
        </a:p>
      </dsp:txBody>
      <dsp:txXfrm>
        <a:off x="2407767" y="540412"/>
        <a:ext cx="142925" cy="143310"/>
      </dsp:txXfrm>
    </dsp:sp>
    <dsp:sp modelId="{0D633145-2248-45C4-AC40-E61B9588B1E5}">
      <dsp:nvSpPr>
        <dsp:cNvPr id="0" name=""/>
        <dsp:cNvSpPr/>
      </dsp:nvSpPr>
      <dsp:spPr>
        <a:xfrm>
          <a:off x="2696699" y="323135"/>
          <a:ext cx="963106" cy="57786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kern="1200" dirty="0" smtClean="0"/>
            <a:t>Supervisie 1</a:t>
          </a:r>
          <a:endParaRPr lang="nl-BE" sz="900" kern="1200" dirty="0"/>
        </a:p>
      </dsp:txBody>
      <dsp:txXfrm>
        <a:off x="2713624" y="340060"/>
        <a:ext cx="929256" cy="544014"/>
      </dsp:txXfrm>
    </dsp:sp>
    <dsp:sp modelId="{03567A83-F2B3-4BEE-BEA9-3F77F585D18A}">
      <dsp:nvSpPr>
        <dsp:cNvPr id="0" name=""/>
        <dsp:cNvSpPr/>
      </dsp:nvSpPr>
      <dsp:spPr>
        <a:xfrm>
          <a:off x="3756117" y="492642"/>
          <a:ext cx="204178" cy="238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700" kern="1200"/>
        </a:p>
      </dsp:txBody>
      <dsp:txXfrm>
        <a:off x="3756117" y="540412"/>
        <a:ext cx="142925" cy="143310"/>
      </dsp:txXfrm>
    </dsp:sp>
    <dsp:sp modelId="{AD1EB872-1428-420C-9BB5-8299C2CEA81A}">
      <dsp:nvSpPr>
        <dsp:cNvPr id="0" name=""/>
        <dsp:cNvSpPr/>
      </dsp:nvSpPr>
      <dsp:spPr>
        <a:xfrm>
          <a:off x="4045049" y="323135"/>
          <a:ext cx="963106" cy="57786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kern="1200" dirty="0" smtClean="0"/>
            <a:t>Nascholing 2</a:t>
          </a:r>
          <a:endParaRPr lang="nl-BE" sz="900" kern="1200" dirty="0"/>
        </a:p>
      </dsp:txBody>
      <dsp:txXfrm>
        <a:off x="4061974" y="340060"/>
        <a:ext cx="929256" cy="544014"/>
      </dsp:txXfrm>
    </dsp:sp>
    <dsp:sp modelId="{FB136525-2C2B-43E7-B206-CF8FFAA1DEF6}">
      <dsp:nvSpPr>
        <dsp:cNvPr id="0" name=""/>
        <dsp:cNvSpPr/>
      </dsp:nvSpPr>
      <dsp:spPr>
        <a:xfrm>
          <a:off x="5104467" y="492642"/>
          <a:ext cx="204178" cy="238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700" kern="1200"/>
        </a:p>
      </dsp:txBody>
      <dsp:txXfrm>
        <a:off x="5104467" y="540412"/>
        <a:ext cx="142925" cy="143310"/>
      </dsp:txXfrm>
    </dsp:sp>
    <dsp:sp modelId="{2EEDE309-CEBC-4AE3-AC1A-A5CD391FE8E7}">
      <dsp:nvSpPr>
        <dsp:cNvPr id="0" name=""/>
        <dsp:cNvSpPr/>
      </dsp:nvSpPr>
      <dsp:spPr>
        <a:xfrm>
          <a:off x="5393399" y="323135"/>
          <a:ext cx="963106" cy="57786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kern="1200" dirty="0" smtClean="0"/>
            <a:t>Supervisie 2</a:t>
          </a:r>
          <a:endParaRPr lang="nl-BE" sz="900" kern="1200" dirty="0"/>
        </a:p>
      </dsp:txBody>
      <dsp:txXfrm>
        <a:off x="5410324" y="340060"/>
        <a:ext cx="929256" cy="544014"/>
      </dsp:txXfrm>
    </dsp:sp>
    <dsp:sp modelId="{AA82FC47-D497-4FA4-AE5D-02AE506E2AF0}">
      <dsp:nvSpPr>
        <dsp:cNvPr id="0" name=""/>
        <dsp:cNvSpPr/>
      </dsp:nvSpPr>
      <dsp:spPr>
        <a:xfrm>
          <a:off x="6452816" y="492642"/>
          <a:ext cx="204178" cy="238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700" kern="1200"/>
        </a:p>
      </dsp:txBody>
      <dsp:txXfrm>
        <a:off x="6452816" y="540412"/>
        <a:ext cx="142925" cy="143310"/>
      </dsp:txXfrm>
    </dsp:sp>
    <dsp:sp modelId="{2DFDCCA4-E8B8-4097-9B48-4A8427C0FEB3}">
      <dsp:nvSpPr>
        <dsp:cNvPr id="0" name=""/>
        <dsp:cNvSpPr/>
      </dsp:nvSpPr>
      <dsp:spPr>
        <a:xfrm>
          <a:off x="6741749" y="323135"/>
          <a:ext cx="963106" cy="57786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900" kern="1200" dirty="0" smtClean="0"/>
            <a:t>Verdiepingstraject</a:t>
          </a:r>
          <a:endParaRPr lang="nl-BE" sz="900" kern="1200" dirty="0"/>
        </a:p>
      </dsp:txBody>
      <dsp:txXfrm>
        <a:off x="6758674" y="340060"/>
        <a:ext cx="929256" cy="544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5-10-10T17:43:09.2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1739-5126-4D72-89BF-4514169DF44B}" type="datetimeFigureOut">
              <a:rPr lang="nl-BE" smtClean="0"/>
              <a:pPr/>
              <a:t>19/10/2015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BA7-99FD-42B1-84BF-7F58BD9BA9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1739-5126-4D72-89BF-4514169DF44B}" type="datetimeFigureOut">
              <a:rPr lang="nl-BE" smtClean="0"/>
              <a:pPr/>
              <a:t>19/10/2015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BA7-99FD-42B1-84BF-7F58BD9BA9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1739-5126-4D72-89BF-4514169DF44B}" type="datetimeFigureOut">
              <a:rPr lang="nl-BE" smtClean="0"/>
              <a:pPr/>
              <a:t>19/10/2015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BA7-99FD-42B1-84BF-7F58BD9BA9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1739-5126-4D72-89BF-4514169DF44B}" type="datetimeFigureOut">
              <a:rPr lang="nl-BE" smtClean="0"/>
              <a:pPr/>
              <a:t>19/10/2015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BA7-99FD-42B1-84BF-7F58BD9BA9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1739-5126-4D72-89BF-4514169DF44B}" type="datetimeFigureOut">
              <a:rPr lang="nl-BE" smtClean="0"/>
              <a:pPr/>
              <a:t>19/10/2015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BA7-99FD-42B1-84BF-7F58BD9BA9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1739-5126-4D72-89BF-4514169DF44B}" type="datetimeFigureOut">
              <a:rPr lang="nl-BE" smtClean="0"/>
              <a:pPr/>
              <a:t>19/10/2015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BA7-99FD-42B1-84BF-7F58BD9BA9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1739-5126-4D72-89BF-4514169DF44B}" type="datetimeFigureOut">
              <a:rPr lang="nl-BE" smtClean="0"/>
              <a:pPr/>
              <a:t>19/10/2015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BA7-99FD-42B1-84BF-7F58BD9BA9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1739-5126-4D72-89BF-4514169DF44B}" type="datetimeFigureOut">
              <a:rPr lang="nl-BE" smtClean="0"/>
              <a:pPr/>
              <a:t>19/10/2015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BA7-99FD-42B1-84BF-7F58BD9BA9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1739-5126-4D72-89BF-4514169DF44B}" type="datetimeFigureOut">
              <a:rPr lang="nl-BE" smtClean="0"/>
              <a:pPr/>
              <a:t>19/10/2015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BA7-99FD-42B1-84BF-7F58BD9BA9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1739-5126-4D72-89BF-4514169DF44B}" type="datetimeFigureOut">
              <a:rPr lang="nl-BE" smtClean="0"/>
              <a:pPr/>
              <a:t>19/10/2015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BA7-99FD-42B1-84BF-7F58BD9BA9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1739-5126-4D72-89BF-4514169DF44B}" type="datetimeFigureOut">
              <a:rPr lang="nl-BE" smtClean="0"/>
              <a:pPr/>
              <a:t>19/10/2015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BA7-99FD-42B1-84BF-7F58BD9BA9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1739-5126-4D72-89BF-4514169DF44B}" type="datetimeFigureOut">
              <a:rPr lang="nl-BE" smtClean="0"/>
              <a:pPr/>
              <a:t>19/10/2015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3BA7-99FD-42B1-84BF-7F58BD9BA9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131840" y="4149080"/>
            <a:ext cx="56703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nl-NL" sz="2000" i="1" dirty="0" smtClean="0"/>
              <a:t>Kinderen kunnen meer dan je denkt, ze zijn ondernemend, creatief en vooral erg nieuwsgierig. </a:t>
            </a:r>
          </a:p>
          <a:p>
            <a:pPr eaLnBrk="0" hangingPunct="0"/>
            <a:endParaRPr lang="nl-NL" sz="2000" i="1" dirty="0" smtClean="0"/>
          </a:p>
          <a:p>
            <a:pPr eaLnBrk="0" hangingPunct="0"/>
            <a:r>
              <a:rPr lang="nl-NL" sz="2000" i="1" dirty="0" smtClean="0"/>
              <a:t>De wereld van techniek is voor hen dan ook een wereld waarin ze volop kunnen experimenteren en probleemoplossend denken.</a:t>
            </a:r>
          </a:p>
          <a:p>
            <a:pPr eaLnBrk="0" hangingPunct="0"/>
            <a:endParaRPr lang="nl-NL" i="1" dirty="0"/>
          </a:p>
          <a:p>
            <a:pPr eaLnBrk="0" hangingPunct="0"/>
            <a:r>
              <a:rPr lang="nl-NL" i="1" dirty="0" smtClean="0"/>
              <a:t> </a:t>
            </a:r>
            <a:endParaRPr lang="nl-NL" i="1" dirty="0"/>
          </a:p>
        </p:txBody>
      </p:sp>
      <p:pic>
        <p:nvPicPr>
          <p:cNvPr id="1026" name="Picture 2" descr="C:\Users\AliceNahon\Pictures\logo_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29200"/>
            <a:ext cx="1515431" cy="1440160"/>
          </a:xfrm>
          <a:prstGeom prst="rect">
            <a:avLst/>
          </a:prstGeom>
          <a:noFill/>
        </p:spPr>
      </p:pic>
      <p:sp>
        <p:nvSpPr>
          <p:cNvPr id="1028" name="AutoShape 4" descr="Afbeeldingsresultaat voor techni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30" name="AutoShape 6" descr="Afbeeldingsresultaat voor techni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32" name="Picture 8" descr="http://sd.keepcalm-o-matic.co.uk/i/keep-calm-and-techniek-is-de-max-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203848" cy="3737822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635896" y="1052736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>
                <a:latin typeface="Cooper Black" pitchFamily="18" charset="0"/>
              </a:rPr>
              <a:t>Mijn weg als techniekcoach…</a:t>
            </a:r>
            <a:endParaRPr lang="nl-BE" sz="44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iceNahon\Pictures\logo_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29200"/>
            <a:ext cx="1515431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iceNahon\Pictures\logo_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29200"/>
            <a:ext cx="1515431" cy="1440160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755576" y="40466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Cooper Black" pitchFamily="18" charset="0"/>
              </a:rPr>
              <a:t>Wie ben ik ?</a:t>
            </a:r>
            <a:endParaRPr lang="nl-BE" sz="3200" dirty="0">
              <a:latin typeface="Cooper Black" pitchFamily="18" charset="0"/>
            </a:endParaRPr>
          </a:p>
        </p:txBody>
      </p:sp>
      <p:sp>
        <p:nvSpPr>
          <p:cNvPr id="5" name="8-puntige ster 4"/>
          <p:cNvSpPr/>
          <p:nvPr/>
        </p:nvSpPr>
        <p:spPr>
          <a:xfrm>
            <a:off x="2771800" y="1916832"/>
            <a:ext cx="3960440" cy="3096344"/>
          </a:xfrm>
          <a:prstGeom prst="star8">
            <a:avLst>
              <a:gd name="adj" fmla="val 30231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met pijl 6"/>
          <p:cNvCxnSpPr>
            <a:stCxn id="5" idx="7"/>
          </p:cNvCxnSpPr>
          <p:nvPr/>
        </p:nvCxnSpPr>
        <p:spPr>
          <a:xfrm flipV="1">
            <a:off x="6152247" y="1916832"/>
            <a:ext cx="796017" cy="453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>
            <a:stCxn id="5" idx="6"/>
          </p:cNvCxnSpPr>
          <p:nvPr/>
        </p:nvCxnSpPr>
        <p:spPr>
          <a:xfrm flipV="1">
            <a:off x="4752020" y="1412776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stCxn id="5" idx="5"/>
          </p:cNvCxnSpPr>
          <p:nvPr/>
        </p:nvCxnSpPr>
        <p:spPr>
          <a:xfrm flipH="1" flipV="1">
            <a:off x="2555776" y="1988840"/>
            <a:ext cx="796017" cy="38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 flipV="1">
            <a:off x="1907704" y="3429000"/>
            <a:ext cx="868026" cy="21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>
            <a:stCxn id="5" idx="3"/>
          </p:cNvCxnSpPr>
          <p:nvPr/>
        </p:nvCxnSpPr>
        <p:spPr>
          <a:xfrm flipH="1">
            <a:off x="2627784" y="4559727"/>
            <a:ext cx="724009" cy="38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043608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Lucida Handwriting" pitchFamily="66" charset="0"/>
              </a:rPr>
              <a:t>juf  5</a:t>
            </a:r>
            <a:r>
              <a:rPr lang="nl-BE" baseline="30000" dirty="0" smtClean="0">
                <a:latin typeface="Lucida Handwriting" pitchFamily="66" charset="0"/>
              </a:rPr>
              <a:t>e</a:t>
            </a:r>
            <a:r>
              <a:rPr lang="nl-BE" dirty="0" smtClean="0">
                <a:latin typeface="Lucida Handwriting" pitchFamily="66" charset="0"/>
              </a:rPr>
              <a:t>  leerjaar </a:t>
            </a:r>
            <a:endParaRPr lang="nl-BE" dirty="0">
              <a:latin typeface="Lucida Handwriting" pitchFamily="66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851920" y="11247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Lucida Handwriting" pitchFamily="66" charset="0"/>
              </a:rPr>
              <a:t>mama  van 2</a:t>
            </a:r>
            <a:endParaRPr lang="nl-BE" dirty="0">
              <a:latin typeface="Lucida Handwriting" pitchFamily="66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660232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Lucida Handwriting" pitchFamily="66" charset="0"/>
              </a:rPr>
              <a:t>techniekcoach</a:t>
            </a:r>
            <a:endParaRPr lang="nl-BE" dirty="0">
              <a:latin typeface="Lucida Handwriting" pitchFamily="66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275856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latin typeface="Lucida Handwriting" pitchFamily="66" charset="0"/>
              </a:rPr>
              <a:t>vetrouwenspersoon</a:t>
            </a:r>
            <a:endParaRPr lang="nl-BE" dirty="0">
              <a:latin typeface="Lucida Handwriting" pitchFamily="66" charset="0"/>
            </a:endParaRPr>
          </a:p>
        </p:txBody>
      </p:sp>
      <p:cxnSp>
        <p:nvCxnSpPr>
          <p:cNvPr id="17" name="Rechte verbindingslijn met pijl 16"/>
          <p:cNvCxnSpPr>
            <a:stCxn id="5" idx="2"/>
          </p:cNvCxnSpPr>
          <p:nvPr/>
        </p:nvCxnSpPr>
        <p:spPr>
          <a:xfrm flipH="1">
            <a:off x="4716016" y="5013176"/>
            <a:ext cx="3600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251520" y="32849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latin typeface="Lucida Handwriting" pitchFamily="66" charset="0"/>
              </a:rPr>
              <a:t>kokerellen</a:t>
            </a:r>
            <a:endParaRPr lang="nl-BE" dirty="0">
              <a:latin typeface="Lucida Handwriting" pitchFamily="66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475656" y="50131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Lucida Handwriting" pitchFamily="66" charset="0"/>
              </a:rPr>
              <a:t>luide  stem</a:t>
            </a:r>
            <a:endParaRPr lang="nl-BE" dirty="0">
              <a:latin typeface="Lucida Handwriting" pitchFamily="66" charset="0"/>
            </a:endParaRPr>
          </a:p>
        </p:txBody>
      </p:sp>
      <p:cxnSp>
        <p:nvCxnSpPr>
          <p:cNvPr id="22" name="Rechte verbindingslijn met pijl 21"/>
          <p:cNvCxnSpPr>
            <a:stCxn id="5" idx="1"/>
          </p:cNvCxnSpPr>
          <p:nvPr/>
        </p:nvCxnSpPr>
        <p:spPr>
          <a:xfrm>
            <a:off x="6152247" y="4559727"/>
            <a:ext cx="579993" cy="38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6588224" y="5013176"/>
            <a:ext cx="219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Lucida Handwriting" pitchFamily="66" charset="0"/>
              </a:rPr>
              <a:t>concertganger</a:t>
            </a:r>
            <a:endParaRPr lang="nl-BE" dirty="0">
              <a:latin typeface="Lucida Handwriting" pitchFamily="66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7452320" y="32849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Lucida Handwriting" pitchFamily="66" charset="0"/>
              </a:rPr>
              <a:t>snoeper</a:t>
            </a:r>
            <a:endParaRPr lang="nl-BE" dirty="0">
              <a:latin typeface="Lucida Handwriting" pitchFamily="66" charset="0"/>
            </a:endParaRPr>
          </a:p>
        </p:txBody>
      </p:sp>
      <p:cxnSp>
        <p:nvCxnSpPr>
          <p:cNvPr id="28" name="Rechte verbindingslijn met pijl 27"/>
          <p:cNvCxnSpPr>
            <a:stCxn id="5" idx="0"/>
          </p:cNvCxnSpPr>
          <p:nvPr/>
        </p:nvCxnSpPr>
        <p:spPr>
          <a:xfrm flipV="1">
            <a:off x="6732240" y="3429000"/>
            <a:ext cx="648072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29525" y="37430075"/>
              <a:ext cx="0" cy="0"/>
            </p14:xfrm>
          </p:contentPart>
        </mc:Choice>
        <mc:Fallback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29525" y="3743007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11560" y="908720"/>
          <a:ext cx="770485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hoek 2"/>
          <p:cNvSpPr/>
          <p:nvPr/>
        </p:nvSpPr>
        <p:spPr>
          <a:xfrm>
            <a:off x="179512" y="2132856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buClr>
                <a:schemeClr val="tx1"/>
              </a:buClr>
              <a:defRPr/>
            </a:pPr>
            <a:r>
              <a:rPr lang="nl-NL" dirty="0" smtClean="0">
                <a:cs typeface="MS PGothic" charset="0"/>
              </a:rPr>
              <a:t>Nascholing 1	  : Elke techniekcoach geeft twee techniekactiviteiten </a:t>
            </a:r>
          </a:p>
          <a:p>
            <a:pPr marL="177800">
              <a:buClr>
                <a:schemeClr val="tx1"/>
              </a:buClr>
              <a:defRPr/>
            </a:pPr>
            <a:r>
              <a:rPr lang="nl-NL" dirty="0" smtClean="0">
                <a:cs typeface="MS PGothic" charset="0"/>
              </a:rPr>
              <a:t>			(hanteren maken – gebruiken)</a:t>
            </a:r>
          </a:p>
          <a:p>
            <a:pPr marL="177800">
              <a:buClr>
                <a:schemeClr val="tx1"/>
              </a:buClr>
              <a:defRPr/>
            </a:pPr>
            <a:endParaRPr lang="nl-NL" dirty="0" smtClean="0">
              <a:cs typeface="MS PGothic" charset="0"/>
            </a:endParaRPr>
          </a:p>
          <a:p>
            <a:pPr marL="177800">
              <a:buClr>
                <a:schemeClr val="tx1"/>
              </a:buClr>
              <a:defRPr/>
            </a:pPr>
            <a:r>
              <a:rPr lang="nl-NL" dirty="0" smtClean="0">
                <a:cs typeface="MS PGothic" charset="0"/>
              </a:rPr>
              <a:t>Supervisie 1 	  : Technische geletterdheid / het leerplan analyseren</a:t>
            </a:r>
          </a:p>
          <a:p>
            <a:pPr marL="177800">
              <a:buClr>
                <a:schemeClr val="tx1"/>
              </a:buClr>
              <a:defRPr/>
            </a:pPr>
            <a:endParaRPr lang="nl-NL" dirty="0" smtClean="0">
              <a:cs typeface="MS PGothic" charset="0"/>
            </a:endParaRPr>
          </a:p>
          <a:p>
            <a:pPr marL="177800">
              <a:buClr>
                <a:schemeClr val="tx1"/>
              </a:buClr>
              <a:defRPr/>
            </a:pPr>
            <a:r>
              <a:rPr lang="nl-NL" dirty="0" smtClean="0">
                <a:cs typeface="MS PGothic" charset="0"/>
              </a:rPr>
              <a:t>Nascholing 2           : Verkennen van toepassingsgebieden biochemie / ICT / energie</a:t>
            </a:r>
          </a:p>
          <a:p>
            <a:pPr marL="177800">
              <a:buClr>
                <a:schemeClr val="tx1"/>
              </a:buClr>
              <a:defRPr/>
            </a:pPr>
            <a:r>
              <a:rPr lang="nl-NL" dirty="0" smtClean="0">
                <a:cs typeface="MS PGothic" charset="0"/>
              </a:rPr>
              <a:t>                         	    Collega’s ontwerpen 2 lessen + reflectiedocumenten</a:t>
            </a:r>
          </a:p>
          <a:p>
            <a:pPr marL="177800">
              <a:buClr>
                <a:schemeClr val="tx1"/>
              </a:buClr>
              <a:defRPr/>
            </a:pPr>
            <a:endParaRPr lang="nl-NL" dirty="0" smtClean="0">
              <a:cs typeface="MS PGothic" charset="0"/>
            </a:endParaRPr>
          </a:p>
          <a:p>
            <a:pPr marL="177800">
              <a:buClr>
                <a:schemeClr val="tx1"/>
              </a:buClr>
              <a:defRPr/>
            </a:pPr>
            <a:r>
              <a:rPr lang="nl-NL" dirty="0" smtClean="0">
                <a:cs typeface="MS PGothic" charset="0"/>
              </a:rPr>
              <a:t>Supervisie 2 	  : Beginsituatie analyse (BSA) voor het eigen team</a:t>
            </a:r>
          </a:p>
          <a:p>
            <a:pPr marL="177800">
              <a:buClr>
                <a:schemeClr val="tx1"/>
              </a:buClr>
              <a:defRPr/>
            </a:pPr>
            <a:endParaRPr lang="nl-NL" dirty="0" smtClean="0">
              <a:cs typeface="MS PGothic" charset="0"/>
            </a:endParaRPr>
          </a:p>
          <a:p>
            <a:pPr marL="177800">
              <a:buClr>
                <a:schemeClr val="tx1"/>
              </a:buClr>
              <a:defRPr/>
            </a:pPr>
            <a:r>
              <a:rPr lang="nl-NL" dirty="0" smtClean="0">
                <a:cs typeface="MS PGothic" charset="0"/>
              </a:rPr>
              <a:t>Verdiepingstraject : Hoe evalueren ?</a:t>
            </a:r>
          </a:p>
        </p:txBody>
      </p:sp>
      <p:pic>
        <p:nvPicPr>
          <p:cNvPr id="4" name="Picture 2" descr="C:\Users\AliceNahon\Pictures\logo_bmp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229200"/>
            <a:ext cx="1515431" cy="144016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755576" y="40466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Cooper Black" pitchFamily="18" charset="0"/>
              </a:rPr>
              <a:t>Hoe het allemaal begon ?</a:t>
            </a:r>
            <a:endParaRPr lang="nl-BE" sz="32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3528" y="404664"/>
            <a:ext cx="8352928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nl-BE" sz="2800" dirty="0" smtClean="0">
                <a:latin typeface="Cooper Black" pitchFamily="18" charset="0"/>
                <a:cs typeface="MS PGothic" charset="0"/>
              </a:rPr>
              <a:t>Waarvoor staat een techniekcoach …</a:t>
            </a:r>
          </a:p>
          <a:p>
            <a:pPr>
              <a:lnSpc>
                <a:spcPct val="90000"/>
              </a:lnSpc>
              <a:defRPr/>
            </a:pPr>
            <a:endParaRPr lang="nl-BE" dirty="0" smtClean="0">
              <a:cs typeface="MS PGothic" charset="0"/>
            </a:endParaRPr>
          </a:p>
          <a:p>
            <a:pPr>
              <a:lnSpc>
                <a:spcPct val="90000"/>
              </a:lnSpc>
              <a:defRPr/>
            </a:pPr>
            <a:endParaRPr lang="nl-BE" sz="2000" dirty="0" smtClean="0">
              <a:cs typeface="MS PGothic" charset="0"/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cs typeface="MS PGothic" charset="0"/>
              </a:rPr>
              <a:t>Onderscheid maken tussen techniek en muzische vorming</a:t>
            </a:r>
          </a:p>
          <a:p>
            <a:pPr>
              <a:lnSpc>
                <a:spcPct val="90000"/>
              </a:lnSpc>
              <a:defRPr/>
            </a:pPr>
            <a:endParaRPr lang="nl-BE" sz="2000" dirty="0" smtClean="0">
              <a:cs typeface="MS PGothic" charset="0"/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cs typeface="MS PGothic" charset="0"/>
              </a:rPr>
              <a:t>Samenwerking/aanspreekbaar – </a:t>
            </a:r>
            <a:r>
              <a:rPr lang="nl-BE" sz="2000" dirty="0" err="1" smtClean="0">
                <a:cs typeface="MS PGothic" charset="0"/>
              </a:rPr>
              <a:t>coaching</a:t>
            </a:r>
            <a:r>
              <a:rPr lang="nl-BE" sz="2000" dirty="0" smtClean="0">
                <a:cs typeface="MS PGothic" charset="0"/>
              </a:rPr>
              <a:t>  (begeleiden in de klas) </a:t>
            </a:r>
          </a:p>
          <a:p>
            <a:pPr>
              <a:lnSpc>
                <a:spcPct val="90000"/>
              </a:lnSpc>
              <a:defRPr/>
            </a:pPr>
            <a:endParaRPr lang="nl-BE" sz="2000" dirty="0" smtClean="0">
              <a:cs typeface="MS PGothic" charset="0"/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cs typeface="MS PGothic" charset="0"/>
              </a:rPr>
              <a:t>Hanteren van het lexicon (technische geletterdheid).</a:t>
            </a:r>
          </a:p>
          <a:p>
            <a:pPr>
              <a:lnSpc>
                <a:spcPct val="90000"/>
              </a:lnSpc>
              <a:defRPr/>
            </a:pPr>
            <a:endParaRPr lang="nl-BE" sz="2000" dirty="0" smtClean="0">
              <a:cs typeface="MS PGothic" charset="0"/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cs typeface="MS PGothic" charset="0"/>
              </a:rPr>
              <a:t>Hanteren van het leerplan techniek.</a:t>
            </a: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cs typeface="MS PGothic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cs typeface="MS PGothic" charset="0"/>
              </a:rPr>
              <a:t>Blijven updaten </a:t>
            </a:r>
          </a:p>
          <a:p>
            <a:pPr>
              <a:lnSpc>
                <a:spcPct val="90000"/>
              </a:lnSpc>
              <a:defRPr/>
            </a:pPr>
            <a:endParaRPr lang="nl-BE" sz="2000" dirty="0" smtClean="0">
              <a:cs typeface="MS PGothic" charset="0"/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cs typeface="MS PGothic" charset="0"/>
              </a:rPr>
              <a:t>Begeleiden van de schoolvisie  (bouwstenen)</a:t>
            </a:r>
          </a:p>
          <a:p>
            <a:pPr>
              <a:lnSpc>
                <a:spcPct val="90000"/>
              </a:lnSpc>
              <a:defRPr/>
            </a:pPr>
            <a:endParaRPr lang="nl-BE" sz="2000" dirty="0" smtClean="0">
              <a:cs typeface="MS PGothic" charset="0"/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cs typeface="MS PGothic" charset="0"/>
              </a:rPr>
              <a:t>Levenslang bijleren  (</a:t>
            </a:r>
            <a:r>
              <a:rPr lang="nl-BE" sz="2000" dirty="0" err="1" smtClean="0">
                <a:cs typeface="MS PGothic" charset="0"/>
              </a:rPr>
              <a:t>STEM-coach</a:t>
            </a:r>
            <a:r>
              <a:rPr lang="nl-BE" sz="2000" dirty="0" smtClean="0">
                <a:cs typeface="MS PGothic" charset="0"/>
              </a:rPr>
              <a:t> …) </a:t>
            </a:r>
          </a:p>
          <a:p>
            <a:pPr>
              <a:lnSpc>
                <a:spcPct val="90000"/>
              </a:lnSpc>
              <a:defRPr/>
            </a:pPr>
            <a:endParaRPr lang="nl-BE" dirty="0">
              <a:cs typeface="MS PGothic" charset="0"/>
            </a:endParaRPr>
          </a:p>
        </p:txBody>
      </p:sp>
      <p:pic>
        <p:nvPicPr>
          <p:cNvPr id="3" name="Picture 2" descr="C:\Users\AliceNahon\Pictures\logo_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29200"/>
            <a:ext cx="1515431" cy="1440160"/>
          </a:xfrm>
          <a:prstGeom prst="rect">
            <a:avLst/>
          </a:prstGeom>
          <a:noFill/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724128" y="3573016"/>
            <a:ext cx="3129360" cy="2633439"/>
            <a:chOff x="1680" y="935"/>
            <a:chExt cx="2652" cy="2203"/>
          </a:xfrm>
        </p:grpSpPr>
        <p:pic>
          <p:nvPicPr>
            <p:cNvPr id="6" name="Picture 6" descr="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977"/>
              <a:ext cx="2652" cy="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472" y="935"/>
              <a:ext cx="1315" cy="783"/>
              <a:chOff x="2472" y="935"/>
              <a:chExt cx="1315" cy="783"/>
            </a:xfrm>
          </p:grpSpPr>
          <p:sp>
            <p:nvSpPr>
              <p:cNvPr id="8" name="AutoShape 8"/>
              <p:cNvSpPr>
                <a:spLocks noChangeArrowheads="1"/>
              </p:cNvSpPr>
              <p:nvPr/>
            </p:nvSpPr>
            <p:spPr bwMode="auto">
              <a:xfrm>
                <a:off x="2472" y="935"/>
                <a:ext cx="1315" cy="783"/>
              </a:xfrm>
              <a:prstGeom prst="wedgeRectCallout">
                <a:avLst>
                  <a:gd name="adj1" fmla="val 4449"/>
                  <a:gd name="adj2" fmla="val 9463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2653" y="981"/>
                <a:ext cx="1041" cy="6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BE" sz="1200" b="1" dirty="0" smtClean="0"/>
                  <a:t>Agent... </a:t>
                </a:r>
                <a:r>
                  <a:rPr lang="fr-BE" sz="1200" b="1" dirty="0"/>
                  <a:t/>
                </a:r>
                <a:br>
                  <a:rPr lang="fr-BE" sz="1200" b="1" dirty="0"/>
                </a:br>
                <a:r>
                  <a:rPr lang="fr-BE" sz="1200" b="1" dirty="0" err="1"/>
                  <a:t>Mijn</a:t>
                </a:r>
                <a:r>
                  <a:rPr lang="fr-BE" sz="1200" b="1" dirty="0"/>
                  <a:t> </a:t>
                </a:r>
                <a:r>
                  <a:rPr lang="fr-BE" sz="1200" b="1" dirty="0" err="1"/>
                  <a:t>gps</a:t>
                </a:r>
                <a:r>
                  <a:rPr lang="fr-BE" sz="1200" b="1" dirty="0"/>
                  <a:t> </a:t>
                </a:r>
                <a:r>
                  <a:rPr lang="fr-BE" sz="1200" b="1" dirty="0" err="1"/>
                  <a:t>zei</a:t>
                </a:r>
                <a:r>
                  <a:rPr lang="fr-BE" sz="1200" b="1" dirty="0"/>
                  <a:t> me </a:t>
                </a:r>
                <a:r>
                  <a:rPr lang="fr-BE" sz="1200" b="1" dirty="0" err="1"/>
                  <a:t>dat</a:t>
                </a:r>
                <a:r>
                  <a:rPr lang="fr-BE" sz="1200" b="1" dirty="0"/>
                  <a:t> </a:t>
                </a:r>
                <a:r>
                  <a:rPr lang="fr-BE" sz="1200" b="1" dirty="0" err="1"/>
                  <a:t>ik</a:t>
                </a:r>
                <a:r>
                  <a:rPr lang="fr-BE" sz="1200" b="1" dirty="0"/>
                  <a:t> hier </a:t>
                </a:r>
                <a:r>
                  <a:rPr lang="fr-BE" sz="1200" b="1" dirty="0" err="1"/>
                  <a:t>moest</a:t>
                </a:r>
                <a:r>
                  <a:rPr lang="fr-BE" sz="1200" b="1" dirty="0"/>
                  <a:t> </a:t>
                </a:r>
                <a:r>
                  <a:rPr lang="fr-BE" sz="1200" b="1" dirty="0" err="1" smtClean="0"/>
                  <a:t>draaien</a:t>
                </a:r>
                <a:r>
                  <a:rPr lang="fr-BE" sz="1200" b="1" dirty="0" smtClean="0"/>
                  <a:t>  !</a:t>
                </a:r>
                <a:endParaRPr lang="fr-FR" sz="12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266596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altLang="nl-BE" dirty="0" smtClean="0"/>
          </a:p>
          <a:p>
            <a:endParaRPr lang="nl-BE" altLang="nl-BE" dirty="0" smtClean="0"/>
          </a:p>
          <a:p>
            <a:endParaRPr lang="nl-BE" altLang="nl-BE" dirty="0" smtClean="0"/>
          </a:p>
          <a:p>
            <a:r>
              <a:rPr lang="nl-BE" altLang="nl-BE" sz="2800" dirty="0" smtClean="0">
                <a:latin typeface="Bradley Hand ITC" pitchFamily="66" charset="0"/>
              </a:rPr>
              <a:t>10 om te zien : </a:t>
            </a:r>
            <a:endParaRPr lang="nl-BE" dirty="0"/>
          </a:p>
        </p:txBody>
      </p:sp>
      <p:pic>
        <p:nvPicPr>
          <p:cNvPr id="3" name="Picture 2" descr="C:\Users\AliceNahon\Pictures\logo_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229200"/>
            <a:ext cx="1515431" cy="1440160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043608" y="3326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Cooper Black" pitchFamily="18" charset="0"/>
              </a:rPr>
              <a:t>      Bouwstenen schoolvisie …</a:t>
            </a:r>
            <a:endParaRPr lang="nl-BE" sz="3200" dirty="0">
              <a:latin typeface="Cooper Black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339752" y="4365104"/>
            <a:ext cx="2088232" cy="156966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altLang="nl-BE" sz="1600" dirty="0" smtClean="0"/>
              <a:t>Zelf ontwerpen/realiseren en hypotheses formuleren / experimenteren (constructief leren)</a:t>
            </a:r>
            <a:endParaRPr lang="nl-BE" sz="1600" dirty="0"/>
          </a:p>
        </p:txBody>
      </p:sp>
      <p:sp>
        <p:nvSpPr>
          <p:cNvPr id="7" name="Tekstvak 6"/>
          <p:cNvSpPr txBox="1"/>
          <p:nvPr/>
        </p:nvSpPr>
        <p:spPr>
          <a:xfrm>
            <a:off x="179512" y="4365104"/>
            <a:ext cx="2016224" cy="1323439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altLang="nl-BE" sz="1600" dirty="0" smtClean="0"/>
              <a:t>Toepassingsgebieden constructie, energie, transport , ICT en biochemie + planning technieklessen KO/L6</a:t>
            </a:r>
            <a:endParaRPr lang="nl-BE" sz="1600" dirty="0"/>
          </a:p>
        </p:txBody>
      </p:sp>
      <p:sp>
        <p:nvSpPr>
          <p:cNvPr id="9" name="Tekstvak 8"/>
          <p:cNvSpPr txBox="1"/>
          <p:nvPr/>
        </p:nvSpPr>
        <p:spPr>
          <a:xfrm>
            <a:off x="4572000" y="4365104"/>
            <a:ext cx="2304256" cy="584775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altLang="nl-BE" sz="1600" dirty="0" smtClean="0"/>
              <a:t>Techniek maken en gebruiken (vaardigheden)</a:t>
            </a:r>
            <a:endParaRPr lang="nl-BE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7020272" y="4365104"/>
            <a:ext cx="1872208" cy="584775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altLang="nl-BE" sz="1600" dirty="0" smtClean="0"/>
              <a:t>Samenwerken (interactief leren)</a:t>
            </a:r>
            <a:endParaRPr lang="nl-BE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6156176" y="3429000"/>
            <a:ext cx="1656184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altLang="nl-BE" sz="1600" dirty="0" smtClean="0"/>
              <a:t>Techniek duiden (link met mens en maatschappij)</a:t>
            </a:r>
            <a:endParaRPr lang="nl-BE" sz="1600" dirty="0"/>
          </a:p>
        </p:txBody>
      </p:sp>
      <p:sp>
        <p:nvSpPr>
          <p:cNvPr id="12" name="Tekstvak 11"/>
          <p:cNvSpPr txBox="1"/>
          <p:nvPr/>
        </p:nvSpPr>
        <p:spPr>
          <a:xfrm>
            <a:off x="3707904" y="3429000"/>
            <a:ext cx="1728192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altLang="nl-BE" sz="1600" dirty="0" smtClean="0"/>
              <a:t>Leeromgeving en leermiddelen (beleving)</a:t>
            </a:r>
            <a:endParaRPr lang="nl-BE" sz="1600" dirty="0"/>
          </a:p>
        </p:txBody>
      </p:sp>
      <p:sp>
        <p:nvSpPr>
          <p:cNvPr id="13" name="Tekstvak 12"/>
          <p:cNvSpPr txBox="1"/>
          <p:nvPr/>
        </p:nvSpPr>
        <p:spPr>
          <a:xfrm>
            <a:off x="1259632" y="3429000"/>
            <a:ext cx="1872208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altLang="nl-BE" sz="1600" dirty="0" smtClean="0"/>
              <a:t>Techniek evalueren (product- en procesevaluatie)</a:t>
            </a:r>
            <a:endParaRPr lang="nl-BE" sz="1600" dirty="0"/>
          </a:p>
        </p:txBody>
      </p:sp>
      <p:sp>
        <p:nvSpPr>
          <p:cNvPr id="14" name="Tekstvak 13"/>
          <p:cNvSpPr txBox="1"/>
          <p:nvPr/>
        </p:nvSpPr>
        <p:spPr>
          <a:xfrm>
            <a:off x="2339752" y="2204864"/>
            <a:ext cx="2088232" cy="107721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altLang="nl-BE" sz="1600" dirty="0" smtClean="0"/>
              <a:t>In thema’s/los van thema’s werken aan techniek (thematisch – systematisch)</a:t>
            </a:r>
            <a:endParaRPr lang="nl-BE" sz="1600" dirty="0"/>
          </a:p>
        </p:txBody>
      </p:sp>
      <p:sp>
        <p:nvSpPr>
          <p:cNvPr id="15" name="Tekstvak 14"/>
          <p:cNvSpPr txBox="1"/>
          <p:nvPr/>
        </p:nvSpPr>
        <p:spPr>
          <a:xfrm>
            <a:off x="4860032" y="2420888"/>
            <a:ext cx="1872208" cy="58477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altLang="nl-BE" sz="1600" dirty="0" smtClean="0"/>
              <a:t>Aspecten techniek begrijpen (kennis)</a:t>
            </a:r>
            <a:endParaRPr lang="nl-BE" sz="1600" dirty="0"/>
          </a:p>
        </p:txBody>
      </p:sp>
      <p:sp>
        <p:nvSpPr>
          <p:cNvPr id="16" name="Tekstvak 15"/>
          <p:cNvSpPr txBox="1"/>
          <p:nvPr/>
        </p:nvSpPr>
        <p:spPr>
          <a:xfrm>
            <a:off x="3419872" y="1124744"/>
            <a:ext cx="2448272" cy="830997"/>
          </a:xfrm>
          <a:prstGeom prst="rect">
            <a:avLst/>
          </a:prstGeom>
          <a:ln w="31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altLang="nl-BE" sz="1600" dirty="0" smtClean="0"/>
              <a:t>Vertrekken vanuit vragen/interesses/talenten van de kinderen</a:t>
            </a:r>
            <a:endParaRPr lang="nl-BE" sz="1600" dirty="0"/>
          </a:p>
        </p:txBody>
      </p:sp>
      <p:cxnSp>
        <p:nvCxnSpPr>
          <p:cNvPr id="18" name="Gebogen verbindingslijn 17"/>
          <p:cNvCxnSpPr/>
          <p:nvPr/>
        </p:nvCxnSpPr>
        <p:spPr>
          <a:xfrm flipV="1">
            <a:off x="179512" y="2924944"/>
            <a:ext cx="1728192" cy="115212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bogen verbindingslijn 22"/>
          <p:cNvCxnSpPr/>
          <p:nvPr/>
        </p:nvCxnSpPr>
        <p:spPr>
          <a:xfrm flipV="1">
            <a:off x="1043608" y="1772816"/>
            <a:ext cx="2088232" cy="115212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87624" y="2606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Cooper Black" pitchFamily="18" charset="0"/>
              </a:rPr>
              <a:t>Valkuilen en successleutels …</a:t>
            </a:r>
            <a:endParaRPr lang="nl-BE" sz="3200" dirty="0">
              <a:latin typeface="Cooper Black" pitchFamily="18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99592" y="134076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Sketch…</a:t>
            </a:r>
          </a:p>
          <a:p>
            <a:endParaRPr lang="nl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nl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Valkuilen in het team :</a:t>
            </a:r>
            <a:endParaRPr lang="nl-BE" dirty="0" smtClean="0"/>
          </a:p>
        </p:txBody>
      </p:sp>
      <p:sp>
        <p:nvSpPr>
          <p:cNvPr id="4" name="Gestreepte PIJL-RECHTS 3"/>
          <p:cNvSpPr/>
          <p:nvPr/>
        </p:nvSpPr>
        <p:spPr>
          <a:xfrm>
            <a:off x="1115616" y="2132856"/>
            <a:ext cx="432048" cy="1440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691680" y="393305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Successleutels : </a:t>
            </a:r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nl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Gestreepte PIJL-RECHTS 6"/>
          <p:cNvSpPr/>
          <p:nvPr/>
        </p:nvSpPr>
        <p:spPr>
          <a:xfrm>
            <a:off x="1187624" y="4077072"/>
            <a:ext cx="432048" cy="1440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2123728" y="4437112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Kinderen en hun acties</a:t>
            </a:r>
          </a:p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Realisatie van materiaalklas</a:t>
            </a:r>
          </a:p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Drempelverlagend</a:t>
            </a:r>
          </a:p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Inzichten verwerven</a:t>
            </a:r>
          </a:p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Wedstrijd ‘opruimrobot’</a:t>
            </a:r>
          </a:p>
          <a:p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nl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506" name="Picture 2" descr="Afbeeldingsresultaat voor emotic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84" y="2636912"/>
            <a:ext cx="887724" cy="648072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4211960" y="242088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veel materiaal</a:t>
            </a:r>
            <a:endParaRPr lang="nl-BE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339752" y="350100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doelen = Chinees</a:t>
            </a:r>
            <a:endParaRPr lang="nl-BE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331640" y="263691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geen tijd</a:t>
            </a:r>
            <a:endParaRPr lang="nl-BE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508" name="Picture 4" descr="Afbeeldingsresultaat voor duim omho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1731339" cy="1152128"/>
          </a:xfrm>
          <a:prstGeom prst="rect">
            <a:avLst/>
          </a:prstGeom>
          <a:noFill/>
        </p:spPr>
      </p:pic>
      <p:sp>
        <p:nvSpPr>
          <p:cNvPr id="13" name="Tekstvak 12"/>
          <p:cNvSpPr txBox="1"/>
          <p:nvPr/>
        </p:nvSpPr>
        <p:spPr>
          <a:xfrm>
            <a:off x="4283968" y="314096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geen plaats</a:t>
            </a:r>
            <a:endParaRPr lang="nl-BE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SC01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393726" cy="2545294"/>
          </a:xfrm>
          <a:prstGeom prst="rect">
            <a:avLst/>
          </a:prstGeom>
        </p:spPr>
      </p:pic>
      <p:pic>
        <p:nvPicPr>
          <p:cNvPr id="4" name="Afbeelding 3" descr="DSC00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2679762" cy="3573016"/>
          </a:xfrm>
          <a:prstGeom prst="rect">
            <a:avLst/>
          </a:prstGeom>
        </p:spPr>
      </p:pic>
      <p:pic>
        <p:nvPicPr>
          <p:cNvPr id="5" name="Afbeelding 4" descr="P101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852936"/>
            <a:ext cx="2697135" cy="3596180"/>
          </a:xfrm>
          <a:prstGeom prst="rect">
            <a:avLst/>
          </a:prstGeom>
        </p:spPr>
      </p:pic>
      <p:pic>
        <p:nvPicPr>
          <p:cNvPr id="6" name="Afbeelding 5" descr="102_69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60648"/>
            <a:ext cx="336037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/>
          <p:cNvSpPr txBox="1">
            <a:spLocks/>
          </p:cNvSpPr>
          <p:nvPr/>
        </p:nvSpPr>
        <p:spPr>
          <a:xfrm>
            <a:off x="683568" y="548680"/>
            <a:ext cx="7776029" cy="57606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dirty="0" smtClean="0"/>
              <a:t>D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sterke en zwakke punten worden in kaart gebracht op leerkrachtniveau en op schoolniveau…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	Wat zijn de sterke punten</a:t>
            </a:r>
            <a:r>
              <a:rPr lang="nl-BE" dirty="0" smtClean="0"/>
              <a:t> :</a:t>
            </a:r>
            <a:endParaRPr kumimoji="0" lang="nl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dirty="0" smtClean="0"/>
              <a:t>		- techniekcoaches + ondersteuning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kiezen van doelstellingen</a:t>
            </a:r>
            <a:r>
              <a:rPr kumimoji="0" lang="nl-BE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(hanteren leerplan)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baseline="0" dirty="0" smtClean="0"/>
              <a:t>		- interactieve werkvormen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leermiddelen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BE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2"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zijn de zwakke punten</a:t>
            </a:r>
            <a:r>
              <a:rPr lang="nl-BE" dirty="0" smtClean="0"/>
              <a:t> 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</a:t>
            </a:r>
            <a:r>
              <a:rPr kumimoji="0" lang="nl-BE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leeromgeving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evaluatie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dirty="0" smtClean="0"/>
              <a:t>		- planning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samenwerking met bedrijven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B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lang="nl-BE" dirty="0" err="1" smtClean="0"/>
              <a:t>Ve</a:t>
            </a: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rkl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828800" lvl="3" indent="-457200">
              <a:spcBef>
                <a:spcPct val="20000"/>
              </a:spcBef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Verklaring zwakke punten?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B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Users\AliceNahon\Pictures\logo_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29200"/>
            <a:ext cx="1515431" cy="1440160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187624" y="2606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Cooper Black" pitchFamily="18" charset="0"/>
              </a:rPr>
              <a:t>       Beginsituatie analyse  BSA</a:t>
            </a:r>
            <a:endParaRPr lang="nl-BE" sz="32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iceNahon\Pictures\logo_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157192"/>
            <a:ext cx="1515431" cy="1440160"/>
          </a:xfrm>
          <a:prstGeom prst="rect">
            <a:avLst/>
          </a:prstGeom>
          <a:noFill/>
        </p:spPr>
      </p:pic>
      <p:pic>
        <p:nvPicPr>
          <p:cNvPr id="16386" name="Picture 2" descr="http://cordestravel.nl/wp-content/uploads/Vraagteken-p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92696"/>
            <a:ext cx="1392182" cy="1581572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251520" y="188640"/>
            <a:ext cx="864096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200" dirty="0" smtClean="0">
                <a:latin typeface="Cooper Black" pitchFamily="18" charset="0"/>
              </a:rPr>
              <a:t>Zelf aan de slag !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sz="2800" dirty="0" smtClean="0"/>
              <a:t>EEN ONBEKEND VOORWERP</a:t>
            </a:r>
          </a:p>
          <a:p>
            <a:endParaRPr lang="nl-BE" dirty="0" smtClean="0"/>
          </a:p>
          <a:p>
            <a:r>
              <a:rPr lang="nl-BE" dirty="0" smtClean="0"/>
              <a:t>Wat is het voorwerp en waarvoor dient het?</a:t>
            </a:r>
          </a:p>
          <a:p>
            <a:endParaRPr lang="nl-BE" dirty="0" smtClean="0"/>
          </a:p>
          <a:p>
            <a:r>
              <a:rPr lang="nl-BE" dirty="0" smtClean="0"/>
              <a:t>Omschrijf het voorwerp door de verschillende onderdelen te omschrijven.</a:t>
            </a:r>
          </a:p>
          <a:p>
            <a:r>
              <a:rPr lang="nl-BE" dirty="0" smtClean="0"/>
              <a:t>Formuleer enkele hypothesen waarvoor het voorwerp zou kunnen dienen.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Maak voor elke hypothese een tekening waarop je duidelijk maakt waarvoor je het voorwerp zou kunnen gebruiken. </a:t>
            </a:r>
            <a:br>
              <a:rPr lang="nl-BE" dirty="0" smtClean="0"/>
            </a:br>
            <a:r>
              <a:rPr lang="nl-BE" dirty="0" smtClean="0"/>
              <a:t>Stel je daarbij volgende vragen.</a:t>
            </a:r>
          </a:p>
          <a:p>
            <a:r>
              <a:rPr lang="nl-BE" dirty="0" smtClean="0"/>
              <a:t>	o  Wat moet het voorwerp kunnen doen?</a:t>
            </a:r>
          </a:p>
          <a:p>
            <a:r>
              <a:rPr lang="nl-BE" dirty="0" smtClean="0"/>
              <a:t>	o  Waarvoor dienen de verschillende onderdelen van het voorwerp dan?</a:t>
            </a:r>
          </a:p>
          <a:p>
            <a:endParaRPr lang="nl-BE" sz="1200" dirty="0" smtClean="0"/>
          </a:p>
          <a:p>
            <a:r>
              <a:rPr lang="nl-NL" dirty="0" smtClean="0"/>
              <a:t>Voeren de hypotheses indien mogelijk uit. </a:t>
            </a:r>
          </a:p>
          <a:p>
            <a:endParaRPr lang="nl-BE" sz="1200" dirty="0" smtClean="0"/>
          </a:p>
          <a:p>
            <a:r>
              <a:rPr lang="nl-BE" dirty="0" smtClean="0"/>
              <a:t>Bereid een reclamespot voor om het gebruik van het toestel toe te lichten aan </a:t>
            </a:r>
          </a:p>
          <a:p>
            <a:r>
              <a:rPr lang="nl-BE" dirty="0" smtClean="0"/>
              <a:t>de voltallige groep. De reclamespot mag 1 minuut duren. </a:t>
            </a:r>
          </a:p>
          <a:p>
            <a:endParaRPr lang="nl-BE" sz="1200" dirty="0" smtClean="0"/>
          </a:p>
          <a:p>
            <a:r>
              <a:rPr lang="nl-BE" dirty="0" smtClean="0"/>
              <a:t>De groep bespreekt of het voorwerp al dan niet kan beantwoorden aan de </a:t>
            </a:r>
          </a:p>
          <a:p>
            <a:r>
              <a:rPr lang="nl-BE" dirty="0" smtClean="0"/>
              <a:t>geformuleerde hypothese. 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321</Words>
  <Application>Microsoft Office PowerPoint</Application>
  <PresentationFormat>Diavoorstelling (4:3)</PresentationFormat>
  <Paragraphs>116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AliceNahon</dc:creator>
  <cp:lastModifiedBy>De Schrijver, Katrien</cp:lastModifiedBy>
  <cp:revision>97</cp:revision>
  <dcterms:created xsi:type="dcterms:W3CDTF">2015-10-10T12:18:56Z</dcterms:created>
  <dcterms:modified xsi:type="dcterms:W3CDTF">2015-10-19T07:45:56Z</dcterms:modified>
</cp:coreProperties>
</file>